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tiff" ContentType="image/tiff"/>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9" r:id="rId1"/>
  </p:sldMasterIdLst>
  <p:notesMasterIdLst>
    <p:notesMasterId r:id="rId62"/>
  </p:notesMasterIdLst>
  <p:sldIdLst>
    <p:sldId id="756" r:id="rId2"/>
    <p:sldId id="677" r:id="rId3"/>
    <p:sldId id="552" r:id="rId4"/>
    <p:sldId id="757" r:id="rId5"/>
    <p:sldId id="709" r:id="rId6"/>
    <p:sldId id="714" r:id="rId7"/>
    <p:sldId id="570" r:id="rId8"/>
    <p:sldId id="711" r:id="rId9"/>
    <p:sldId id="719" r:id="rId10"/>
    <p:sldId id="366" r:id="rId11"/>
    <p:sldId id="759" r:id="rId12"/>
    <p:sldId id="367" r:id="rId13"/>
    <p:sldId id="763" r:id="rId14"/>
    <p:sldId id="762" r:id="rId15"/>
    <p:sldId id="572" r:id="rId16"/>
    <p:sldId id="764" r:id="rId17"/>
    <p:sldId id="765" r:id="rId18"/>
    <p:sldId id="563" r:id="rId19"/>
    <p:sldId id="571" r:id="rId20"/>
    <p:sldId id="574" r:id="rId21"/>
    <p:sldId id="575" r:id="rId22"/>
    <p:sldId id="707" r:id="rId23"/>
    <p:sldId id="577" r:id="rId24"/>
    <p:sldId id="712" r:id="rId25"/>
    <p:sldId id="649" r:id="rId26"/>
    <p:sldId id="650" r:id="rId27"/>
    <p:sldId id="557" r:id="rId28"/>
    <p:sldId id="758" r:id="rId29"/>
    <p:sldId id="560" r:id="rId30"/>
    <p:sldId id="561" r:id="rId31"/>
    <p:sldId id="558" r:id="rId32"/>
    <p:sldId id="555" r:id="rId33"/>
    <p:sldId id="647" r:id="rId34"/>
    <p:sldId id="648" r:id="rId35"/>
    <p:sldId id="564" r:id="rId36"/>
    <p:sldId id="565" r:id="rId37"/>
    <p:sldId id="566" r:id="rId38"/>
    <p:sldId id="567" r:id="rId39"/>
    <p:sldId id="568" r:id="rId40"/>
    <p:sldId id="569" r:id="rId41"/>
    <p:sldId id="579" r:id="rId42"/>
    <p:sldId id="708" r:id="rId43"/>
    <p:sldId id="642" r:id="rId44"/>
    <p:sldId id="716" r:id="rId45"/>
    <p:sldId id="717" r:id="rId46"/>
    <p:sldId id="718" r:id="rId47"/>
    <p:sldId id="678" r:id="rId48"/>
    <p:sldId id="679" r:id="rId49"/>
    <p:sldId id="681" r:id="rId50"/>
    <p:sldId id="682" r:id="rId51"/>
    <p:sldId id="684" r:id="rId52"/>
    <p:sldId id="685" r:id="rId53"/>
    <p:sldId id="686" r:id="rId54"/>
    <p:sldId id="687" r:id="rId55"/>
    <p:sldId id="688" r:id="rId56"/>
    <p:sldId id="689" r:id="rId57"/>
    <p:sldId id="690" r:id="rId58"/>
    <p:sldId id="691" r:id="rId59"/>
    <p:sldId id="706" r:id="rId60"/>
    <p:sldId id="704" r:id="rId61"/>
  </p:sldIdLst>
  <p:sldSz cx="9144000" cy="6858000" type="screen4x3"/>
  <p:notesSz cx="6858000" cy="9144000"/>
  <p:defaultTextStyle>
    <a:defPPr>
      <a:defRPr lang="en-US"/>
    </a:defPPr>
    <a:lvl1pPr algn="l" rtl="0" fontAlgn="base">
      <a:spcBef>
        <a:spcPct val="0"/>
      </a:spcBef>
      <a:spcAft>
        <a:spcPct val="0"/>
      </a:spcAft>
      <a:defRPr kumimoji="1" sz="2400" b="1" kern="1200">
        <a:solidFill>
          <a:schemeClr val="tx1"/>
        </a:solidFill>
        <a:latin typeface="Times New Roman" pitchFamily="18" charset="0"/>
        <a:ea typeface="宋体" pitchFamily="2" charset="-122"/>
        <a:cs typeface="+mn-cs"/>
      </a:defRPr>
    </a:lvl1pPr>
    <a:lvl2pPr marL="457200" algn="l" rtl="0" fontAlgn="base">
      <a:spcBef>
        <a:spcPct val="0"/>
      </a:spcBef>
      <a:spcAft>
        <a:spcPct val="0"/>
      </a:spcAft>
      <a:defRPr kumimoji="1" sz="2400" b="1" kern="1200">
        <a:solidFill>
          <a:schemeClr val="tx1"/>
        </a:solidFill>
        <a:latin typeface="Times New Roman" pitchFamily="18" charset="0"/>
        <a:ea typeface="宋体" pitchFamily="2" charset="-122"/>
        <a:cs typeface="+mn-cs"/>
      </a:defRPr>
    </a:lvl2pPr>
    <a:lvl3pPr marL="914400" algn="l" rtl="0" fontAlgn="base">
      <a:spcBef>
        <a:spcPct val="0"/>
      </a:spcBef>
      <a:spcAft>
        <a:spcPct val="0"/>
      </a:spcAft>
      <a:defRPr kumimoji="1" sz="2400" b="1" kern="1200">
        <a:solidFill>
          <a:schemeClr val="tx1"/>
        </a:solidFill>
        <a:latin typeface="Times New Roman" pitchFamily="18" charset="0"/>
        <a:ea typeface="宋体" pitchFamily="2" charset="-122"/>
        <a:cs typeface="+mn-cs"/>
      </a:defRPr>
    </a:lvl3pPr>
    <a:lvl4pPr marL="1371600" algn="l" rtl="0" fontAlgn="base">
      <a:spcBef>
        <a:spcPct val="0"/>
      </a:spcBef>
      <a:spcAft>
        <a:spcPct val="0"/>
      </a:spcAft>
      <a:defRPr kumimoji="1" sz="2400" b="1" kern="1200">
        <a:solidFill>
          <a:schemeClr val="tx1"/>
        </a:solidFill>
        <a:latin typeface="Times New Roman" pitchFamily="18" charset="0"/>
        <a:ea typeface="宋体" pitchFamily="2" charset="-122"/>
        <a:cs typeface="+mn-cs"/>
      </a:defRPr>
    </a:lvl4pPr>
    <a:lvl5pPr marL="1828800" algn="l" rtl="0" fontAlgn="base">
      <a:spcBef>
        <a:spcPct val="0"/>
      </a:spcBef>
      <a:spcAft>
        <a:spcPct val="0"/>
      </a:spcAft>
      <a:defRPr kumimoji="1" sz="2400" b="1" kern="1200">
        <a:solidFill>
          <a:schemeClr val="tx1"/>
        </a:solidFill>
        <a:latin typeface="Times New Roman" pitchFamily="18" charset="0"/>
        <a:ea typeface="宋体" pitchFamily="2" charset="-122"/>
        <a:cs typeface="+mn-cs"/>
      </a:defRPr>
    </a:lvl5pPr>
    <a:lvl6pPr marL="2286000" algn="l" defTabSz="914400" rtl="0" eaLnBrk="1" latinLnBrk="0" hangingPunct="1">
      <a:defRPr kumimoji="1" sz="2400" b="1" kern="1200">
        <a:solidFill>
          <a:schemeClr val="tx1"/>
        </a:solidFill>
        <a:latin typeface="Times New Roman" pitchFamily="18" charset="0"/>
        <a:ea typeface="宋体" pitchFamily="2" charset="-122"/>
        <a:cs typeface="+mn-cs"/>
      </a:defRPr>
    </a:lvl6pPr>
    <a:lvl7pPr marL="2743200" algn="l" defTabSz="914400" rtl="0" eaLnBrk="1" latinLnBrk="0" hangingPunct="1">
      <a:defRPr kumimoji="1" sz="2400" b="1" kern="1200">
        <a:solidFill>
          <a:schemeClr val="tx1"/>
        </a:solidFill>
        <a:latin typeface="Times New Roman" pitchFamily="18" charset="0"/>
        <a:ea typeface="宋体" pitchFamily="2" charset="-122"/>
        <a:cs typeface="+mn-cs"/>
      </a:defRPr>
    </a:lvl7pPr>
    <a:lvl8pPr marL="3200400" algn="l" defTabSz="914400" rtl="0" eaLnBrk="1" latinLnBrk="0" hangingPunct="1">
      <a:defRPr kumimoji="1" sz="2400" b="1" kern="1200">
        <a:solidFill>
          <a:schemeClr val="tx1"/>
        </a:solidFill>
        <a:latin typeface="Times New Roman" pitchFamily="18" charset="0"/>
        <a:ea typeface="宋体" pitchFamily="2" charset="-122"/>
        <a:cs typeface="+mn-cs"/>
      </a:defRPr>
    </a:lvl8pPr>
    <a:lvl9pPr marL="3657600" algn="l" defTabSz="914400" rtl="0" eaLnBrk="1" latinLnBrk="0" hangingPunct="1">
      <a:defRPr kumimoji="1" sz="2400" b="1" kern="1200">
        <a:solidFill>
          <a:schemeClr val="tx1"/>
        </a:solidFill>
        <a:latin typeface="Times New Roman" pitchFamily="18" charset="0"/>
        <a:ea typeface="宋体"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FF00FF"/>
    <a:srgbClr val="2B2BAF"/>
    <a:srgbClr val="FF3300"/>
    <a:srgbClr val="CC0000"/>
    <a:srgbClr val="800000"/>
    <a:srgbClr val="6600CC"/>
    <a:srgbClr val="006600"/>
    <a:srgbClr val="FF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342" autoAdjust="0"/>
    <p:restoredTop sz="89711" autoAdjust="0"/>
  </p:normalViewPr>
  <p:slideViewPr>
    <p:cSldViewPr>
      <p:cViewPr varScale="1">
        <p:scale>
          <a:sx n="91" d="100"/>
          <a:sy n="91" d="100"/>
        </p:scale>
        <p:origin x="2448" y="184"/>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0450"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b="0"/>
            </a:lvl1pPr>
          </a:lstStyle>
          <a:p>
            <a:pPr>
              <a:defRPr/>
            </a:pPr>
            <a:endParaRPr lang="zh-CN" altLang="en-US"/>
          </a:p>
        </p:txBody>
      </p:sp>
      <p:sp>
        <p:nvSpPr>
          <p:cNvPr id="360451"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b="0"/>
            </a:lvl1pPr>
          </a:lstStyle>
          <a:p>
            <a:pPr>
              <a:defRPr/>
            </a:pPr>
            <a:endParaRPr lang="en-US" altLang="zh-CN"/>
          </a:p>
        </p:txBody>
      </p:sp>
      <p:sp>
        <p:nvSpPr>
          <p:cNvPr id="113668"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60453"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360454"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b="0"/>
            </a:lvl1pPr>
          </a:lstStyle>
          <a:p>
            <a:pPr>
              <a:defRPr/>
            </a:pPr>
            <a:endParaRPr lang="en-US" altLang="zh-CN"/>
          </a:p>
        </p:txBody>
      </p:sp>
      <p:sp>
        <p:nvSpPr>
          <p:cNvPr id="360455"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b="0"/>
            </a:lvl1pPr>
          </a:lstStyle>
          <a:p>
            <a:pPr>
              <a:defRPr/>
            </a:pPr>
            <a:fld id="{237E896E-EA1F-4DFB-B5CF-264C13302CFB}" type="slidenum">
              <a:rPr lang="zh-CN" altLang="en-US"/>
              <a:pPr>
                <a:defRPr/>
              </a:pPr>
              <a:t>‹#›</a:t>
            </a:fld>
            <a:endParaRPr lang="en-US" altLang="zh-CN"/>
          </a:p>
        </p:txBody>
      </p:sp>
    </p:spTree>
    <p:extLst>
      <p:ext uri="{BB962C8B-B14F-4D97-AF65-F5344CB8AC3E}">
        <p14:creationId xmlns:p14="http://schemas.microsoft.com/office/powerpoint/2010/main" val="3932890858"/>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1pPr>
    <a:lvl2pPr marL="4572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2pPr>
    <a:lvl3pPr marL="9144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3pPr>
    <a:lvl4pPr marL="13716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4pPr>
    <a:lvl5pPr marL="1828800" algn="l" rtl="0" eaLnBrk="0" fontAlgn="base" hangingPunct="0">
      <a:spcBef>
        <a:spcPct val="30000"/>
      </a:spcBef>
      <a:spcAft>
        <a:spcPct val="0"/>
      </a:spcAft>
      <a:defRPr kumimoji="1" sz="1200" kern="1200">
        <a:solidFill>
          <a:schemeClr val="tx1"/>
        </a:solidFill>
        <a:latin typeface="Times New Roman" pitchFamily="18"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file:///Applications/Eudb_en_free.app/Contents/Library/LoginItems/LightPeek_en.app/Contents/Resources/Html/Water_treatment.html" TargetMode="External"/><Relationship Id="rId2" Type="http://schemas.openxmlformats.org/officeDocument/2006/relationships/slide" Target="../slides/slide1.xml"/><Relationship Id="rId1" Type="http://schemas.openxmlformats.org/officeDocument/2006/relationships/notesMaster" Target="../notesMasters/notesMaster1.xml"/><Relationship Id="rId5" Type="http://schemas.openxmlformats.org/officeDocument/2006/relationships/hyperlink" Target="file:///Applications/Eudb_en_free.app/Contents/Library/LoginItems/LightPeek_en.app/Contents/Resources/Html/Atmospheric_pressure.html" TargetMode="External"/><Relationship Id="rId4" Type="http://schemas.openxmlformats.org/officeDocument/2006/relationships/hyperlink" Target="file:///Applications/Eudb_en_free.app/Contents/Library/LoginItems/LightPeek_en.app/Contents/Resources/Html/Wastewater.html" TargetMode="Externa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GB" altLang="zh-CN" sz="1200" b="0" i="0" u="none" strike="noStrike" kern="1200" dirty="0">
                <a:solidFill>
                  <a:schemeClr val="tx1"/>
                </a:solidFill>
                <a:effectLst/>
                <a:latin typeface="Times New Roman" pitchFamily="18" charset="0"/>
                <a:ea typeface="宋体" pitchFamily="2" charset="-122"/>
                <a:cs typeface="+mn-cs"/>
              </a:rPr>
              <a:t>Dissolved air flotation (DAF) is a </a:t>
            </a:r>
            <a:r>
              <a:rPr kumimoji="1" lang="en-GB" altLang="zh-CN" sz="1200" b="0" i="0" u="none" strike="noStrike" kern="1200" dirty="0">
                <a:solidFill>
                  <a:schemeClr val="tx1"/>
                </a:solidFill>
                <a:effectLst/>
                <a:latin typeface="Times New Roman" pitchFamily="18" charset="0"/>
                <a:ea typeface="宋体" pitchFamily="2" charset="-122"/>
                <a:cs typeface="+mn-cs"/>
                <a:hlinkClick r:id="rId3" tooltip="Water treatment"/>
              </a:rPr>
              <a:t>water treatment</a:t>
            </a:r>
            <a:r>
              <a:rPr kumimoji="1" lang="en-GB" altLang="zh-CN" sz="1200" b="0" i="0" u="none" strike="noStrike" kern="1200" dirty="0">
                <a:solidFill>
                  <a:schemeClr val="tx1"/>
                </a:solidFill>
                <a:effectLst/>
                <a:latin typeface="Times New Roman" pitchFamily="18" charset="0"/>
                <a:ea typeface="宋体" pitchFamily="2" charset="-122"/>
                <a:cs typeface="+mn-cs"/>
              </a:rPr>
              <a:t> process that clarifies </a:t>
            </a:r>
            <a:r>
              <a:rPr kumimoji="1" lang="en-GB" altLang="zh-CN" sz="1200" b="0" i="0" u="none" strike="noStrike" kern="1200" dirty="0">
                <a:solidFill>
                  <a:schemeClr val="tx1"/>
                </a:solidFill>
                <a:effectLst/>
                <a:latin typeface="Times New Roman" pitchFamily="18" charset="0"/>
                <a:ea typeface="宋体" pitchFamily="2" charset="-122"/>
                <a:cs typeface="+mn-cs"/>
                <a:hlinkClick r:id="rId4" tooltip="Wastewater"/>
              </a:rPr>
              <a:t>wastewaters</a:t>
            </a:r>
            <a:r>
              <a:rPr kumimoji="1" lang="en-GB" altLang="zh-CN" sz="1200" b="0" i="0" u="none" strike="noStrike" kern="1200" dirty="0">
                <a:solidFill>
                  <a:schemeClr val="tx1"/>
                </a:solidFill>
                <a:effectLst/>
                <a:latin typeface="Times New Roman" pitchFamily="18" charset="0"/>
                <a:ea typeface="宋体" pitchFamily="2" charset="-122"/>
                <a:cs typeface="+mn-cs"/>
              </a:rPr>
              <a:t> (or other waters) by the removal of suspended matter such as oil or solids. The removal is achieved by dissolving air in the water or wastewater under pressure and then releasing the air at </a:t>
            </a:r>
            <a:r>
              <a:rPr kumimoji="1" lang="en-GB" altLang="zh-CN" sz="1200" b="0" i="0" u="none" strike="noStrike" kern="1200" dirty="0">
                <a:solidFill>
                  <a:schemeClr val="tx1"/>
                </a:solidFill>
                <a:effectLst/>
                <a:latin typeface="Times New Roman" pitchFamily="18" charset="0"/>
                <a:ea typeface="宋体" pitchFamily="2" charset="-122"/>
                <a:cs typeface="+mn-cs"/>
                <a:hlinkClick r:id="rId5" tooltip="Atmospheric pressure"/>
              </a:rPr>
              <a:t>atmospheric pressure</a:t>
            </a:r>
            <a:r>
              <a:rPr kumimoji="1" lang="en-GB" altLang="zh-CN" sz="1200" b="0" i="0" u="none" strike="noStrike" kern="1200" dirty="0">
                <a:solidFill>
                  <a:schemeClr val="tx1"/>
                </a:solidFill>
                <a:effectLst/>
                <a:latin typeface="Times New Roman" pitchFamily="18" charset="0"/>
                <a:ea typeface="宋体" pitchFamily="2" charset="-122"/>
                <a:cs typeface="+mn-cs"/>
              </a:rPr>
              <a:t> in a flotation tank basin. The released air forms tiny bubbles which adhere to the suspended matter causing the suspended matter to float to the surface of the water where it may then be removed by a skimming device.</a:t>
            </a:r>
          </a:p>
          <a:p>
            <a:endParaRPr kumimoji="1" lang="en-GB" altLang="zh-CN" sz="1200" b="0" i="0" u="none" strike="noStrike" kern="1200" dirty="0">
              <a:solidFill>
                <a:schemeClr val="tx1"/>
              </a:solidFill>
              <a:effectLst/>
              <a:latin typeface="Times New Roman" pitchFamily="18" charset="0"/>
              <a:ea typeface="宋体" pitchFamily="2" charset="-122"/>
              <a:cs typeface="+mn-cs"/>
            </a:endParaRPr>
          </a:p>
          <a:p>
            <a:r>
              <a:rPr kumimoji="1" lang="en-GB" altLang="zh-CN" sz="1200" b="0" i="0" u="none" strike="noStrike" kern="1200" dirty="0">
                <a:solidFill>
                  <a:schemeClr val="tx1"/>
                </a:solidFill>
                <a:effectLst/>
                <a:latin typeface="Times New Roman" pitchFamily="18" charset="0"/>
                <a:ea typeface="宋体" pitchFamily="2" charset="-122"/>
                <a:cs typeface="+mn-cs"/>
              </a:rPr>
              <a:t>Desalination</a:t>
            </a:r>
            <a:r>
              <a:rPr kumimoji="1" lang="zh-CN" altLang="en-US" sz="1200" b="0" i="0" u="none" strike="noStrike" kern="1200" dirty="0">
                <a:solidFill>
                  <a:schemeClr val="tx1"/>
                </a:solidFill>
                <a:effectLst/>
                <a:latin typeface="Times New Roman" pitchFamily="18" charset="0"/>
                <a:ea typeface="宋体" pitchFamily="2" charset="-122"/>
                <a:cs typeface="+mn-cs"/>
              </a:rPr>
              <a:t> </a:t>
            </a:r>
            <a:r>
              <a:rPr kumimoji="1" lang="zh-CN" altLang="en-GB" sz="1200" b="0" i="0" u="none" strike="noStrike" kern="1200" dirty="0">
                <a:solidFill>
                  <a:schemeClr val="tx1"/>
                </a:solidFill>
                <a:effectLst/>
                <a:latin typeface="Times New Roman" pitchFamily="18" charset="0"/>
                <a:ea typeface="宋体" pitchFamily="2" charset="-122"/>
                <a:cs typeface="+mn-cs"/>
              </a:rPr>
              <a:t>脱盐</a:t>
            </a:r>
            <a:r>
              <a:rPr kumimoji="1" lang="en-GB" altLang="zh-CN" sz="1200" b="0" i="0" u="none" strike="noStrike" kern="1200" dirty="0">
                <a:solidFill>
                  <a:schemeClr val="tx1"/>
                </a:solidFill>
                <a:effectLst/>
                <a:latin typeface="Times New Roman" pitchFamily="18" charset="0"/>
                <a:ea typeface="宋体" pitchFamily="2" charset="-122"/>
                <a:cs typeface="+mn-cs"/>
              </a:rPr>
              <a:t> </a:t>
            </a:r>
            <a:r>
              <a:rPr kumimoji="1" lang="en-GB" altLang="zh-CN" sz="1200" b="0" i="1" u="none" strike="noStrike" kern="1200" dirty="0">
                <a:solidFill>
                  <a:schemeClr val="tx1"/>
                </a:solidFill>
                <a:effectLst/>
                <a:latin typeface="Times New Roman" pitchFamily="18" charset="0"/>
                <a:ea typeface="宋体" pitchFamily="2" charset="-122"/>
                <a:cs typeface="+mn-cs"/>
              </a:rPr>
              <a:t>Saudi Arabia</a:t>
            </a:r>
            <a:r>
              <a:rPr kumimoji="1" lang="en-GB" altLang="zh-CN" sz="1200" b="0" i="0" u="none" strike="noStrike" kern="1200" dirty="0">
                <a:solidFill>
                  <a:schemeClr val="tx1"/>
                </a:solidFill>
                <a:effectLst/>
                <a:latin typeface="Times New Roman" pitchFamily="18" charset="0"/>
                <a:ea typeface="宋体" pitchFamily="2" charset="-122"/>
                <a:cs typeface="+mn-cs"/>
              </a:rPr>
              <a:t> </a:t>
            </a:r>
            <a:r>
              <a:rPr kumimoji="1" lang="zh-CN" altLang="en-US" sz="1200" b="0" i="0" u="none" strike="noStrike" kern="1200" dirty="0">
                <a:solidFill>
                  <a:schemeClr val="tx1"/>
                </a:solidFill>
                <a:effectLst/>
                <a:latin typeface="Times New Roman" pitchFamily="18" charset="0"/>
                <a:ea typeface="宋体" pitchFamily="2" charset="-122"/>
                <a:cs typeface="+mn-cs"/>
              </a:rPr>
              <a:t>沙特阿拉伯</a:t>
            </a:r>
            <a:r>
              <a:rPr kumimoji="1" lang="en-US" altLang="zh-CN" sz="1200" b="0" i="0" u="none" strike="noStrike" kern="1200" dirty="0">
                <a:solidFill>
                  <a:schemeClr val="tx1"/>
                </a:solidFill>
                <a:effectLst/>
                <a:latin typeface="Times New Roman" pitchFamily="18" charset="0"/>
                <a:ea typeface="宋体" pitchFamily="2" charset="-122"/>
                <a:cs typeface="+mn-cs"/>
              </a:rPr>
              <a:t>  MSF</a:t>
            </a:r>
            <a:r>
              <a:rPr kumimoji="1" lang="zh-CN" altLang="en-US" sz="1200" b="0" i="0" u="none" strike="noStrike" kern="1200" dirty="0">
                <a:solidFill>
                  <a:schemeClr val="tx1"/>
                </a:solidFill>
                <a:effectLst/>
                <a:latin typeface="Times New Roman" pitchFamily="18" charset="0"/>
                <a:ea typeface="宋体" pitchFamily="2" charset="-122"/>
                <a:cs typeface="+mn-cs"/>
              </a:rPr>
              <a:t>多级闪蒸  </a:t>
            </a:r>
            <a:r>
              <a:rPr kumimoji="1" lang="en-GB" altLang="zh-CN" sz="1200" b="0" i="0" u="none" strike="noStrike" kern="1200" dirty="0">
                <a:solidFill>
                  <a:schemeClr val="tx1"/>
                </a:solidFill>
                <a:effectLst/>
                <a:latin typeface="Times New Roman" pitchFamily="18" charset="0"/>
                <a:ea typeface="宋体" pitchFamily="2" charset="-122"/>
                <a:cs typeface="+mn-cs"/>
              </a:rPr>
              <a:t>disinfection</a:t>
            </a:r>
            <a:r>
              <a:rPr kumimoji="1" lang="zh-CN" altLang="en-US" sz="1200" b="0" i="0" u="none" strike="noStrike" kern="1200" dirty="0">
                <a:solidFill>
                  <a:schemeClr val="tx1"/>
                </a:solidFill>
                <a:effectLst/>
                <a:latin typeface="Times New Roman" pitchFamily="18" charset="0"/>
                <a:ea typeface="宋体" pitchFamily="2" charset="-122"/>
                <a:cs typeface="+mn-cs"/>
              </a:rPr>
              <a:t> 消毒 </a:t>
            </a:r>
            <a:r>
              <a:rPr kumimoji="1" lang="en-GB" altLang="zh-CN" sz="1200" b="0" i="0" u="none" strike="noStrike" kern="1200" dirty="0">
                <a:solidFill>
                  <a:schemeClr val="tx1"/>
                </a:solidFill>
                <a:effectLst/>
                <a:latin typeface="Times New Roman" pitchFamily="18" charset="0"/>
                <a:ea typeface="宋体" pitchFamily="2" charset="-122"/>
                <a:cs typeface="+mn-cs"/>
              </a:rPr>
              <a:t>Coagulant </a:t>
            </a:r>
            <a:r>
              <a:rPr kumimoji="1" lang="zh-CN" altLang="en-GB" sz="1200" b="0" i="0" u="none" strike="noStrike" kern="1200" dirty="0">
                <a:solidFill>
                  <a:schemeClr val="tx1"/>
                </a:solidFill>
                <a:effectLst/>
                <a:latin typeface="Times New Roman" pitchFamily="18" charset="0"/>
                <a:ea typeface="宋体" pitchFamily="2" charset="-122"/>
                <a:cs typeface="+mn-cs"/>
              </a:rPr>
              <a:t>助</a:t>
            </a:r>
            <a:r>
              <a:rPr kumimoji="1" lang="zh-CN" altLang="en-US" sz="1200" b="0" i="0" u="none" strike="noStrike" kern="1200" dirty="0">
                <a:solidFill>
                  <a:schemeClr val="tx1"/>
                </a:solidFill>
                <a:effectLst/>
                <a:latin typeface="Times New Roman" pitchFamily="18" charset="0"/>
                <a:ea typeface="宋体" pitchFamily="2" charset="-122"/>
                <a:cs typeface="+mn-cs"/>
              </a:rPr>
              <a:t>凝</a:t>
            </a:r>
            <a:r>
              <a:rPr kumimoji="1" lang="en-US" altLang="zh-CN" sz="1200" b="0" i="0" u="none" strike="noStrike" kern="1200" dirty="0">
                <a:solidFill>
                  <a:schemeClr val="tx1"/>
                </a:solidFill>
                <a:effectLst/>
                <a:latin typeface="Times New Roman" pitchFamily="18" charset="0"/>
                <a:ea typeface="宋体" pitchFamily="2" charset="-122"/>
                <a:cs typeface="+mn-cs"/>
              </a:rPr>
              <a:t>  rotary band screen </a:t>
            </a:r>
            <a:r>
              <a:rPr kumimoji="1" lang="zh-CN" altLang="en-US" sz="1200" b="0" i="0" u="none" strike="noStrike" kern="1200" dirty="0">
                <a:solidFill>
                  <a:schemeClr val="tx1"/>
                </a:solidFill>
                <a:effectLst/>
                <a:latin typeface="Times New Roman" pitchFamily="18" charset="0"/>
                <a:ea typeface="宋体" pitchFamily="2" charset="-122"/>
                <a:cs typeface="+mn-cs"/>
              </a:rPr>
              <a:t>旋转带筛</a:t>
            </a:r>
            <a:r>
              <a:rPr kumimoji="1" lang="en-US" altLang="zh-CN" sz="1200" b="0" i="0" u="none" strike="noStrike" kern="1200" dirty="0">
                <a:solidFill>
                  <a:schemeClr val="tx1"/>
                </a:solidFill>
                <a:effectLst/>
                <a:latin typeface="Times New Roman" pitchFamily="18" charset="0"/>
                <a:ea typeface="宋体" pitchFamily="2" charset="-122"/>
                <a:cs typeface="+mn-cs"/>
              </a:rPr>
              <a:t>  Flocculation chamber</a:t>
            </a:r>
            <a:r>
              <a:rPr kumimoji="1" lang="zh-CN" altLang="en-US" sz="1200" b="0" i="0" u="none" strike="noStrike" kern="1200" dirty="0">
                <a:solidFill>
                  <a:schemeClr val="tx1"/>
                </a:solidFill>
                <a:effectLst/>
                <a:latin typeface="Times New Roman" pitchFamily="18" charset="0"/>
                <a:ea typeface="宋体" pitchFamily="2" charset="-122"/>
                <a:cs typeface="+mn-cs"/>
              </a:rPr>
              <a:t>絮凝室</a:t>
            </a:r>
            <a:endParaRPr kumimoji="1" lang="en-GB" altLang="zh-CN" sz="1200" b="0" i="0" u="none" strike="noStrike" kern="1200" dirty="0">
              <a:solidFill>
                <a:schemeClr val="tx1"/>
              </a:solidFill>
              <a:effectLst/>
              <a:latin typeface="Times New Roman" pitchFamily="18" charset="0"/>
              <a:ea typeface="宋体" pitchFamily="2" charset="-122"/>
              <a:cs typeface="+mn-cs"/>
            </a:endParaRPr>
          </a:p>
          <a:p>
            <a:r>
              <a:rPr kumimoji="1" lang="en-GB" altLang="zh-CN" sz="1200" b="0" i="1" u="none" strike="noStrike" kern="1200" dirty="0">
                <a:solidFill>
                  <a:schemeClr val="tx1"/>
                </a:solidFill>
                <a:effectLst/>
                <a:latin typeface="Times New Roman" pitchFamily="18" charset="0"/>
                <a:ea typeface="宋体" pitchFamily="2" charset="-122"/>
                <a:cs typeface="+mn-cs"/>
              </a:rPr>
              <a:t>cartridge filter</a:t>
            </a:r>
            <a:r>
              <a:rPr kumimoji="1" lang="en-GB" altLang="zh-CN" sz="1200" b="0" i="0" u="none" strike="noStrike" kern="1200" dirty="0">
                <a:solidFill>
                  <a:schemeClr val="tx1"/>
                </a:solidFill>
                <a:effectLst/>
                <a:latin typeface="Times New Roman" pitchFamily="18" charset="0"/>
                <a:ea typeface="宋体" pitchFamily="2" charset="-122"/>
                <a:cs typeface="+mn-cs"/>
              </a:rPr>
              <a:t>  </a:t>
            </a:r>
            <a:r>
              <a:rPr kumimoji="1" lang="zh-CN" altLang="en-US" sz="1200" b="0" i="0" u="none" strike="noStrike" kern="1200" dirty="0">
                <a:solidFill>
                  <a:schemeClr val="tx1"/>
                </a:solidFill>
                <a:effectLst/>
                <a:latin typeface="Times New Roman" pitchFamily="18" charset="0"/>
                <a:ea typeface="宋体" pitchFamily="2" charset="-122"/>
                <a:cs typeface="+mn-cs"/>
              </a:rPr>
              <a:t>筒式过滤器</a:t>
            </a:r>
            <a:r>
              <a:rPr kumimoji="1" lang="en-US" altLang="zh-CN" sz="1200" b="0" i="0" u="none" strike="noStrike" kern="1200" dirty="0">
                <a:solidFill>
                  <a:schemeClr val="tx1"/>
                </a:solidFill>
                <a:effectLst/>
                <a:latin typeface="Times New Roman" pitchFamily="18" charset="0"/>
                <a:ea typeface="宋体" pitchFamily="2" charset="-122"/>
                <a:cs typeface="+mn-cs"/>
              </a:rPr>
              <a:t>  brine </a:t>
            </a:r>
            <a:r>
              <a:rPr kumimoji="1" lang="zh-CN" altLang="en-US" sz="1200" b="0" i="0" u="none" strike="noStrike" kern="1200" dirty="0">
                <a:solidFill>
                  <a:schemeClr val="tx1"/>
                </a:solidFill>
                <a:effectLst/>
                <a:latin typeface="Times New Roman" pitchFamily="18" charset="0"/>
                <a:ea typeface="宋体" pitchFamily="2" charset="-122"/>
                <a:cs typeface="+mn-cs"/>
              </a:rPr>
              <a:t>浓盐水</a:t>
            </a:r>
            <a:r>
              <a:rPr kumimoji="1" lang="en-US" altLang="zh-CN" sz="1200" b="0" i="0" u="none" strike="noStrike" kern="1200" dirty="0">
                <a:solidFill>
                  <a:schemeClr val="tx1"/>
                </a:solidFill>
                <a:effectLst/>
                <a:latin typeface="Times New Roman" pitchFamily="18" charset="0"/>
                <a:ea typeface="宋体" pitchFamily="2" charset="-122"/>
                <a:cs typeface="+mn-cs"/>
              </a:rPr>
              <a:t>  lime </a:t>
            </a:r>
            <a:r>
              <a:rPr kumimoji="1" lang="zh-CN" altLang="en-US" sz="1200" b="0" i="0" u="none" strike="noStrike" kern="1200" dirty="0">
                <a:solidFill>
                  <a:schemeClr val="tx1"/>
                </a:solidFill>
                <a:effectLst/>
                <a:latin typeface="Times New Roman" pitchFamily="18" charset="0"/>
                <a:ea typeface="宋体" pitchFamily="2" charset="-122"/>
                <a:cs typeface="+mn-cs"/>
              </a:rPr>
              <a:t>石灰</a:t>
            </a:r>
            <a:endParaRPr kumimoji="1" lang="zh-CN" altLang="en-US" dirty="0"/>
          </a:p>
        </p:txBody>
      </p:sp>
      <p:sp>
        <p:nvSpPr>
          <p:cNvPr id="4" name="灯片编号占位符 3"/>
          <p:cNvSpPr>
            <a:spLocks noGrp="1"/>
          </p:cNvSpPr>
          <p:nvPr>
            <p:ph type="sldNum" sz="quarter" idx="5"/>
          </p:nvPr>
        </p:nvSpPr>
        <p:spPr/>
        <p:txBody>
          <a:bodyPr/>
          <a:lstStyle/>
          <a:p>
            <a:pPr>
              <a:defRPr/>
            </a:pPr>
            <a:fld id="{237E896E-EA1F-4DFB-B5CF-264C13302CFB}" type="slidenum">
              <a:rPr lang="zh-CN" altLang="en-US" smtClean="0"/>
              <a:pPr>
                <a:defRPr/>
              </a:pPr>
              <a:t>1</a:t>
            </a:fld>
            <a:endParaRPr lang="en-US" altLang="zh-CN"/>
          </a:p>
        </p:txBody>
      </p:sp>
    </p:spTree>
    <p:extLst>
      <p:ext uri="{BB962C8B-B14F-4D97-AF65-F5344CB8AC3E}">
        <p14:creationId xmlns:p14="http://schemas.microsoft.com/office/powerpoint/2010/main" val="31676266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pPr>
              <a:defRPr/>
            </a:pPr>
            <a:fld id="{237E896E-EA1F-4DFB-B5CF-264C13302CFB}" type="slidenum">
              <a:rPr lang="zh-CN" altLang="en-US" smtClean="0"/>
              <a:pPr>
                <a:defRPr/>
              </a:pPr>
              <a:t>24</a:t>
            </a:fld>
            <a:endParaRPr lang="en-US" altLang="zh-CN"/>
          </a:p>
        </p:txBody>
      </p:sp>
    </p:spTree>
    <p:extLst>
      <p:ext uri="{BB962C8B-B14F-4D97-AF65-F5344CB8AC3E}">
        <p14:creationId xmlns:p14="http://schemas.microsoft.com/office/powerpoint/2010/main" val="3739523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Times New Roman" pitchFamily="18" charset="0"/>
                <a:ea typeface="宋体" pitchFamily="2" charset="-122"/>
              </a:defRPr>
            </a:lvl1pPr>
            <a:lvl2pPr marL="742950" indent="-285750" eaLnBrk="0" hangingPunct="0">
              <a:defRPr kumimoji="1" sz="2400" b="1">
                <a:solidFill>
                  <a:schemeClr val="tx1"/>
                </a:solidFill>
                <a:latin typeface="Times New Roman" pitchFamily="18" charset="0"/>
                <a:ea typeface="宋体" pitchFamily="2" charset="-122"/>
              </a:defRPr>
            </a:lvl2pPr>
            <a:lvl3pPr marL="1143000" indent="-228600" eaLnBrk="0" hangingPunct="0">
              <a:defRPr kumimoji="1" sz="2400" b="1">
                <a:solidFill>
                  <a:schemeClr val="tx1"/>
                </a:solidFill>
                <a:latin typeface="Times New Roman" pitchFamily="18" charset="0"/>
                <a:ea typeface="宋体" pitchFamily="2" charset="-122"/>
              </a:defRPr>
            </a:lvl3pPr>
            <a:lvl4pPr marL="1600200" indent="-228600" eaLnBrk="0" hangingPunct="0">
              <a:defRPr kumimoji="1" sz="2400" b="1">
                <a:solidFill>
                  <a:schemeClr val="tx1"/>
                </a:solidFill>
                <a:latin typeface="Times New Roman" pitchFamily="18" charset="0"/>
                <a:ea typeface="宋体" pitchFamily="2" charset="-122"/>
              </a:defRPr>
            </a:lvl4pPr>
            <a:lvl5pPr marL="2057400" indent="-228600" eaLnBrk="0" hangingPunct="0">
              <a:defRPr kumimoji="1" sz="24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9pPr>
          </a:lstStyle>
          <a:p>
            <a:pPr eaLnBrk="1" hangingPunct="1"/>
            <a:fld id="{BE7511A9-AC30-452B-A577-9A3D6CB24D94}" type="slidenum">
              <a:rPr lang="en-US" altLang="zh-CN" sz="1200" b="0" smtClean="0"/>
              <a:pPr eaLnBrk="1" hangingPunct="1"/>
              <a:t>27</a:t>
            </a:fld>
            <a:endParaRPr lang="en-US" altLang="zh-CN" sz="1200" b="0"/>
          </a:p>
        </p:txBody>
      </p:sp>
      <p:sp>
        <p:nvSpPr>
          <p:cNvPr id="114691" name="Rectangle 2"/>
          <p:cNvSpPr>
            <a:spLocks noGrp="1" noRot="1" noChangeAspect="1" noChangeArrowheads="1" noTextEdit="1"/>
          </p:cNvSpPr>
          <p:nvPr>
            <p:ph type="sldImg"/>
          </p:nvPr>
        </p:nvSpPr>
        <p:spPr>
          <a:xfrm>
            <a:off x="1144588" y="685800"/>
            <a:ext cx="4573587" cy="3429000"/>
          </a:xfrm>
          <a:solidFill>
            <a:srgbClr val="FFFFFF"/>
          </a:solidFill>
          <a:ln/>
        </p:spPr>
      </p:sp>
      <p:sp>
        <p:nvSpPr>
          <p:cNvPr id="114692" name="Rectangle 3"/>
          <p:cNvSpPr>
            <a:spLocks noGrp="1" noChangeArrowheads="1"/>
          </p:cNvSpPr>
          <p:nvPr>
            <p:ph type="body" idx="1"/>
          </p:nvPr>
        </p:nvSpPr>
        <p:spPr>
          <a:xfrm>
            <a:off x="914400" y="4343400"/>
            <a:ext cx="5029200" cy="4114800"/>
          </a:xfrm>
          <a:solidFill>
            <a:srgbClr val="FFFFFF"/>
          </a:solidFill>
          <a:ln>
            <a:solidFill>
              <a:srgbClr val="000000"/>
            </a:solidFill>
          </a:ln>
        </p:spPr>
        <p:txBody>
          <a:bodyPr lIns="91418" tIns="45709" rIns="91418" bIns="45709"/>
          <a:lstStyle/>
          <a:p>
            <a:pPr eaLnBrk="1" hangingPunct="1"/>
            <a:r>
              <a:rPr lang="en-US" altLang="zh-CN"/>
              <a:t>Three different gases show this behavior with temperature.</a:t>
            </a:r>
          </a:p>
          <a:p>
            <a:pPr eaLnBrk="1" hangingPunct="1"/>
            <a:r>
              <a:rPr lang="en-US" altLang="zh-CN"/>
              <a:t>Temperature at which the volume of a hypothetical gas becomes 0 is the absolute zero of temperature.</a:t>
            </a:r>
          </a:p>
          <a:p>
            <a:pPr eaLnBrk="1" hangingPunct="1"/>
            <a:r>
              <a:rPr lang="en-US" altLang="zh-CN"/>
              <a:t>The hypothetical gas has mass, but no volume, and does not condense into a liquid or solid.</a:t>
            </a:r>
          </a:p>
        </p:txBody>
      </p:sp>
    </p:spTree>
    <p:extLst>
      <p:ext uri="{BB962C8B-B14F-4D97-AF65-F5344CB8AC3E}">
        <p14:creationId xmlns:p14="http://schemas.microsoft.com/office/powerpoint/2010/main" val="8916809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Times New Roman" pitchFamily="18" charset="0"/>
                <a:ea typeface="宋体" pitchFamily="2" charset="-122"/>
              </a:defRPr>
            </a:lvl1pPr>
            <a:lvl2pPr marL="742950" indent="-285750" eaLnBrk="0" hangingPunct="0">
              <a:defRPr kumimoji="1" sz="2400" b="1">
                <a:solidFill>
                  <a:schemeClr val="tx1"/>
                </a:solidFill>
                <a:latin typeface="Times New Roman" pitchFamily="18" charset="0"/>
                <a:ea typeface="宋体" pitchFamily="2" charset="-122"/>
              </a:defRPr>
            </a:lvl2pPr>
            <a:lvl3pPr marL="1143000" indent="-228600" eaLnBrk="0" hangingPunct="0">
              <a:defRPr kumimoji="1" sz="2400" b="1">
                <a:solidFill>
                  <a:schemeClr val="tx1"/>
                </a:solidFill>
                <a:latin typeface="Times New Roman" pitchFamily="18" charset="0"/>
                <a:ea typeface="宋体" pitchFamily="2" charset="-122"/>
              </a:defRPr>
            </a:lvl3pPr>
            <a:lvl4pPr marL="1600200" indent="-228600" eaLnBrk="0" hangingPunct="0">
              <a:defRPr kumimoji="1" sz="2400" b="1">
                <a:solidFill>
                  <a:schemeClr val="tx1"/>
                </a:solidFill>
                <a:latin typeface="Times New Roman" pitchFamily="18" charset="0"/>
                <a:ea typeface="宋体" pitchFamily="2" charset="-122"/>
              </a:defRPr>
            </a:lvl4pPr>
            <a:lvl5pPr marL="2057400" indent="-228600" eaLnBrk="0" hangingPunct="0">
              <a:defRPr kumimoji="1" sz="24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9pPr>
          </a:lstStyle>
          <a:p>
            <a:pPr eaLnBrk="1" hangingPunct="1"/>
            <a:fld id="{10B2B6DA-609A-46DE-B507-4415AF70FEA5}" type="slidenum">
              <a:rPr lang="en-US" altLang="zh-CN" sz="1200" b="0" smtClean="0"/>
              <a:pPr eaLnBrk="1" hangingPunct="1"/>
              <a:t>30</a:t>
            </a:fld>
            <a:endParaRPr lang="en-US" altLang="zh-CN" sz="1200" b="0"/>
          </a:p>
        </p:txBody>
      </p:sp>
      <p:sp>
        <p:nvSpPr>
          <p:cNvPr id="115715" name="Rectangle 2"/>
          <p:cNvSpPr>
            <a:spLocks noGrp="1" noRot="1" noChangeAspect="1" noChangeArrowheads="1" noTextEdit="1"/>
          </p:cNvSpPr>
          <p:nvPr>
            <p:ph type="sldImg"/>
          </p:nvPr>
        </p:nvSpPr>
        <p:spPr>
          <a:xfrm>
            <a:off x="1144588" y="685800"/>
            <a:ext cx="4573587" cy="3429000"/>
          </a:xfrm>
          <a:solidFill>
            <a:srgbClr val="FFFFFF"/>
          </a:solidFill>
          <a:ln/>
        </p:spPr>
      </p:sp>
      <p:sp>
        <p:nvSpPr>
          <p:cNvPr id="115716" name="Rectangle 3"/>
          <p:cNvSpPr>
            <a:spLocks noGrp="1" noChangeArrowheads="1"/>
          </p:cNvSpPr>
          <p:nvPr>
            <p:ph type="body" idx="1"/>
          </p:nvPr>
        </p:nvSpPr>
        <p:spPr>
          <a:xfrm>
            <a:off x="914400" y="4343400"/>
            <a:ext cx="5029200" cy="4114800"/>
          </a:xfrm>
          <a:solidFill>
            <a:srgbClr val="FFFFFF"/>
          </a:solidFill>
          <a:ln>
            <a:solidFill>
              <a:srgbClr val="000000"/>
            </a:solidFill>
          </a:ln>
        </p:spPr>
        <p:txBody>
          <a:bodyPr lIns="91418" tIns="45709" rIns="91418" bIns="45709"/>
          <a:lstStyle/>
          <a:p>
            <a:pPr eaLnBrk="1" hangingPunct="1"/>
            <a:r>
              <a:rPr lang="en-US" altLang="zh-CN"/>
              <a:t>Partial pressure is the pressure of a component of gas that contributes to the overall pressure.</a:t>
            </a:r>
          </a:p>
          <a:p>
            <a:pPr eaLnBrk="1" hangingPunct="1"/>
            <a:r>
              <a:rPr lang="en-US" altLang="zh-CN"/>
              <a:t>Partial volume is the volume that a gas would occupy at the total pressure in the chamber.</a:t>
            </a:r>
          </a:p>
          <a:p>
            <a:pPr eaLnBrk="1" hangingPunct="1"/>
            <a:r>
              <a:rPr lang="en-US" altLang="zh-CN"/>
              <a:t>Ratio of partial volume to total volume, or of partial pressure to total pressure is the MOLE FRACTION.</a:t>
            </a:r>
          </a:p>
          <a:p>
            <a:pPr eaLnBrk="1" hangingPunct="1"/>
            <a:endParaRPr lang="en-US" altLang="zh-CN"/>
          </a:p>
        </p:txBody>
      </p:sp>
    </p:spTree>
    <p:extLst>
      <p:ext uri="{BB962C8B-B14F-4D97-AF65-F5344CB8AC3E}">
        <p14:creationId xmlns:p14="http://schemas.microsoft.com/office/powerpoint/2010/main" val="40924193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237E896E-EA1F-4DFB-B5CF-264C13302CFB}" type="slidenum">
              <a:rPr lang="zh-CN" altLang="en-US" smtClean="0"/>
              <a:pPr>
                <a:defRPr/>
              </a:pPr>
              <a:t>31</a:t>
            </a:fld>
            <a:endParaRPr lang="en-US" altLang="zh-CN"/>
          </a:p>
        </p:txBody>
      </p:sp>
    </p:spTree>
    <p:extLst>
      <p:ext uri="{BB962C8B-B14F-4D97-AF65-F5344CB8AC3E}">
        <p14:creationId xmlns:p14="http://schemas.microsoft.com/office/powerpoint/2010/main" val="2382161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玻色</a:t>
            </a:r>
            <a:r>
              <a:rPr kumimoji="1" lang="en-US" altLang="zh-CN" dirty="0"/>
              <a:t>–</a:t>
            </a:r>
            <a:r>
              <a:rPr kumimoji="1" lang="zh-CN" altLang="en-US" dirty="0"/>
              <a:t>爱因斯坦凝聚（</a:t>
            </a:r>
            <a:r>
              <a:rPr kumimoji="1" lang="en-US" altLang="zh-CN" dirty="0"/>
              <a:t>Bose–Einstein condensate</a:t>
            </a:r>
            <a:r>
              <a:rPr kumimoji="1" lang="zh-CN" altLang="en-US" dirty="0"/>
              <a:t>）是玻色子原子在冷却到接近绝对零度所呈现出的一种气态的、超流性的物质状态（物态）。</a:t>
            </a:r>
            <a:r>
              <a:rPr kumimoji="1" lang="en-US" altLang="zh-CN" dirty="0"/>
              <a:t>1995</a:t>
            </a:r>
            <a:r>
              <a:rPr kumimoji="1" lang="zh-CN" altLang="en-US" dirty="0"/>
              <a:t>年，麻省理工学院的沃夫冈</a:t>
            </a:r>
            <a:r>
              <a:rPr kumimoji="1" lang="en-US" altLang="zh-CN" dirty="0"/>
              <a:t>·</a:t>
            </a:r>
            <a:r>
              <a:rPr kumimoji="1" lang="zh-CN" altLang="en-US" dirty="0"/>
              <a:t>凯特利与科罗拉多大学鲍尔德分校的埃里克</a:t>
            </a:r>
            <a:r>
              <a:rPr kumimoji="1" lang="en-US" altLang="zh-CN" dirty="0"/>
              <a:t>·</a:t>
            </a:r>
            <a:r>
              <a:rPr kumimoji="1" lang="zh-CN" altLang="en-US" dirty="0"/>
              <a:t>康奈尔和卡尔</a:t>
            </a:r>
            <a:r>
              <a:rPr kumimoji="1" lang="en-US" altLang="zh-CN" dirty="0"/>
              <a:t>·</a:t>
            </a:r>
            <a:r>
              <a:rPr kumimoji="1" lang="zh-CN" altLang="en-US" dirty="0"/>
              <a:t>威曼使用气态的铷原子在</a:t>
            </a:r>
            <a:r>
              <a:rPr kumimoji="1" lang="en-US" altLang="zh-CN" dirty="0"/>
              <a:t>170 </a:t>
            </a:r>
            <a:r>
              <a:rPr kumimoji="1" lang="en-US" altLang="zh-CN" dirty="0" err="1"/>
              <a:t>nK</a:t>
            </a:r>
            <a:r>
              <a:rPr kumimoji="1" lang="zh-CN" altLang="en-US" dirty="0"/>
              <a:t>的低温下首次获得了玻色</a:t>
            </a:r>
            <a:r>
              <a:rPr kumimoji="1" lang="en-US" altLang="zh-CN" dirty="0"/>
              <a:t>-</a:t>
            </a:r>
            <a:r>
              <a:rPr kumimoji="1" lang="zh-CN" altLang="en-US" dirty="0"/>
              <a:t>爱因斯坦凝聚。在这种状态下，几乎全部原子都聚集到能量最低的量子态，形成一个宏观的量子状态。</a:t>
            </a:r>
          </a:p>
          <a:p>
            <a:endParaRPr kumimoji="1" lang="zh-CN" altLang="en-US" dirty="0"/>
          </a:p>
          <a:p>
            <a:r>
              <a:rPr kumimoji="1" lang="zh-CN" altLang="en-US" dirty="0"/>
              <a:t>德博拉</a:t>
            </a:r>
            <a:r>
              <a:rPr kumimoji="1" lang="en-US" altLang="zh-CN" dirty="0"/>
              <a:t>·</a:t>
            </a:r>
            <a:r>
              <a:rPr kumimoji="1" lang="zh-CN" altLang="en-US" dirty="0"/>
              <a:t>金领导的联合研究小组，将具有费米子特征的钾原子气体冷却到绝对零度以上的十亿分之一度，此时钾原子停止运动。绝对零度相当于一</a:t>
            </a:r>
            <a:r>
              <a:rPr kumimoji="1" lang="en-US" altLang="zh-CN" dirty="0"/>
              <a:t>273</a:t>
            </a:r>
            <a:r>
              <a:rPr kumimoji="1" lang="zh-CN" altLang="en-US" dirty="0"/>
              <a:t>．</a:t>
            </a:r>
            <a:r>
              <a:rPr kumimoji="1" lang="en-US" altLang="zh-CN" dirty="0"/>
              <a:t>15℃</a:t>
            </a:r>
            <a:r>
              <a:rPr kumimoji="1" lang="zh-CN" altLang="en-US" dirty="0"/>
              <a:t>。试验中，科学家用激光方法远远达不到费米子凝聚所要求的温度。为此，还要把原子放到“磁杯”中进行蒸发冷却。他们将气体约束在真空小室中，并采用磁场和激光使钾原子配对，成功地创造出“费米子凝聚态”。</a:t>
            </a:r>
          </a:p>
        </p:txBody>
      </p:sp>
      <p:sp>
        <p:nvSpPr>
          <p:cNvPr id="4" name="灯片编号占位符 3"/>
          <p:cNvSpPr>
            <a:spLocks noGrp="1"/>
          </p:cNvSpPr>
          <p:nvPr>
            <p:ph type="sldNum" sz="quarter" idx="5"/>
          </p:nvPr>
        </p:nvSpPr>
        <p:spPr/>
        <p:txBody>
          <a:bodyPr/>
          <a:lstStyle/>
          <a:p>
            <a:pPr>
              <a:defRPr/>
            </a:pPr>
            <a:fld id="{237E896E-EA1F-4DFB-B5CF-264C13302CFB}" type="slidenum">
              <a:rPr lang="zh-CN" altLang="en-US" smtClean="0"/>
              <a:pPr>
                <a:defRPr/>
              </a:pPr>
              <a:t>43</a:t>
            </a:fld>
            <a:endParaRPr lang="en-US" altLang="zh-CN"/>
          </a:p>
        </p:txBody>
      </p:sp>
    </p:spTree>
    <p:extLst>
      <p:ext uri="{BB962C8B-B14F-4D97-AF65-F5344CB8AC3E}">
        <p14:creationId xmlns:p14="http://schemas.microsoft.com/office/powerpoint/2010/main" val="34244347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0" lang="zh-CN" altLang="en-US" sz="1200" kern="1200" dirty="0">
                <a:solidFill>
                  <a:schemeClr val="accent2">
                    <a:lumMod val="50000"/>
                  </a:schemeClr>
                </a:solidFill>
                <a:latin typeface="Arial" panose="020B0604020202020204" pitchFamily="34" charset="0"/>
                <a:ea typeface="宋体" pitchFamily="2" charset="-122"/>
                <a:cs typeface="Arial" panose="020B0604020202020204" pitchFamily="34" charset="0"/>
              </a:rPr>
              <a:t>理想气体能否液化？</a:t>
            </a:r>
            <a:endParaRPr kumimoji="1" lang="zh-CN" altLang="en-US" dirty="0"/>
          </a:p>
        </p:txBody>
      </p:sp>
      <p:sp>
        <p:nvSpPr>
          <p:cNvPr id="4" name="灯片编号占位符 3"/>
          <p:cNvSpPr>
            <a:spLocks noGrp="1"/>
          </p:cNvSpPr>
          <p:nvPr>
            <p:ph type="sldNum" sz="quarter" idx="5"/>
          </p:nvPr>
        </p:nvSpPr>
        <p:spPr/>
        <p:txBody>
          <a:bodyPr/>
          <a:lstStyle/>
          <a:p>
            <a:pPr>
              <a:defRPr/>
            </a:pPr>
            <a:fld id="{237E896E-EA1F-4DFB-B5CF-264C13302CFB}" type="slidenum">
              <a:rPr lang="zh-CN" altLang="en-US" smtClean="0"/>
              <a:pPr>
                <a:defRPr/>
              </a:pPr>
              <a:t>48</a:t>
            </a:fld>
            <a:endParaRPr lang="en-US" altLang="zh-CN"/>
          </a:p>
        </p:txBody>
      </p:sp>
    </p:spTree>
    <p:extLst>
      <p:ext uri="{BB962C8B-B14F-4D97-AF65-F5344CB8AC3E}">
        <p14:creationId xmlns:p14="http://schemas.microsoft.com/office/powerpoint/2010/main" val="2082216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altLang="zh-CN" dirty="0"/>
              <a:t>Fluorite </a:t>
            </a:r>
            <a:r>
              <a:rPr kumimoji="1" lang="zh-CN" altLang="en-US" dirty="0"/>
              <a:t>萤石</a:t>
            </a:r>
            <a:r>
              <a:rPr kumimoji="1" lang="en-US" altLang="zh-CN" dirty="0"/>
              <a:t>   </a:t>
            </a:r>
            <a:r>
              <a:rPr kumimoji="1" lang="en-US" altLang="zh-CN" sz="1200" kern="1200" dirty="0">
                <a:solidFill>
                  <a:schemeClr val="tx1"/>
                </a:solidFill>
                <a:effectLst/>
                <a:latin typeface="Times New Roman" pitchFamily="18" charset="0"/>
                <a:ea typeface="宋体" pitchFamily="2" charset="-122"/>
                <a:cs typeface="+mn-cs"/>
              </a:rPr>
              <a:t>barium platinocyanide </a:t>
            </a:r>
            <a:r>
              <a:rPr lang="zh-CN" altLang="en-US" dirty="0"/>
              <a:t>氰亚铂酸钡，聚集态发光，分散态的振转等非辐射跃迁过程被限制</a:t>
            </a:r>
            <a:endParaRPr lang="en-US" altLang="zh-CN" dirty="0"/>
          </a:p>
          <a:p>
            <a:endParaRPr kumimoji="1" lang="zh-CN" altLang="en-US" dirty="0"/>
          </a:p>
        </p:txBody>
      </p:sp>
      <p:sp>
        <p:nvSpPr>
          <p:cNvPr id="4" name="灯片编号占位符 3"/>
          <p:cNvSpPr>
            <a:spLocks noGrp="1"/>
          </p:cNvSpPr>
          <p:nvPr>
            <p:ph type="sldNum" sz="quarter" idx="5"/>
          </p:nvPr>
        </p:nvSpPr>
        <p:spPr/>
        <p:txBody>
          <a:bodyPr/>
          <a:lstStyle/>
          <a:p>
            <a:pPr>
              <a:defRPr/>
            </a:pPr>
            <a:fld id="{237E896E-EA1F-4DFB-B5CF-264C13302CFB}" type="slidenum">
              <a:rPr lang="zh-CN" altLang="en-US" smtClean="0"/>
              <a:pPr>
                <a:defRPr/>
              </a:pPr>
              <a:t>4</a:t>
            </a:fld>
            <a:endParaRPr lang="en-US" altLang="zh-CN"/>
          </a:p>
        </p:txBody>
      </p:sp>
    </p:spTree>
    <p:extLst>
      <p:ext uri="{BB962C8B-B14F-4D97-AF65-F5344CB8AC3E}">
        <p14:creationId xmlns:p14="http://schemas.microsoft.com/office/powerpoint/2010/main" val="39296406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玻色</a:t>
            </a:r>
            <a:r>
              <a:rPr kumimoji="1" lang="en-US" altLang="zh-CN" dirty="0"/>
              <a:t>–</a:t>
            </a:r>
            <a:r>
              <a:rPr kumimoji="1" lang="zh-CN" altLang="en-US" dirty="0"/>
              <a:t>爱因斯坦凝聚（</a:t>
            </a:r>
            <a:r>
              <a:rPr kumimoji="1" lang="en-US" altLang="zh-CN" dirty="0"/>
              <a:t>Bose–Einstein condensate</a:t>
            </a:r>
            <a:r>
              <a:rPr kumimoji="1" lang="zh-CN" altLang="en-US" dirty="0"/>
              <a:t>）是玻色子原子在冷却到接近绝对零度所呈现出的一种气态的、超流性的物质状态（物态）。在这种状态下，几乎全部原子都聚集到能量最低的量子态，形成一个宏观的量子状态。玻色</a:t>
            </a:r>
            <a:r>
              <a:rPr kumimoji="1" lang="en-US" altLang="zh-CN" dirty="0"/>
              <a:t>-</a:t>
            </a:r>
            <a:r>
              <a:rPr kumimoji="1" lang="zh-CN" altLang="en-US" dirty="0"/>
              <a:t>爱因斯坦统计是描写玻色子的统计分布的理论。“真正”的玻色</a:t>
            </a:r>
            <a:r>
              <a:rPr kumimoji="1" lang="en-US" altLang="zh-CN" dirty="0"/>
              <a:t>-</a:t>
            </a:r>
            <a:r>
              <a:rPr kumimoji="1" lang="zh-CN" altLang="en-US" dirty="0"/>
              <a:t>爱因斯坦凝聚最早是由康奈尔和威曼及其助手在天体物理实验室联合研究所于</a:t>
            </a:r>
            <a:r>
              <a:rPr kumimoji="1" lang="en-US" altLang="zh-CN" dirty="0"/>
              <a:t>1995</a:t>
            </a:r>
            <a:r>
              <a:rPr kumimoji="1" lang="zh-CN" altLang="en-US" dirty="0"/>
              <a:t>年</a:t>
            </a:r>
            <a:r>
              <a:rPr kumimoji="1" lang="en-US" altLang="zh-CN" dirty="0"/>
              <a:t>6</a:t>
            </a:r>
            <a:r>
              <a:rPr kumimoji="1" lang="zh-CN" altLang="en-US" dirty="0"/>
              <a:t>月</a:t>
            </a:r>
            <a:r>
              <a:rPr kumimoji="1" lang="en-US" altLang="zh-CN" dirty="0"/>
              <a:t>5</a:t>
            </a:r>
            <a:r>
              <a:rPr kumimoji="1" lang="zh-CN" altLang="en-US" dirty="0"/>
              <a:t>日制造成功的。他们使用激光冷却和磁阱中的蒸发冷却将约</a:t>
            </a:r>
            <a:r>
              <a:rPr kumimoji="1" lang="en-US" altLang="zh-CN" dirty="0"/>
              <a:t>2000</a:t>
            </a:r>
            <a:r>
              <a:rPr kumimoji="1" lang="zh-CN" altLang="en-US" dirty="0"/>
              <a:t>个稀薄的气态的铷</a:t>
            </a:r>
            <a:r>
              <a:rPr kumimoji="1" lang="en-US" altLang="zh-CN" dirty="0"/>
              <a:t>-87</a:t>
            </a:r>
            <a:r>
              <a:rPr kumimoji="1" lang="zh-CN" altLang="en-US" dirty="0"/>
              <a:t>原子的温度降低到</a:t>
            </a:r>
            <a:r>
              <a:rPr kumimoji="1" lang="en-US" altLang="zh-CN" dirty="0"/>
              <a:t>170 </a:t>
            </a:r>
            <a:r>
              <a:rPr kumimoji="1" lang="en-US" altLang="zh-CN" dirty="0" err="1"/>
              <a:t>nK</a:t>
            </a:r>
            <a:r>
              <a:rPr kumimoji="1" lang="zh-CN" altLang="en-US" dirty="0"/>
              <a:t>后获得了玻色</a:t>
            </a:r>
            <a:r>
              <a:rPr kumimoji="1" lang="en-US" altLang="zh-CN" dirty="0"/>
              <a:t>-</a:t>
            </a:r>
            <a:r>
              <a:rPr kumimoji="1" lang="zh-CN" altLang="en-US" dirty="0"/>
              <a:t>爱因斯坦凝聚。四个月后，麻省理工学院的沃尔夫冈</a:t>
            </a:r>
            <a:r>
              <a:rPr kumimoji="1" lang="en-US" altLang="zh-CN" dirty="0"/>
              <a:t>·</a:t>
            </a:r>
            <a:r>
              <a:rPr kumimoji="1" lang="zh-CN" altLang="en-US" dirty="0"/>
              <a:t>克特勒使用钠</a:t>
            </a:r>
            <a:r>
              <a:rPr kumimoji="1" lang="en-US" altLang="zh-CN" dirty="0"/>
              <a:t>-23</a:t>
            </a:r>
            <a:r>
              <a:rPr kumimoji="1" lang="zh-CN" altLang="en-US" dirty="0"/>
              <a:t>独立地获得了玻色</a:t>
            </a:r>
            <a:r>
              <a:rPr kumimoji="1" lang="en-US" altLang="zh-CN" dirty="0"/>
              <a:t>-</a:t>
            </a:r>
            <a:r>
              <a:rPr kumimoji="1" lang="zh-CN" altLang="en-US" dirty="0"/>
              <a:t>爱因斯坦凝聚。克特勒的凝聚较康奈尔和威曼的含有约</a:t>
            </a:r>
            <a:r>
              <a:rPr kumimoji="1" lang="en-US" altLang="zh-CN" dirty="0"/>
              <a:t>100</a:t>
            </a:r>
            <a:r>
              <a:rPr kumimoji="1" lang="zh-CN" altLang="en-US" dirty="0"/>
              <a:t>倍的原子，这样他可以用他的凝聚获得一些非常重要的结果，比如他可以观测两个不同凝聚之间的量子衍射。</a:t>
            </a:r>
            <a:r>
              <a:rPr kumimoji="1" lang="en-US" altLang="zh-CN" dirty="0"/>
              <a:t>2001</a:t>
            </a:r>
            <a:r>
              <a:rPr kumimoji="1" lang="zh-CN" altLang="en-US" dirty="0"/>
              <a:t>年康奈尔、威曼和克特勒为他们的研究结果共享诺贝尔物理奖。</a:t>
            </a:r>
            <a:r>
              <a:rPr kumimoji="1" lang="en-US" altLang="zh-CN" dirty="0"/>
              <a:t>2004</a:t>
            </a:r>
            <a:r>
              <a:rPr kumimoji="1" lang="zh-CN" altLang="en-US" dirty="0"/>
              <a:t>年，这个联合研究小组又宣布，他们创造出物质的第六种形态，即“费米子凝聚态”。等离子体</a:t>
            </a:r>
            <a:r>
              <a:rPr kumimoji="1" lang="en-US" altLang="zh-CN" dirty="0"/>
              <a:t>(plasma)</a:t>
            </a:r>
            <a:r>
              <a:rPr kumimoji="1" lang="zh-CN" altLang="en-US" dirty="0"/>
              <a:t>又叫做电浆，是由部分电子被剥夺后的原子及原子团被电离后产生的正负离子组成的离子化气体状物质，尺度大于德拜长度的宏观电中性电离气体，其运动主要受电磁力支配，并表现出显著的集体行为。它广泛存在于宇宙中，常被视为是除去固、液、气外，物质存在的第四态。等离子体是一种很好的导电体，利用经过巧妙设计的磁场可以捕捉、移动和加速等离子体。等离子体物理的发展为材料、能源、信息、环境空间、空间物理、地球物理等科学的进一步发展提供了新的技术和工艺。</a:t>
            </a:r>
          </a:p>
        </p:txBody>
      </p:sp>
      <p:sp>
        <p:nvSpPr>
          <p:cNvPr id="4" name="灯片编号占位符 3"/>
          <p:cNvSpPr>
            <a:spLocks noGrp="1"/>
          </p:cNvSpPr>
          <p:nvPr>
            <p:ph type="sldNum" sz="quarter" idx="5"/>
          </p:nvPr>
        </p:nvSpPr>
        <p:spPr/>
        <p:txBody>
          <a:bodyPr/>
          <a:lstStyle/>
          <a:p>
            <a:pPr>
              <a:defRPr/>
            </a:pPr>
            <a:fld id="{237E896E-EA1F-4DFB-B5CF-264C13302CFB}" type="slidenum">
              <a:rPr lang="zh-CN" altLang="en-US" smtClean="0"/>
              <a:pPr>
                <a:defRPr/>
              </a:pPr>
              <a:t>5</a:t>
            </a:fld>
            <a:endParaRPr lang="en-US" altLang="zh-CN"/>
          </a:p>
        </p:txBody>
      </p:sp>
    </p:spTree>
    <p:extLst>
      <p:ext uri="{BB962C8B-B14F-4D97-AF65-F5344CB8AC3E}">
        <p14:creationId xmlns:p14="http://schemas.microsoft.com/office/powerpoint/2010/main" val="27889962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同温同压时</a:t>
            </a:r>
            <a:r>
              <a:rPr lang="en-US" altLang="zh-CN" dirty="0"/>
              <a:t>:①</a:t>
            </a:r>
            <a:r>
              <a:rPr lang="en-GB" altLang="zh-CN" dirty="0"/>
              <a:t>V1:V2=n1:n2=N1:N2 ②</a:t>
            </a:r>
            <a:r>
              <a:rPr lang="el-GR" altLang="zh-CN" dirty="0"/>
              <a:t>ρ1:ρ2=</a:t>
            </a:r>
            <a:r>
              <a:rPr lang="en-GB" altLang="zh-CN" dirty="0"/>
              <a:t>M1:M2 ③ </a:t>
            </a:r>
            <a:r>
              <a:rPr lang="zh-CN" altLang="en-US" dirty="0"/>
              <a:t>同质量时</a:t>
            </a:r>
            <a:r>
              <a:rPr lang="en-US" altLang="zh-CN" dirty="0"/>
              <a:t>:</a:t>
            </a:r>
            <a:r>
              <a:rPr lang="en-GB" altLang="zh-CN" dirty="0"/>
              <a:t>V1:V2=M2:M1</a:t>
            </a:r>
          </a:p>
          <a:p>
            <a:r>
              <a:rPr lang="en-GB" altLang="zh-CN" dirty="0"/>
              <a:t>(2)</a:t>
            </a:r>
            <a:r>
              <a:rPr lang="zh-CN" altLang="en-US" dirty="0"/>
              <a:t>同温同体积时</a:t>
            </a:r>
            <a:r>
              <a:rPr lang="en-US" altLang="zh-CN" dirty="0"/>
              <a:t>:④ </a:t>
            </a:r>
            <a:r>
              <a:rPr lang="en-GB" altLang="zh-CN" dirty="0"/>
              <a:t>P1:P2=n1:n2=N1:N2 ⑤ </a:t>
            </a:r>
            <a:r>
              <a:rPr lang="zh-CN" altLang="en-US" dirty="0"/>
              <a:t>同质量时</a:t>
            </a:r>
            <a:r>
              <a:rPr lang="en-US" altLang="zh-CN" dirty="0"/>
              <a:t>: </a:t>
            </a:r>
            <a:r>
              <a:rPr lang="en-GB" altLang="zh-CN" dirty="0"/>
              <a:t>P1:P2=M2:M1</a:t>
            </a:r>
          </a:p>
          <a:p>
            <a:r>
              <a:rPr lang="en-GB" altLang="zh-CN" dirty="0"/>
              <a:t>(3)</a:t>
            </a:r>
            <a:r>
              <a:rPr lang="zh-CN" altLang="en-US" dirty="0"/>
              <a:t>同温同压同体积时</a:t>
            </a:r>
            <a:r>
              <a:rPr lang="en-US" altLang="zh-CN" dirty="0"/>
              <a:t>: ⑥ </a:t>
            </a:r>
            <a:r>
              <a:rPr lang="el-GR" altLang="zh-CN" dirty="0"/>
              <a:t>ρ1:ρ2=</a:t>
            </a:r>
            <a:r>
              <a:rPr lang="en-GB" altLang="zh-CN" dirty="0"/>
              <a:t>M1:M2=m1:m2</a:t>
            </a:r>
          </a:p>
          <a:p>
            <a:endParaRPr kumimoji="1" lang="zh-CN" altLang="en-US" dirty="0"/>
          </a:p>
        </p:txBody>
      </p:sp>
      <p:sp>
        <p:nvSpPr>
          <p:cNvPr id="4" name="灯片编号占位符 3"/>
          <p:cNvSpPr>
            <a:spLocks noGrp="1"/>
          </p:cNvSpPr>
          <p:nvPr>
            <p:ph type="sldNum" sz="quarter" idx="5"/>
          </p:nvPr>
        </p:nvSpPr>
        <p:spPr/>
        <p:txBody>
          <a:bodyPr/>
          <a:lstStyle/>
          <a:p>
            <a:pPr>
              <a:defRPr/>
            </a:pPr>
            <a:fld id="{237E896E-EA1F-4DFB-B5CF-264C13302CFB}" type="slidenum">
              <a:rPr lang="zh-CN" altLang="en-US" smtClean="0"/>
              <a:pPr>
                <a:defRPr/>
              </a:pPr>
              <a:t>6</a:t>
            </a:fld>
            <a:endParaRPr lang="en-US" altLang="zh-CN"/>
          </a:p>
        </p:txBody>
      </p:sp>
    </p:spTree>
    <p:extLst>
      <p:ext uri="{BB962C8B-B14F-4D97-AF65-F5344CB8AC3E}">
        <p14:creationId xmlns:p14="http://schemas.microsoft.com/office/powerpoint/2010/main" val="4429055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defRPr/>
            </a:pPr>
            <a:r>
              <a:rPr kumimoji="0" lang="zh-CN" altLang="en-US" sz="800" kern="1200" dirty="0">
                <a:solidFill>
                  <a:schemeClr val="tx1"/>
                </a:solidFill>
                <a:latin typeface="+mj-ea"/>
                <a:ea typeface="宋体" pitchFamily="2" charset="-122"/>
                <a:cs typeface="+mn-cs"/>
              </a:rPr>
              <a:t>理想气体的概念：温度不太低，压力不太高的稀薄气体。</a:t>
            </a:r>
          </a:p>
          <a:p>
            <a:pPr>
              <a:lnSpc>
                <a:spcPct val="120000"/>
              </a:lnSpc>
              <a:spcBef>
                <a:spcPct val="50000"/>
              </a:spcBef>
              <a:defRPr/>
            </a:pPr>
            <a:r>
              <a:rPr kumimoji="0" lang="zh-CN" altLang="en-US" sz="800" kern="1200" dirty="0">
                <a:solidFill>
                  <a:schemeClr val="tx1"/>
                </a:solidFill>
                <a:latin typeface="+mj-ea"/>
                <a:ea typeface="宋体" pitchFamily="2" charset="-122"/>
                <a:cs typeface="+mn-cs"/>
              </a:rPr>
              <a:t>两点基本假设：</a:t>
            </a:r>
          </a:p>
          <a:p>
            <a:pPr>
              <a:lnSpc>
                <a:spcPct val="120000"/>
              </a:lnSpc>
              <a:spcBef>
                <a:spcPct val="30000"/>
              </a:spcBef>
              <a:defRPr/>
            </a:pPr>
            <a:r>
              <a:rPr kumimoji="0" lang="en-US" altLang="zh-CN" sz="800" kern="1200" dirty="0">
                <a:solidFill>
                  <a:schemeClr val="tx1"/>
                </a:solidFill>
                <a:latin typeface="+mj-ea"/>
                <a:ea typeface="宋体" pitchFamily="2" charset="-122"/>
                <a:cs typeface="+mn-cs"/>
              </a:rPr>
              <a:t>(1) </a:t>
            </a:r>
            <a:r>
              <a:rPr kumimoji="0" lang="zh-CN" altLang="en-US" sz="800" kern="1200" dirty="0">
                <a:solidFill>
                  <a:schemeClr val="tx1"/>
                </a:solidFill>
                <a:latin typeface="+mj-ea"/>
                <a:ea typeface="宋体" pitchFamily="2" charset="-122"/>
                <a:cs typeface="+mn-cs"/>
              </a:rPr>
              <a:t>分子间距离很远，相互作用力可忽略不计；</a:t>
            </a:r>
          </a:p>
          <a:p>
            <a:pPr>
              <a:lnSpc>
                <a:spcPct val="120000"/>
              </a:lnSpc>
              <a:defRPr/>
            </a:pPr>
            <a:r>
              <a:rPr kumimoji="0" lang="en-US" altLang="zh-CN" sz="800" kern="1200" dirty="0">
                <a:solidFill>
                  <a:schemeClr val="tx1"/>
                </a:solidFill>
                <a:latin typeface="+mj-ea"/>
                <a:ea typeface="宋体" pitchFamily="2" charset="-122"/>
                <a:cs typeface="+mn-cs"/>
              </a:rPr>
              <a:t>(2) </a:t>
            </a:r>
            <a:r>
              <a:rPr kumimoji="0" lang="zh-CN" altLang="en-US" sz="800" kern="1200" dirty="0">
                <a:solidFill>
                  <a:schemeClr val="tx1"/>
                </a:solidFill>
                <a:latin typeface="+mj-ea"/>
                <a:ea typeface="宋体" pitchFamily="2" charset="-122"/>
                <a:cs typeface="+mn-cs"/>
              </a:rPr>
              <a:t>分子自身的体积很小，与气体所占体积相比，可忽略不计</a:t>
            </a:r>
          </a:p>
          <a:p>
            <a:pPr>
              <a:lnSpc>
                <a:spcPct val="120000"/>
              </a:lnSpc>
              <a:spcBef>
                <a:spcPct val="50000"/>
              </a:spcBef>
              <a:defRPr/>
            </a:pPr>
            <a:r>
              <a:rPr kumimoji="0" lang="zh-CN" altLang="en-US" sz="800" kern="1200" dirty="0">
                <a:solidFill>
                  <a:srgbClr val="0000FF"/>
                </a:solidFill>
                <a:latin typeface="+mj-ea"/>
                <a:ea typeface="宋体" pitchFamily="2" charset="-122"/>
                <a:cs typeface="+mn-cs"/>
              </a:rPr>
              <a:t>    显然，理想气体并不存在。但当气压趋近于零时，可无限接近理想气体</a:t>
            </a:r>
          </a:p>
          <a:p>
            <a:endParaRPr kumimoji="1" lang="zh-CN" altLang="en-US" dirty="0"/>
          </a:p>
        </p:txBody>
      </p:sp>
      <p:sp>
        <p:nvSpPr>
          <p:cNvPr id="4" name="灯片编号占位符 3"/>
          <p:cNvSpPr>
            <a:spLocks noGrp="1"/>
          </p:cNvSpPr>
          <p:nvPr>
            <p:ph type="sldNum" sz="quarter" idx="5"/>
          </p:nvPr>
        </p:nvSpPr>
        <p:spPr/>
        <p:txBody>
          <a:bodyPr/>
          <a:lstStyle/>
          <a:p>
            <a:pPr>
              <a:defRPr/>
            </a:pPr>
            <a:fld id="{237E896E-EA1F-4DFB-B5CF-264C13302CFB}" type="slidenum">
              <a:rPr lang="zh-CN" altLang="en-US" smtClean="0"/>
              <a:pPr>
                <a:defRPr/>
              </a:pPr>
              <a:t>7</a:t>
            </a:fld>
            <a:endParaRPr lang="en-US" altLang="zh-CN"/>
          </a:p>
        </p:txBody>
      </p:sp>
    </p:spTree>
    <p:extLst>
      <p:ext uri="{BB962C8B-B14F-4D97-AF65-F5344CB8AC3E}">
        <p14:creationId xmlns:p14="http://schemas.microsoft.com/office/powerpoint/2010/main" val="42371474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b="0" dirty="0">
                <a:latin typeface="+mj-ea"/>
                <a:ea typeface="+mj-ea"/>
              </a:rPr>
              <a:t>从微观角度阐明了宏观物理量压力的统计概念，</a:t>
            </a:r>
            <a:r>
              <a:rPr lang="zh-CN" altLang="en-US" b="0" dirty="0">
                <a:solidFill>
                  <a:srgbClr val="FF0000"/>
                </a:solidFill>
                <a:latin typeface="+mj-ea"/>
                <a:ea typeface="+mj-ea"/>
              </a:rPr>
              <a:t>压力是大量分子集体运动产生的总效应</a:t>
            </a:r>
          </a:p>
          <a:p>
            <a:endParaRPr kumimoji="1" lang="zh-CN" altLang="en-US" dirty="0"/>
          </a:p>
        </p:txBody>
      </p:sp>
      <p:sp>
        <p:nvSpPr>
          <p:cNvPr id="4" name="灯片编号占位符 3"/>
          <p:cNvSpPr>
            <a:spLocks noGrp="1"/>
          </p:cNvSpPr>
          <p:nvPr>
            <p:ph type="sldNum" sz="quarter" idx="5"/>
          </p:nvPr>
        </p:nvSpPr>
        <p:spPr/>
        <p:txBody>
          <a:bodyPr/>
          <a:lstStyle/>
          <a:p>
            <a:pPr>
              <a:defRPr/>
            </a:pPr>
            <a:fld id="{237E896E-EA1F-4DFB-B5CF-264C13302CFB}" type="slidenum">
              <a:rPr lang="zh-CN" altLang="en-US" smtClean="0"/>
              <a:pPr>
                <a:defRPr/>
              </a:pPr>
              <a:t>14</a:t>
            </a:fld>
            <a:endParaRPr lang="en-US" altLang="zh-CN"/>
          </a:p>
        </p:txBody>
      </p:sp>
    </p:spTree>
    <p:extLst>
      <p:ext uri="{BB962C8B-B14F-4D97-AF65-F5344CB8AC3E}">
        <p14:creationId xmlns:p14="http://schemas.microsoft.com/office/powerpoint/2010/main" val="26797618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0" lang="zh-CN" altLang="en-US" sz="1200" dirty="0">
                <a:solidFill>
                  <a:srgbClr val="0033CC"/>
                </a:solidFill>
                <a:latin typeface="Arial" pitchFamily="34" charset="0"/>
              </a:rPr>
              <a:t>最概然速率也称最可几速率，物理意义，如果将气体分子速率分成许多相等的速率间隔，则气体在一定温度下分布在最概然速率附近单位间隔的分子数最多</a:t>
            </a:r>
            <a:endParaRPr lang="en-US" altLang="zh-CN" dirty="0"/>
          </a:p>
          <a:p>
            <a:r>
              <a:rPr lang="en-US" altLang="zh-CN" dirty="0"/>
              <a:t>If a curve is perfectly symmetric around the mean, then the average speed, the median speed, and the modal speed are all the same</a:t>
            </a:r>
            <a:endParaRPr lang="zh-CN" altLang="en-US" dirty="0"/>
          </a:p>
        </p:txBody>
      </p:sp>
      <p:sp>
        <p:nvSpPr>
          <p:cNvPr id="4" name="灯片编号占位符 3"/>
          <p:cNvSpPr>
            <a:spLocks noGrp="1"/>
          </p:cNvSpPr>
          <p:nvPr>
            <p:ph type="sldNum" sz="quarter" idx="10"/>
          </p:nvPr>
        </p:nvSpPr>
        <p:spPr/>
        <p:txBody>
          <a:bodyPr/>
          <a:lstStyle/>
          <a:p>
            <a:pPr>
              <a:defRPr/>
            </a:pPr>
            <a:fld id="{237E896E-EA1F-4DFB-B5CF-264C13302CFB}" type="slidenum">
              <a:rPr lang="zh-CN" altLang="en-US" smtClean="0"/>
              <a:pPr>
                <a:defRPr/>
              </a:pPr>
              <a:t>19</a:t>
            </a:fld>
            <a:endParaRPr lang="en-US" altLang="zh-CN"/>
          </a:p>
        </p:txBody>
      </p:sp>
    </p:spTree>
    <p:extLst>
      <p:ext uri="{BB962C8B-B14F-4D97-AF65-F5344CB8AC3E}">
        <p14:creationId xmlns:p14="http://schemas.microsoft.com/office/powerpoint/2010/main" val="8525851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0" lang="zh-CN" altLang="en-US" sz="1200" kern="1200" dirty="0">
                <a:solidFill>
                  <a:schemeClr val="tx1"/>
                </a:solidFill>
                <a:latin typeface="+mj-ea"/>
                <a:ea typeface="宋体" pitchFamily="2" charset="-122"/>
                <a:cs typeface="+mn-cs"/>
              </a:rPr>
              <a:t>尽管每个分子的运动速率随时都在改变，但分子总体的速率分布却遵循一定的统计规律，即在某特定速率范围内的分子数占总分子数中的份额是可以统计估算的。</a:t>
            </a:r>
            <a:r>
              <a:rPr kumimoji="0" lang="en-US" altLang="zh-CN" sz="1200" kern="1200" dirty="0">
                <a:solidFill>
                  <a:schemeClr val="tx1"/>
                </a:solidFill>
                <a:latin typeface="Times New Roman" pitchFamily="18" charset="0"/>
                <a:ea typeface="宋体" pitchFamily="2" charset="-122"/>
                <a:cs typeface="+mn-cs"/>
              </a:rPr>
              <a:t>19</a:t>
            </a:r>
            <a:r>
              <a:rPr kumimoji="0" lang="zh-CN" altLang="en-US" sz="1200" kern="1200" dirty="0">
                <a:solidFill>
                  <a:schemeClr val="tx1"/>
                </a:solidFill>
                <a:latin typeface="Times New Roman" pitchFamily="18" charset="0"/>
                <a:ea typeface="宋体" pitchFamily="2" charset="-122"/>
                <a:cs typeface="+mn-cs"/>
              </a:rPr>
              <a:t>世纪</a:t>
            </a:r>
            <a:r>
              <a:rPr kumimoji="0" lang="en-US" altLang="zh-CN" sz="1200" kern="1200" dirty="0">
                <a:solidFill>
                  <a:schemeClr val="tx1"/>
                </a:solidFill>
                <a:latin typeface="Times New Roman" pitchFamily="18" charset="0"/>
                <a:ea typeface="宋体" pitchFamily="2" charset="-122"/>
                <a:cs typeface="+mn-cs"/>
              </a:rPr>
              <a:t>60</a:t>
            </a:r>
            <a:r>
              <a:rPr kumimoji="0" lang="zh-CN" altLang="en-US" sz="1200" kern="1200" dirty="0">
                <a:solidFill>
                  <a:schemeClr val="tx1"/>
                </a:solidFill>
                <a:latin typeface="Times New Roman" pitchFamily="18" charset="0"/>
                <a:ea typeface="宋体" pitchFamily="2" charset="-122"/>
                <a:cs typeface="+mn-cs"/>
              </a:rPr>
              <a:t>年代物理学家 </a:t>
            </a:r>
            <a:r>
              <a:rPr kumimoji="0" lang="en-US" altLang="zh-CN" sz="1200" kern="1200" dirty="0">
                <a:solidFill>
                  <a:schemeClr val="tx1"/>
                </a:solidFill>
                <a:latin typeface="Times New Roman" pitchFamily="18" charset="0"/>
                <a:ea typeface="宋体" pitchFamily="2" charset="-122"/>
                <a:cs typeface="+mn-cs"/>
              </a:rPr>
              <a:t>Maxwell</a:t>
            </a:r>
            <a:r>
              <a:rPr kumimoji="0" lang="zh-CN" altLang="en-US" sz="1200" kern="1200" dirty="0">
                <a:solidFill>
                  <a:schemeClr val="tx1"/>
                </a:solidFill>
                <a:latin typeface="Times New Roman" pitchFamily="18" charset="0"/>
                <a:ea typeface="宋体" pitchFamily="2" charset="-122"/>
                <a:cs typeface="+mn-cs"/>
              </a:rPr>
              <a:t> 和</a:t>
            </a:r>
            <a:r>
              <a:rPr kumimoji="0" lang="en-US" altLang="zh-CN" sz="1200" kern="1200" dirty="0">
                <a:solidFill>
                  <a:schemeClr val="tx1"/>
                </a:solidFill>
                <a:latin typeface="Times New Roman" pitchFamily="18" charset="0"/>
                <a:ea typeface="宋体" pitchFamily="2" charset="-122"/>
                <a:cs typeface="+mn-cs"/>
              </a:rPr>
              <a:t>Boltzmann</a:t>
            </a:r>
            <a:r>
              <a:rPr kumimoji="0" lang="zh-CN" altLang="en-US" sz="1200" kern="1200" dirty="0">
                <a:solidFill>
                  <a:schemeClr val="tx1"/>
                </a:solidFill>
                <a:latin typeface="Times New Roman" pitchFamily="18" charset="0"/>
                <a:ea typeface="宋体" pitchFamily="2" charset="-122"/>
                <a:cs typeface="+mn-cs"/>
              </a:rPr>
              <a:t> 用概</a:t>
            </a:r>
            <a:r>
              <a:rPr kumimoji="0" lang="zh-CN" altLang="en-US" sz="1200" kern="1200" dirty="0">
                <a:solidFill>
                  <a:schemeClr val="tx1"/>
                </a:solidFill>
                <a:latin typeface="+mj-ea"/>
                <a:ea typeface="宋体" pitchFamily="2" charset="-122"/>
                <a:cs typeface="+mn-cs"/>
              </a:rPr>
              <a:t>率论及统计力学方法从理论上推导了气体分子速率分布和能量分布的规律： </a:t>
            </a:r>
            <a:r>
              <a:rPr kumimoji="0" lang="en-US" altLang="zh-CN" sz="1200" kern="1200" dirty="0">
                <a:solidFill>
                  <a:schemeClr val="tx1"/>
                </a:solidFill>
                <a:latin typeface="+mj-ea"/>
                <a:ea typeface="宋体" pitchFamily="2" charset="-122"/>
                <a:cs typeface="+mn-cs"/>
              </a:rPr>
              <a:t> </a:t>
            </a:r>
            <a:r>
              <a:rPr kumimoji="0" lang="zh-CN" altLang="en-US" sz="1200" kern="1200" dirty="0">
                <a:solidFill>
                  <a:schemeClr val="tx1"/>
                </a:solidFill>
                <a:latin typeface="+mj-ea"/>
                <a:ea typeface="宋体" pitchFamily="2" charset="-122"/>
                <a:cs typeface="+mn-cs"/>
              </a:rPr>
              <a:t>到</a:t>
            </a:r>
            <a:r>
              <a:rPr kumimoji="0" lang="en-US" altLang="zh-CN" sz="1200" kern="1200" dirty="0">
                <a:solidFill>
                  <a:schemeClr val="tx1"/>
                </a:solidFill>
                <a:latin typeface="+mj-ea"/>
                <a:ea typeface="宋体" pitchFamily="2" charset="-122"/>
                <a:cs typeface="+mn-cs"/>
              </a:rPr>
              <a:t>20</a:t>
            </a:r>
            <a:r>
              <a:rPr kumimoji="0" lang="zh-CN" altLang="en-US" sz="1200" kern="1200" dirty="0">
                <a:solidFill>
                  <a:schemeClr val="tx1"/>
                </a:solidFill>
                <a:latin typeface="+mj-ea"/>
                <a:ea typeface="宋体" pitchFamily="2" charset="-122"/>
                <a:cs typeface="+mn-cs"/>
              </a:rPr>
              <a:t>世纪中叶，随着高真空技术的发展，实验直接测定了某些气体分子的速率分布，验证了</a:t>
            </a:r>
            <a:r>
              <a:rPr kumimoji="0" lang="en-US" altLang="zh-CN" sz="1200" kern="1200" dirty="0">
                <a:solidFill>
                  <a:schemeClr val="tx1"/>
                </a:solidFill>
                <a:latin typeface="Times New Roman" pitchFamily="18" charset="0"/>
                <a:ea typeface="宋体" pitchFamily="2" charset="-122"/>
                <a:cs typeface="+mn-cs"/>
              </a:rPr>
              <a:t>Maxwell</a:t>
            </a:r>
            <a:r>
              <a:rPr kumimoji="0" lang="zh-CN" altLang="en-US" sz="1200" kern="1200" dirty="0">
                <a:solidFill>
                  <a:schemeClr val="tx1"/>
                </a:solidFill>
                <a:latin typeface="+mj-ea"/>
                <a:ea typeface="宋体" pitchFamily="2" charset="-122"/>
                <a:cs typeface="+mn-cs"/>
              </a:rPr>
              <a:t>分布律。</a:t>
            </a:r>
            <a:endParaRPr kumimoji="0" lang="en-US" altLang="zh-CN" sz="1200" kern="1200" dirty="0">
              <a:solidFill>
                <a:schemeClr val="tx1"/>
              </a:solidFill>
              <a:latin typeface="+mj-ea"/>
              <a:ea typeface="宋体" pitchFamily="2" charset="-122"/>
              <a:cs typeface="+mn-cs"/>
            </a:endParaRPr>
          </a:p>
          <a:p>
            <a:endParaRPr kumimoji="0" lang="en-US" altLang="zh-CN" sz="1200" kern="1200" dirty="0">
              <a:solidFill>
                <a:schemeClr val="tx1"/>
              </a:solidFill>
              <a:latin typeface="+mj-ea"/>
              <a:ea typeface="宋体" pitchFamily="2" charset="-122"/>
              <a:cs typeface="+mn-cs"/>
            </a:endParaRPr>
          </a:p>
          <a:p>
            <a:r>
              <a:rPr kumimoji="1" lang="zh-CN" altLang="en-US" dirty="0"/>
              <a:t>声音传播速度软木 </a:t>
            </a:r>
            <a:r>
              <a:rPr kumimoji="1" lang="en-US" altLang="zh-CN" dirty="0"/>
              <a:t>500</a:t>
            </a:r>
            <a:r>
              <a:rPr kumimoji="1" lang="en-GB" altLang="zh-CN" dirty="0"/>
              <a:t>m/s </a:t>
            </a:r>
            <a:r>
              <a:rPr kumimoji="1" lang="zh-CN" altLang="en-US" dirty="0"/>
              <a:t>煤油（</a:t>
            </a:r>
            <a:r>
              <a:rPr kumimoji="1" lang="en-US" altLang="zh-CN" dirty="0"/>
              <a:t>25℃</a:t>
            </a:r>
            <a:r>
              <a:rPr kumimoji="1" lang="zh-CN" altLang="en-US" dirty="0"/>
              <a:t>） </a:t>
            </a:r>
            <a:r>
              <a:rPr kumimoji="1" lang="en-US" altLang="zh-CN" dirty="0"/>
              <a:t>1324</a:t>
            </a:r>
            <a:r>
              <a:rPr kumimoji="1" lang="en-GB" altLang="zh-CN" dirty="0"/>
              <a:t>m/s </a:t>
            </a:r>
            <a:r>
              <a:rPr kumimoji="1" lang="zh-CN" altLang="en-US" dirty="0"/>
              <a:t>蒸馏水（</a:t>
            </a:r>
            <a:r>
              <a:rPr kumimoji="1" lang="en-US" altLang="zh-CN" dirty="0"/>
              <a:t>25℃</a:t>
            </a:r>
            <a:r>
              <a:rPr kumimoji="1" lang="zh-CN" altLang="en-US" dirty="0"/>
              <a:t>） </a:t>
            </a:r>
            <a:r>
              <a:rPr kumimoji="1" lang="en-US" altLang="zh-CN" dirty="0"/>
              <a:t>1497</a:t>
            </a:r>
            <a:r>
              <a:rPr kumimoji="1" lang="en-GB" altLang="zh-CN" dirty="0"/>
              <a:t>m/s </a:t>
            </a:r>
            <a:r>
              <a:rPr kumimoji="1" lang="zh-CN" altLang="en-US" dirty="0"/>
              <a:t>海水（</a:t>
            </a:r>
            <a:r>
              <a:rPr kumimoji="1" lang="en-US" altLang="zh-CN" dirty="0"/>
              <a:t>25℃</a:t>
            </a:r>
            <a:r>
              <a:rPr kumimoji="1" lang="zh-CN" altLang="en-US" dirty="0"/>
              <a:t>） </a:t>
            </a:r>
            <a:r>
              <a:rPr kumimoji="1" lang="en-US" altLang="zh-CN" dirty="0"/>
              <a:t>1531</a:t>
            </a:r>
            <a:r>
              <a:rPr kumimoji="1" lang="en-GB" altLang="zh-CN" dirty="0"/>
              <a:t>m/s </a:t>
            </a:r>
            <a:r>
              <a:rPr kumimoji="1" lang="zh-CN" altLang="en-US" dirty="0"/>
              <a:t>铜（棒） </a:t>
            </a:r>
            <a:r>
              <a:rPr kumimoji="1" lang="en-US" altLang="zh-CN" dirty="0"/>
              <a:t>3750</a:t>
            </a:r>
            <a:r>
              <a:rPr kumimoji="1" lang="en-GB" altLang="zh-CN" dirty="0"/>
              <a:t>m/s </a:t>
            </a:r>
            <a:r>
              <a:rPr kumimoji="1" lang="zh-CN" altLang="en-US" dirty="0"/>
              <a:t>大理石 </a:t>
            </a:r>
            <a:r>
              <a:rPr kumimoji="1" lang="en-US" altLang="zh-CN" dirty="0"/>
              <a:t>3810</a:t>
            </a:r>
            <a:r>
              <a:rPr kumimoji="1" lang="en-GB" altLang="zh-CN" dirty="0"/>
              <a:t>m/s </a:t>
            </a:r>
            <a:r>
              <a:rPr kumimoji="1" lang="zh-CN" altLang="en-US" dirty="0"/>
              <a:t>铝（棒） </a:t>
            </a:r>
            <a:r>
              <a:rPr kumimoji="1" lang="en-US" altLang="zh-CN" dirty="0"/>
              <a:t>5000</a:t>
            </a:r>
            <a:r>
              <a:rPr kumimoji="1" lang="en-GB" altLang="zh-CN" dirty="0"/>
              <a:t>m/s </a:t>
            </a:r>
            <a:r>
              <a:rPr kumimoji="1" lang="zh-CN" altLang="en-US" dirty="0"/>
              <a:t>铁（棒</a:t>
            </a:r>
            <a:r>
              <a:rPr kumimoji="1" lang="en-US" altLang="zh-CN" dirty="0"/>
              <a:t>) 5200</a:t>
            </a:r>
            <a:r>
              <a:rPr kumimoji="1" lang="en-GB" altLang="zh-CN" dirty="0"/>
              <a:t>m/s </a:t>
            </a:r>
            <a:r>
              <a:rPr kumimoji="1" lang="zh-CN" altLang="en-US" dirty="0"/>
              <a:t>声音在不同的物质中的传播速度不同。超音速战斗机 </a:t>
            </a:r>
            <a:r>
              <a:rPr kumimoji="1" lang="en-US" altLang="zh-CN" dirty="0"/>
              <a:t>1-5</a:t>
            </a:r>
            <a:r>
              <a:rPr kumimoji="1" lang="zh-CN" altLang="en-US" dirty="0"/>
              <a:t> 马赫。</a:t>
            </a:r>
            <a:r>
              <a:rPr kumimoji="1" lang="en-US" altLang="zh-CN" dirty="0"/>
              <a:t>10</a:t>
            </a:r>
            <a:r>
              <a:rPr kumimoji="1" lang="zh-CN" altLang="en-US" dirty="0"/>
              <a:t>马赫</a:t>
            </a:r>
          </a:p>
        </p:txBody>
      </p:sp>
      <p:sp>
        <p:nvSpPr>
          <p:cNvPr id="4" name="灯片编号占位符 3"/>
          <p:cNvSpPr>
            <a:spLocks noGrp="1"/>
          </p:cNvSpPr>
          <p:nvPr>
            <p:ph type="sldNum" sz="quarter" idx="5"/>
          </p:nvPr>
        </p:nvSpPr>
        <p:spPr/>
        <p:txBody>
          <a:bodyPr/>
          <a:lstStyle/>
          <a:p>
            <a:pPr>
              <a:defRPr/>
            </a:pPr>
            <a:fld id="{237E896E-EA1F-4DFB-B5CF-264C13302CFB}" type="slidenum">
              <a:rPr lang="zh-CN" altLang="en-US" smtClean="0"/>
              <a:pPr>
                <a:defRPr/>
              </a:pPr>
              <a:t>20</a:t>
            </a:fld>
            <a:endParaRPr lang="en-US" altLang="zh-CN"/>
          </a:p>
        </p:txBody>
      </p:sp>
    </p:spTree>
    <p:extLst>
      <p:ext uri="{BB962C8B-B14F-4D97-AF65-F5344CB8AC3E}">
        <p14:creationId xmlns:p14="http://schemas.microsoft.com/office/powerpoint/2010/main" val="18587853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手枪子</a:t>
            </a:r>
            <a:r>
              <a:rPr kumimoji="1" lang="en-GB" altLang="zh-CN" dirty="0"/>
              <a:t>bai</a:t>
            </a:r>
            <a:r>
              <a:rPr kumimoji="1" lang="zh-CN" altLang="en-US" dirty="0"/>
              <a:t>弹的初速一般在</a:t>
            </a:r>
            <a:r>
              <a:rPr kumimoji="1" lang="en-US" altLang="zh-CN" dirty="0"/>
              <a:t>300-500</a:t>
            </a:r>
            <a:r>
              <a:rPr kumimoji="1" lang="zh-CN" altLang="en-US" dirty="0"/>
              <a:t>米</a:t>
            </a:r>
            <a:r>
              <a:rPr kumimoji="1" lang="en-US" altLang="zh-CN" dirty="0"/>
              <a:t>/</a:t>
            </a:r>
            <a:r>
              <a:rPr kumimoji="1" lang="zh-CN" altLang="en-US" dirty="0"/>
              <a:t>秒，与音速</a:t>
            </a:r>
            <a:r>
              <a:rPr kumimoji="1" lang="en-US" altLang="zh-CN" dirty="0"/>
              <a:t>340</a:t>
            </a:r>
            <a:r>
              <a:rPr kumimoji="1" lang="zh-CN" altLang="en-US" dirty="0"/>
              <a:t>米</a:t>
            </a:r>
            <a:r>
              <a:rPr kumimoji="1" lang="en-US" altLang="zh-CN" dirty="0"/>
              <a:t>/</a:t>
            </a:r>
            <a:r>
              <a:rPr kumimoji="1" lang="zh-CN" altLang="en-US" dirty="0"/>
              <a:t>秒比较</a:t>
            </a:r>
            <a:r>
              <a:rPr kumimoji="1" lang="en-GB" altLang="zh-CN" dirty="0"/>
              <a:t>du</a:t>
            </a:r>
            <a:r>
              <a:rPr kumimoji="1" lang="zh-CN" altLang="en-US" dirty="0"/>
              <a:t>接近，运</a:t>
            </a:r>
            <a:r>
              <a:rPr kumimoji="1" lang="en-GB" altLang="zh-CN" dirty="0" err="1"/>
              <a:t>zhi</a:t>
            </a:r>
            <a:r>
              <a:rPr kumimoji="1" lang="zh-CN" altLang="en-US" dirty="0"/>
              <a:t>动枪和猎枪的初速一般是略低于音速，</a:t>
            </a:r>
            <a:r>
              <a:rPr kumimoji="1" lang="en-GB" altLang="zh-CN" dirty="0" err="1"/>
              <a:t>dao</a:t>
            </a:r>
            <a:r>
              <a:rPr kumimoji="1" lang="zh-CN" altLang="en-US" dirty="0"/>
              <a:t>步枪的初速</a:t>
            </a:r>
            <a:r>
              <a:rPr kumimoji="1" lang="en-US" altLang="zh-CN" dirty="0"/>
              <a:t>700-1000</a:t>
            </a:r>
            <a:r>
              <a:rPr kumimoji="1" lang="zh-CN" altLang="en-US" dirty="0"/>
              <a:t>米</a:t>
            </a:r>
            <a:r>
              <a:rPr kumimoji="1" lang="en-US" altLang="zh-CN" dirty="0"/>
              <a:t>/</a:t>
            </a:r>
            <a:r>
              <a:rPr kumimoji="1" lang="zh-CN" altLang="en-US" dirty="0"/>
              <a:t>秒大于音速。</a:t>
            </a:r>
          </a:p>
        </p:txBody>
      </p:sp>
      <p:sp>
        <p:nvSpPr>
          <p:cNvPr id="4" name="灯片编号占位符 3"/>
          <p:cNvSpPr>
            <a:spLocks noGrp="1"/>
          </p:cNvSpPr>
          <p:nvPr>
            <p:ph type="sldNum" sz="quarter" idx="5"/>
          </p:nvPr>
        </p:nvSpPr>
        <p:spPr/>
        <p:txBody>
          <a:bodyPr/>
          <a:lstStyle/>
          <a:p>
            <a:pPr>
              <a:defRPr/>
            </a:pPr>
            <a:fld id="{237E896E-EA1F-4DFB-B5CF-264C13302CFB}" type="slidenum">
              <a:rPr lang="zh-CN" altLang="en-US" smtClean="0"/>
              <a:pPr>
                <a:defRPr/>
              </a:pPr>
              <a:t>21</a:t>
            </a:fld>
            <a:endParaRPr lang="en-US" altLang="zh-CN"/>
          </a:p>
        </p:txBody>
      </p:sp>
    </p:spTree>
    <p:extLst>
      <p:ext uri="{BB962C8B-B14F-4D97-AF65-F5344CB8AC3E}">
        <p14:creationId xmlns:p14="http://schemas.microsoft.com/office/powerpoint/2010/main" val="15783802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Rectangle 8"/>
          <p:cNvSpPr>
            <a:spLocks noGrp="1" noChangeArrowheads="1"/>
          </p:cNvSpPr>
          <p:nvPr>
            <p:ph type="ftr" sz="quarter" idx="10"/>
          </p:nvPr>
        </p:nvSpPr>
        <p:spPr>
          <a:ln/>
        </p:spPr>
        <p:txBody>
          <a:bodyPr/>
          <a:lstStyle>
            <a:lvl1pPr>
              <a:defRPr/>
            </a:lvl1pPr>
          </a:lstStyle>
          <a:p>
            <a:pPr>
              <a:defRPr/>
            </a:pPr>
            <a:fld id="{D63509D4-0E75-4705-9AED-9771F1BADB0C}" type="slidenum">
              <a:rPr lang="zh-CN" altLang="en-US"/>
              <a:pPr>
                <a:defRPr/>
              </a:pPr>
              <a:t>‹#›</a:t>
            </a:fld>
            <a:endParaRPr lang="en-US" altLang="zh-CN"/>
          </a:p>
        </p:txBody>
      </p:sp>
    </p:spTree>
    <p:extLst>
      <p:ext uri="{BB962C8B-B14F-4D97-AF65-F5344CB8AC3E}">
        <p14:creationId xmlns:p14="http://schemas.microsoft.com/office/powerpoint/2010/main" val="23306169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8"/>
          <p:cNvSpPr>
            <a:spLocks noGrp="1" noChangeArrowheads="1"/>
          </p:cNvSpPr>
          <p:nvPr>
            <p:ph type="ftr" sz="quarter" idx="10"/>
          </p:nvPr>
        </p:nvSpPr>
        <p:spPr>
          <a:ln/>
        </p:spPr>
        <p:txBody>
          <a:bodyPr/>
          <a:lstStyle>
            <a:lvl1pPr>
              <a:defRPr/>
            </a:lvl1pPr>
          </a:lstStyle>
          <a:p>
            <a:pPr>
              <a:defRPr/>
            </a:pPr>
            <a:fld id="{41810DB9-EA99-4DB6-8807-B33E676FD7E1}" type="slidenum">
              <a:rPr lang="zh-CN" altLang="en-US"/>
              <a:pPr>
                <a:defRPr/>
              </a:pPr>
              <a:t>‹#›</a:t>
            </a:fld>
            <a:endParaRPr lang="en-US" altLang="zh-CN"/>
          </a:p>
        </p:txBody>
      </p:sp>
    </p:spTree>
    <p:extLst>
      <p:ext uri="{BB962C8B-B14F-4D97-AF65-F5344CB8AC3E}">
        <p14:creationId xmlns:p14="http://schemas.microsoft.com/office/powerpoint/2010/main" val="2628989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15100" y="762000"/>
            <a:ext cx="1943100" cy="533400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85800" y="762000"/>
            <a:ext cx="5676900" cy="533400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8"/>
          <p:cNvSpPr>
            <a:spLocks noGrp="1" noChangeArrowheads="1"/>
          </p:cNvSpPr>
          <p:nvPr>
            <p:ph type="ftr" sz="quarter" idx="10"/>
          </p:nvPr>
        </p:nvSpPr>
        <p:spPr>
          <a:ln/>
        </p:spPr>
        <p:txBody>
          <a:bodyPr/>
          <a:lstStyle>
            <a:lvl1pPr>
              <a:defRPr/>
            </a:lvl1pPr>
          </a:lstStyle>
          <a:p>
            <a:pPr>
              <a:defRPr/>
            </a:pPr>
            <a:fld id="{C31DA3BE-51F3-4927-B37F-F47D2FD1A7E2}" type="slidenum">
              <a:rPr lang="zh-CN" altLang="en-US"/>
              <a:pPr>
                <a:defRPr/>
              </a:pPr>
              <a:t>‹#›</a:t>
            </a:fld>
            <a:endParaRPr lang="en-US" altLang="zh-CN"/>
          </a:p>
        </p:txBody>
      </p:sp>
    </p:spTree>
    <p:extLst>
      <p:ext uri="{BB962C8B-B14F-4D97-AF65-F5344CB8AC3E}">
        <p14:creationId xmlns:p14="http://schemas.microsoft.com/office/powerpoint/2010/main" val="14705023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xAndObj">
  <p:cSld name="标题，文本与内容">
    <p:spTree>
      <p:nvGrpSpPr>
        <p:cNvPr id="1" name=""/>
        <p:cNvGrpSpPr/>
        <p:nvPr/>
      </p:nvGrpSpPr>
      <p:grpSpPr>
        <a:xfrm>
          <a:off x="0" y="0"/>
          <a:ext cx="0" cy="0"/>
          <a:chOff x="0" y="0"/>
          <a:chExt cx="0" cy="0"/>
        </a:xfrm>
      </p:grpSpPr>
      <p:pic>
        <p:nvPicPr>
          <p:cNvPr id="5"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686800" y="6400800"/>
            <a:ext cx="4222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a:xfrm>
            <a:off x="1143000" y="609600"/>
            <a:ext cx="7772400" cy="1143000"/>
          </a:xfrm>
        </p:spPr>
        <p:txBody>
          <a:bodyPr/>
          <a:lstStyle/>
          <a:p>
            <a:r>
              <a:rPr lang="zh-CN" altLang="en-US"/>
              <a:t>单击此处编辑母版标题样式</a:t>
            </a:r>
          </a:p>
        </p:txBody>
      </p:sp>
      <p:sp>
        <p:nvSpPr>
          <p:cNvPr id="3" name="文本占位符 2"/>
          <p:cNvSpPr>
            <a:spLocks noGrp="1"/>
          </p:cNvSpPr>
          <p:nvPr>
            <p:ph type="body" sz="half" idx="1"/>
          </p:nvPr>
        </p:nvSpPr>
        <p:spPr>
          <a:xfrm>
            <a:off x="1169377" y="1946275"/>
            <a:ext cx="3815862" cy="41148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5125915" y="1946275"/>
            <a:ext cx="3815862" cy="41148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35"/>
          <p:cNvSpPr>
            <a:spLocks noGrp="1" noChangeArrowheads="1"/>
          </p:cNvSpPr>
          <p:nvPr>
            <p:ph type="dt" sz="half" idx="10"/>
          </p:nvPr>
        </p:nvSpPr>
        <p:spPr>
          <a:xfrm>
            <a:off x="1143000" y="6248400"/>
            <a:ext cx="1905000" cy="457200"/>
          </a:xfrm>
          <a:prstGeom prst="rect">
            <a:avLst/>
          </a:prstGeom>
        </p:spPr>
        <p:txBody>
          <a:bodyPr/>
          <a:lstStyle>
            <a:lvl1pPr>
              <a:defRPr/>
            </a:lvl1pPr>
          </a:lstStyle>
          <a:p>
            <a:pPr>
              <a:defRPr/>
            </a:pPr>
            <a:endParaRPr lang="en-US" altLang="zh-CN"/>
          </a:p>
        </p:txBody>
      </p:sp>
      <p:sp>
        <p:nvSpPr>
          <p:cNvPr id="8" name="Rectangle 36"/>
          <p:cNvSpPr>
            <a:spLocks noGrp="1" noChangeArrowheads="1"/>
          </p:cNvSpPr>
          <p:nvPr>
            <p:ph type="ftr" sz="quarter" idx="11"/>
          </p:nvPr>
        </p:nvSpPr>
        <p:spPr/>
        <p:txBody>
          <a:bodyPr/>
          <a:lstStyle>
            <a:lvl1pPr>
              <a:defRPr/>
            </a:lvl1pPr>
          </a:lstStyle>
          <a:p>
            <a:pPr>
              <a:defRPr/>
            </a:pPr>
            <a:endParaRPr lang="en-US" altLang="zh-CN"/>
          </a:p>
        </p:txBody>
      </p:sp>
      <p:sp>
        <p:nvSpPr>
          <p:cNvPr id="9" name="Rectangle 37"/>
          <p:cNvSpPr>
            <a:spLocks noGrp="1" noChangeArrowheads="1"/>
          </p:cNvSpPr>
          <p:nvPr>
            <p:ph type="sldNum" sz="quarter" idx="12"/>
          </p:nvPr>
        </p:nvSpPr>
        <p:spPr>
          <a:xfrm>
            <a:off x="7010400" y="6248400"/>
            <a:ext cx="1905000" cy="457200"/>
          </a:xfrm>
          <a:prstGeom prst="rect">
            <a:avLst/>
          </a:prstGeom>
        </p:spPr>
        <p:txBody>
          <a:bodyPr/>
          <a:lstStyle>
            <a:lvl1pPr>
              <a:defRPr/>
            </a:lvl1pPr>
          </a:lstStyle>
          <a:p>
            <a:pPr>
              <a:defRPr/>
            </a:pPr>
            <a:fld id="{8E55DBCE-D927-4D96-B540-DB04297EF4BD}" type="slidenum">
              <a:rPr lang="en-US" altLang="zh-CN"/>
              <a:pPr>
                <a:defRPr/>
              </a:pPr>
              <a:t>‹#›</a:t>
            </a:fld>
            <a:endParaRPr lang="en-US" altLang="zh-CN"/>
          </a:p>
        </p:txBody>
      </p:sp>
    </p:spTree>
    <p:extLst>
      <p:ext uri="{BB962C8B-B14F-4D97-AF65-F5344CB8AC3E}">
        <p14:creationId xmlns:p14="http://schemas.microsoft.com/office/powerpoint/2010/main" val="103166073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AndTwoObj">
  <p:cSld name="标题，文本与两项内容">
    <p:spTree>
      <p:nvGrpSpPr>
        <p:cNvPr id="1" name=""/>
        <p:cNvGrpSpPr/>
        <p:nvPr/>
      </p:nvGrpSpPr>
      <p:grpSpPr>
        <a:xfrm>
          <a:off x="0" y="0"/>
          <a:ext cx="0" cy="0"/>
          <a:chOff x="0" y="0"/>
          <a:chExt cx="0" cy="0"/>
        </a:xfrm>
      </p:grpSpPr>
      <p:pic>
        <p:nvPicPr>
          <p:cNvPr id="6"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686800" y="6400800"/>
            <a:ext cx="4222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a:xfrm>
            <a:off x="1143000" y="609600"/>
            <a:ext cx="7772400" cy="1143000"/>
          </a:xfrm>
        </p:spPr>
        <p:txBody>
          <a:bodyPr/>
          <a:lstStyle/>
          <a:p>
            <a:r>
              <a:rPr lang="zh-CN" altLang="en-US"/>
              <a:t>单击此处编辑母版标题样式</a:t>
            </a:r>
          </a:p>
        </p:txBody>
      </p:sp>
      <p:sp>
        <p:nvSpPr>
          <p:cNvPr id="3" name="文本占位符 2"/>
          <p:cNvSpPr>
            <a:spLocks noGrp="1"/>
          </p:cNvSpPr>
          <p:nvPr>
            <p:ph type="body" sz="half" idx="1"/>
          </p:nvPr>
        </p:nvSpPr>
        <p:spPr>
          <a:xfrm>
            <a:off x="1169377" y="1946275"/>
            <a:ext cx="3815862" cy="41148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5125915" y="1946275"/>
            <a:ext cx="3815862" cy="1981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p:nvPr>
        </p:nvSpPr>
        <p:spPr>
          <a:xfrm>
            <a:off x="5125915" y="4079875"/>
            <a:ext cx="3815862" cy="1981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8" name="Rectangle 35"/>
          <p:cNvSpPr>
            <a:spLocks noGrp="1" noChangeArrowheads="1"/>
          </p:cNvSpPr>
          <p:nvPr>
            <p:ph type="dt" sz="half" idx="10"/>
          </p:nvPr>
        </p:nvSpPr>
        <p:spPr>
          <a:xfrm>
            <a:off x="1143000" y="6248400"/>
            <a:ext cx="1905000" cy="457200"/>
          </a:xfrm>
          <a:prstGeom prst="rect">
            <a:avLst/>
          </a:prstGeom>
        </p:spPr>
        <p:txBody>
          <a:bodyPr/>
          <a:lstStyle>
            <a:lvl1pPr>
              <a:defRPr/>
            </a:lvl1pPr>
          </a:lstStyle>
          <a:p>
            <a:pPr>
              <a:defRPr/>
            </a:pPr>
            <a:endParaRPr lang="en-US" altLang="zh-CN"/>
          </a:p>
        </p:txBody>
      </p:sp>
      <p:sp>
        <p:nvSpPr>
          <p:cNvPr id="9" name="Rectangle 36"/>
          <p:cNvSpPr>
            <a:spLocks noGrp="1" noChangeArrowheads="1"/>
          </p:cNvSpPr>
          <p:nvPr>
            <p:ph type="ftr" sz="quarter" idx="11"/>
          </p:nvPr>
        </p:nvSpPr>
        <p:spPr/>
        <p:txBody>
          <a:bodyPr/>
          <a:lstStyle>
            <a:lvl1pPr>
              <a:defRPr/>
            </a:lvl1pPr>
          </a:lstStyle>
          <a:p>
            <a:pPr>
              <a:defRPr/>
            </a:pPr>
            <a:endParaRPr lang="en-US" altLang="zh-CN"/>
          </a:p>
        </p:txBody>
      </p:sp>
      <p:sp>
        <p:nvSpPr>
          <p:cNvPr id="10" name="Rectangle 37"/>
          <p:cNvSpPr>
            <a:spLocks noGrp="1" noChangeArrowheads="1"/>
          </p:cNvSpPr>
          <p:nvPr>
            <p:ph type="sldNum" sz="quarter" idx="12"/>
          </p:nvPr>
        </p:nvSpPr>
        <p:spPr>
          <a:xfrm>
            <a:off x="7010400" y="6248400"/>
            <a:ext cx="1905000" cy="457200"/>
          </a:xfrm>
          <a:prstGeom prst="rect">
            <a:avLst/>
          </a:prstGeom>
        </p:spPr>
        <p:txBody>
          <a:bodyPr/>
          <a:lstStyle>
            <a:lvl1pPr>
              <a:defRPr/>
            </a:lvl1pPr>
          </a:lstStyle>
          <a:p>
            <a:pPr>
              <a:defRPr/>
            </a:pPr>
            <a:fld id="{D6211D40-7FFF-4E8D-B622-E699BEDA0ABA}" type="slidenum">
              <a:rPr lang="en-US" altLang="zh-CN"/>
              <a:pPr>
                <a:defRPr/>
              </a:pPr>
              <a:t>‹#›</a:t>
            </a:fld>
            <a:endParaRPr lang="en-US" altLang="zh-CN"/>
          </a:p>
        </p:txBody>
      </p:sp>
    </p:spTree>
    <p:extLst>
      <p:ext uri="{BB962C8B-B14F-4D97-AF65-F5344CB8AC3E}">
        <p14:creationId xmlns:p14="http://schemas.microsoft.com/office/powerpoint/2010/main" val="179146365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objOnly">
  <p:cSld name="内容">
    <p:spTree>
      <p:nvGrpSpPr>
        <p:cNvPr id="1" name=""/>
        <p:cNvGrpSpPr/>
        <p:nvPr/>
      </p:nvGrpSpPr>
      <p:grpSpPr>
        <a:xfrm>
          <a:off x="0" y="0"/>
          <a:ext cx="0" cy="0"/>
          <a:chOff x="0" y="0"/>
          <a:chExt cx="0" cy="0"/>
        </a:xfrm>
      </p:grpSpPr>
      <p:pic>
        <p:nvPicPr>
          <p:cNvPr id="3"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686800" y="6400800"/>
            <a:ext cx="4222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内容占位符 1"/>
          <p:cNvSpPr>
            <a:spLocks noGrp="1"/>
          </p:cNvSpPr>
          <p:nvPr>
            <p:ph/>
          </p:nvPr>
        </p:nvSpPr>
        <p:spPr>
          <a:xfrm>
            <a:off x="1143000" y="609601"/>
            <a:ext cx="7798777" cy="545147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35"/>
          <p:cNvSpPr>
            <a:spLocks noGrp="1" noChangeArrowheads="1"/>
          </p:cNvSpPr>
          <p:nvPr>
            <p:ph type="dt" sz="half" idx="10"/>
          </p:nvPr>
        </p:nvSpPr>
        <p:spPr>
          <a:xfrm>
            <a:off x="1143000" y="6248400"/>
            <a:ext cx="1905000" cy="457200"/>
          </a:xfrm>
          <a:prstGeom prst="rect">
            <a:avLst/>
          </a:prstGeom>
        </p:spPr>
        <p:txBody>
          <a:bodyPr/>
          <a:lstStyle>
            <a:lvl1pPr>
              <a:defRPr/>
            </a:lvl1pPr>
          </a:lstStyle>
          <a:p>
            <a:pPr>
              <a:defRPr/>
            </a:pPr>
            <a:endParaRPr lang="en-US" altLang="zh-CN"/>
          </a:p>
        </p:txBody>
      </p:sp>
      <p:sp>
        <p:nvSpPr>
          <p:cNvPr id="6" name="Rectangle 36"/>
          <p:cNvSpPr>
            <a:spLocks noGrp="1" noChangeArrowheads="1"/>
          </p:cNvSpPr>
          <p:nvPr>
            <p:ph type="ftr" sz="quarter" idx="11"/>
          </p:nvPr>
        </p:nvSpPr>
        <p:spPr/>
        <p:txBody>
          <a:bodyPr/>
          <a:lstStyle>
            <a:lvl1pPr>
              <a:defRPr/>
            </a:lvl1pPr>
          </a:lstStyle>
          <a:p>
            <a:pPr>
              <a:defRPr/>
            </a:pPr>
            <a:endParaRPr lang="en-US" altLang="zh-CN"/>
          </a:p>
        </p:txBody>
      </p:sp>
      <p:sp>
        <p:nvSpPr>
          <p:cNvPr id="7" name="Rectangle 37"/>
          <p:cNvSpPr>
            <a:spLocks noGrp="1" noChangeArrowheads="1"/>
          </p:cNvSpPr>
          <p:nvPr>
            <p:ph type="sldNum" sz="quarter" idx="12"/>
          </p:nvPr>
        </p:nvSpPr>
        <p:spPr>
          <a:xfrm>
            <a:off x="7010400" y="6248400"/>
            <a:ext cx="1905000" cy="457200"/>
          </a:xfrm>
          <a:prstGeom prst="rect">
            <a:avLst/>
          </a:prstGeom>
        </p:spPr>
        <p:txBody>
          <a:bodyPr/>
          <a:lstStyle>
            <a:lvl1pPr>
              <a:defRPr/>
            </a:lvl1pPr>
          </a:lstStyle>
          <a:p>
            <a:pPr>
              <a:defRPr/>
            </a:pPr>
            <a:fld id="{DA595095-E79B-4C95-B1DD-240DED8311C8}" type="slidenum">
              <a:rPr lang="en-US" altLang="zh-CN"/>
              <a:pPr>
                <a:defRPr/>
              </a:pPr>
              <a:t>‹#›</a:t>
            </a:fld>
            <a:endParaRPr lang="en-US" altLang="zh-CN"/>
          </a:p>
        </p:txBody>
      </p:sp>
    </p:spTree>
    <p:extLst>
      <p:ext uri="{BB962C8B-B14F-4D97-AF65-F5344CB8AC3E}">
        <p14:creationId xmlns:p14="http://schemas.microsoft.com/office/powerpoint/2010/main" val="108522317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fourObj">
  <p:cSld name="标题和四项内容">
    <p:spTree>
      <p:nvGrpSpPr>
        <p:cNvPr id="1" name=""/>
        <p:cNvGrpSpPr/>
        <p:nvPr/>
      </p:nvGrpSpPr>
      <p:grpSpPr>
        <a:xfrm>
          <a:off x="0" y="0"/>
          <a:ext cx="0" cy="0"/>
          <a:chOff x="0" y="0"/>
          <a:chExt cx="0" cy="0"/>
        </a:xfrm>
      </p:grpSpPr>
      <p:pic>
        <p:nvPicPr>
          <p:cNvPr id="7"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686800" y="6400800"/>
            <a:ext cx="4222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sz="quarter"/>
          </p:nvPr>
        </p:nvSpPr>
        <p:spPr>
          <a:xfrm>
            <a:off x="1143000" y="609600"/>
            <a:ext cx="7772400" cy="1143000"/>
          </a:xfrm>
        </p:spPr>
        <p:txBody>
          <a:bodyPr/>
          <a:lstStyle/>
          <a:p>
            <a:r>
              <a:rPr lang="zh-CN" altLang="en-US"/>
              <a:t>单击此处编辑母版标题样式</a:t>
            </a:r>
          </a:p>
        </p:txBody>
      </p:sp>
      <p:sp>
        <p:nvSpPr>
          <p:cNvPr id="3" name="内容占位符 2"/>
          <p:cNvSpPr>
            <a:spLocks noGrp="1"/>
          </p:cNvSpPr>
          <p:nvPr>
            <p:ph sz="quarter" idx="1"/>
          </p:nvPr>
        </p:nvSpPr>
        <p:spPr>
          <a:xfrm>
            <a:off x="1169377" y="1946275"/>
            <a:ext cx="3815862" cy="1981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5125915" y="1946275"/>
            <a:ext cx="3815862" cy="1981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p:nvPr>
        </p:nvSpPr>
        <p:spPr>
          <a:xfrm>
            <a:off x="1169377" y="4079875"/>
            <a:ext cx="3815862" cy="1981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内容占位符 5"/>
          <p:cNvSpPr>
            <a:spLocks noGrp="1"/>
          </p:cNvSpPr>
          <p:nvPr>
            <p:ph sz="quarter" idx="4"/>
          </p:nvPr>
        </p:nvSpPr>
        <p:spPr>
          <a:xfrm>
            <a:off x="5125915" y="4079875"/>
            <a:ext cx="3815862" cy="1981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9" name="Rectangle 35"/>
          <p:cNvSpPr>
            <a:spLocks noGrp="1" noChangeArrowheads="1"/>
          </p:cNvSpPr>
          <p:nvPr>
            <p:ph type="dt" sz="half" idx="10"/>
          </p:nvPr>
        </p:nvSpPr>
        <p:spPr>
          <a:xfrm>
            <a:off x="1143000" y="6248400"/>
            <a:ext cx="1905000" cy="457200"/>
          </a:xfrm>
          <a:prstGeom prst="rect">
            <a:avLst/>
          </a:prstGeom>
        </p:spPr>
        <p:txBody>
          <a:bodyPr/>
          <a:lstStyle>
            <a:lvl1pPr>
              <a:defRPr/>
            </a:lvl1pPr>
          </a:lstStyle>
          <a:p>
            <a:pPr>
              <a:defRPr/>
            </a:pPr>
            <a:endParaRPr lang="en-US" altLang="zh-CN"/>
          </a:p>
        </p:txBody>
      </p:sp>
      <p:sp>
        <p:nvSpPr>
          <p:cNvPr id="10" name="Rectangle 36"/>
          <p:cNvSpPr>
            <a:spLocks noGrp="1" noChangeArrowheads="1"/>
          </p:cNvSpPr>
          <p:nvPr>
            <p:ph type="ftr" sz="quarter" idx="11"/>
          </p:nvPr>
        </p:nvSpPr>
        <p:spPr/>
        <p:txBody>
          <a:bodyPr/>
          <a:lstStyle>
            <a:lvl1pPr>
              <a:defRPr/>
            </a:lvl1pPr>
          </a:lstStyle>
          <a:p>
            <a:pPr>
              <a:defRPr/>
            </a:pPr>
            <a:endParaRPr lang="en-US" altLang="zh-CN"/>
          </a:p>
        </p:txBody>
      </p:sp>
      <p:sp>
        <p:nvSpPr>
          <p:cNvPr id="11" name="Rectangle 37"/>
          <p:cNvSpPr>
            <a:spLocks noGrp="1" noChangeArrowheads="1"/>
          </p:cNvSpPr>
          <p:nvPr>
            <p:ph type="sldNum" sz="quarter" idx="12"/>
          </p:nvPr>
        </p:nvSpPr>
        <p:spPr>
          <a:xfrm>
            <a:off x="7010400" y="6248400"/>
            <a:ext cx="1905000" cy="457200"/>
          </a:xfrm>
          <a:prstGeom prst="rect">
            <a:avLst/>
          </a:prstGeom>
        </p:spPr>
        <p:txBody>
          <a:bodyPr/>
          <a:lstStyle>
            <a:lvl1pPr>
              <a:defRPr/>
            </a:lvl1pPr>
          </a:lstStyle>
          <a:p>
            <a:pPr>
              <a:defRPr/>
            </a:pPr>
            <a:fld id="{D63B4821-1459-471F-B262-623BAD01E6DD}" type="slidenum">
              <a:rPr lang="en-US" altLang="zh-CN"/>
              <a:pPr>
                <a:defRPr/>
              </a:pPr>
              <a:t>‹#›</a:t>
            </a:fld>
            <a:endParaRPr lang="en-US" altLang="zh-CN"/>
          </a:p>
        </p:txBody>
      </p:sp>
    </p:spTree>
    <p:extLst>
      <p:ext uri="{BB962C8B-B14F-4D97-AF65-F5344CB8AC3E}">
        <p14:creationId xmlns:p14="http://schemas.microsoft.com/office/powerpoint/2010/main" val="23225678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8"/>
          <p:cNvSpPr>
            <a:spLocks noGrp="1" noChangeArrowheads="1"/>
          </p:cNvSpPr>
          <p:nvPr>
            <p:ph type="ftr" sz="quarter" idx="10"/>
          </p:nvPr>
        </p:nvSpPr>
        <p:spPr>
          <a:ln/>
        </p:spPr>
        <p:txBody>
          <a:bodyPr/>
          <a:lstStyle>
            <a:lvl1pPr>
              <a:defRPr/>
            </a:lvl1pPr>
          </a:lstStyle>
          <a:p>
            <a:pPr>
              <a:defRPr/>
            </a:pPr>
            <a:fld id="{CA03E241-B68C-4AAC-9B2E-4D6FCBE9643B}" type="slidenum">
              <a:rPr lang="zh-CN" altLang="en-US"/>
              <a:pPr>
                <a:defRPr/>
              </a:pPr>
              <a:t>‹#›</a:t>
            </a:fld>
            <a:endParaRPr lang="en-US" altLang="zh-CN"/>
          </a:p>
        </p:txBody>
      </p:sp>
    </p:spTree>
    <p:extLst>
      <p:ext uri="{BB962C8B-B14F-4D97-AF65-F5344CB8AC3E}">
        <p14:creationId xmlns:p14="http://schemas.microsoft.com/office/powerpoint/2010/main" val="18617543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8"/>
          <p:cNvSpPr>
            <a:spLocks noGrp="1" noChangeArrowheads="1"/>
          </p:cNvSpPr>
          <p:nvPr>
            <p:ph type="ftr" sz="quarter" idx="10"/>
          </p:nvPr>
        </p:nvSpPr>
        <p:spPr>
          <a:ln/>
        </p:spPr>
        <p:txBody>
          <a:bodyPr/>
          <a:lstStyle>
            <a:lvl1pPr>
              <a:defRPr/>
            </a:lvl1pPr>
          </a:lstStyle>
          <a:p>
            <a:pPr>
              <a:defRPr/>
            </a:pPr>
            <a:fld id="{53165A9D-A3CD-42F8-BC37-FDA7F20EA3AE}" type="slidenum">
              <a:rPr lang="zh-CN" altLang="en-US"/>
              <a:pPr>
                <a:defRPr/>
              </a:pPr>
              <a:t>‹#›</a:t>
            </a:fld>
            <a:endParaRPr lang="en-US" altLang="zh-CN"/>
          </a:p>
        </p:txBody>
      </p:sp>
    </p:spTree>
    <p:extLst>
      <p:ext uri="{BB962C8B-B14F-4D97-AF65-F5344CB8AC3E}">
        <p14:creationId xmlns:p14="http://schemas.microsoft.com/office/powerpoint/2010/main" val="34260625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8"/>
          <p:cNvSpPr>
            <a:spLocks noGrp="1" noChangeArrowheads="1"/>
          </p:cNvSpPr>
          <p:nvPr>
            <p:ph type="ftr" sz="quarter" idx="10"/>
          </p:nvPr>
        </p:nvSpPr>
        <p:spPr>
          <a:ln/>
        </p:spPr>
        <p:txBody>
          <a:bodyPr/>
          <a:lstStyle>
            <a:lvl1pPr>
              <a:defRPr/>
            </a:lvl1pPr>
          </a:lstStyle>
          <a:p>
            <a:pPr>
              <a:defRPr/>
            </a:pPr>
            <a:fld id="{D0A6FD0B-9690-4901-8C34-B665CCF738AF}" type="slidenum">
              <a:rPr lang="zh-CN" altLang="en-US"/>
              <a:pPr>
                <a:defRPr/>
              </a:pPr>
              <a:t>‹#›</a:t>
            </a:fld>
            <a:endParaRPr lang="en-US" altLang="zh-CN"/>
          </a:p>
        </p:txBody>
      </p:sp>
    </p:spTree>
    <p:extLst>
      <p:ext uri="{BB962C8B-B14F-4D97-AF65-F5344CB8AC3E}">
        <p14:creationId xmlns:p14="http://schemas.microsoft.com/office/powerpoint/2010/main" val="25538492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8"/>
          <p:cNvSpPr>
            <a:spLocks noGrp="1" noChangeArrowheads="1"/>
          </p:cNvSpPr>
          <p:nvPr>
            <p:ph type="ftr" sz="quarter" idx="10"/>
          </p:nvPr>
        </p:nvSpPr>
        <p:spPr>
          <a:ln/>
        </p:spPr>
        <p:txBody>
          <a:bodyPr/>
          <a:lstStyle>
            <a:lvl1pPr>
              <a:defRPr/>
            </a:lvl1pPr>
          </a:lstStyle>
          <a:p>
            <a:pPr>
              <a:defRPr/>
            </a:pPr>
            <a:fld id="{096B636B-DBC7-427E-8DEC-532476458BCE}" type="slidenum">
              <a:rPr lang="zh-CN" altLang="en-US"/>
              <a:pPr>
                <a:defRPr/>
              </a:pPr>
              <a:t>‹#›</a:t>
            </a:fld>
            <a:endParaRPr lang="en-US" altLang="zh-CN"/>
          </a:p>
        </p:txBody>
      </p:sp>
    </p:spTree>
    <p:extLst>
      <p:ext uri="{BB962C8B-B14F-4D97-AF65-F5344CB8AC3E}">
        <p14:creationId xmlns:p14="http://schemas.microsoft.com/office/powerpoint/2010/main" val="12688134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8"/>
          <p:cNvSpPr>
            <a:spLocks noGrp="1" noChangeArrowheads="1"/>
          </p:cNvSpPr>
          <p:nvPr>
            <p:ph type="ftr" sz="quarter" idx="10"/>
          </p:nvPr>
        </p:nvSpPr>
        <p:spPr>
          <a:ln/>
        </p:spPr>
        <p:txBody>
          <a:bodyPr/>
          <a:lstStyle>
            <a:lvl1pPr>
              <a:defRPr/>
            </a:lvl1pPr>
          </a:lstStyle>
          <a:p>
            <a:pPr>
              <a:defRPr/>
            </a:pPr>
            <a:fld id="{ED13C136-1BA4-4047-B800-EB3E02393743}" type="slidenum">
              <a:rPr lang="zh-CN" altLang="en-US"/>
              <a:pPr>
                <a:defRPr/>
              </a:pPr>
              <a:t>‹#›</a:t>
            </a:fld>
            <a:endParaRPr lang="en-US" altLang="zh-CN"/>
          </a:p>
        </p:txBody>
      </p:sp>
    </p:spTree>
    <p:extLst>
      <p:ext uri="{BB962C8B-B14F-4D97-AF65-F5344CB8AC3E}">
        <p14:creationId xmlns:p14="http://schemas.microsoft.com/office/powerpoint/2010/main" val="27574222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8"/>
          <p:cNvSpPr>
            <a:spLocks noGrp="1" noChangeArrowheads="1"/>
          </p:cNvSpPr>
          <p:nvPr>
            <p:ph type="ftr" sz="quarter" idx="10"/>
          </p:nvPr>
        </p:nvSpPr>
        <p:spPr>
          <a:ln/>
        </p:spPr>
        <p:txBody>
          <a:bodyPr/>
          <a:lstStyle>
            <a:lvl1pPr>
              <a:defRPr/>
            </a:lvl1pPr>
          </a:lstStyle>
          <a:p>
            <a:pPr>
              <a:defRPr/>
            </a:pPr>
            <a:fld id="{F1DC486F-0984-4F50-8590-69C2C6FFAA9B}" type="slidenum">
              <a:rPr lang="zh-CN" altLang="en-US"/>
              <a:pPr>
                <a:defRPr/>
              </a:pPr>
              <a:t>‹#›</a:t>
            </a:fld>
            <a:endParaRPr lang="en-US" altLang="zh-CN"/>
          </a:p>
        </p:txBody>
      </p:sp>
    </p:spTree>
    <p:extLst>
      <p:ext uri="{BB962C8B-B14F-4D97-AF65-F5344CB8AC3E}">
        <p14:creationId xmlns:p14="http://schemas.microsoft.com/office/powerpoint/2010/main" val="17369658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8"/>
          <p:cNvSpPr>
            <a:spLocks noGrp="1" noChangeArrowheads="1"/>
          </p:cNvSpPr>
          <p:nvPr>
            <p:ph type="ftr" sz="quarter" idx="10"/>
          </p:nvPr>
        </p:nvSpPr>
        <p:spPr>
          <a:ln/>
        </p:spPr>
        <p:txBody>
          <a:bodyPr/>
          <a:lstStyle>
            <a:lvl1pPr>
              <a:defRPr/>
            </a:lvl1pPr>
          </a:lstStyle>
          <a:p>
            <a:pPr>
              <a:defRPr/>
            </a:pPr>
            <a:fld id="{00F506F8-A90A-486C-B3BE-4251901138F7}" type="slidenum">
              <a:rPr lang="zh-CN" altLang="en-US"/>
              <a:pPr>
                <a:defRPr/>
              </a:pPr>
              <a:t>‹#›</a:t>
            </a:fld>
            <a:endParaRPr lang="en-US" altLang="zh-CN"/>
          </a:p>
        </p:txBody>
      </p:sp>
    </p:spTree>
    <p:extLst>
      <p:ext uri="{BB962C8B-B14F-4D97-AF65-F5344CB8AC3E}">
        <p14:creationId xmlns:p14="http://schemas.microsoft.com/office/powerpoint/2010/main" val="33937875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a:t>单击图标添加图片</a:t>
            </a: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8"/>
          <p:cNvSpPr>
            <a:spLocks noGrp="1" noChangeArrowheads="1"/>
          </p:cNvSpPr>
          <p:nvPr>
            <p:ph type="ftr" sz="quarter" idx="10"/>
          </p:nvPr>
        </p:nvSpPr>
        <p:spPr>
          <a:ln/>
        </p:spPr>
        <p:txBody>
          <a:bodyPr/>
          <a:lstStyle>
            <a:lvl1pPr>
              <a:defRPr/>
            </a:lvl1pPr>
          </a:lstStyle>
          <a:p>
            <a:pPr>
              <a:defRPr/>
            </a:pPr>
            <a:fld id="{4AB66147-7169-48A3-A7B2-3F66167E7771}" type="slidenum">
              <a:rPr lang="zh-CN" altLang="en-US"/>
              <a:pPr>
                <a:defRPr/>
              </a:pPr>
              <a:t>‹#›</a:t>
            </a:fld>
            <a:endParaRPr lang="en-US" altLang="zh-CN"/>
          </a:p>
        </p:txBody>
      </p:sp>
    </p:spTree>
    <p:extLst>
      <p:ext uri="{BB962C8B-B14F-4D97-AF65-F5344CB8AC3E}">
        <p14:creationId xmlns:p14="http://schemas.microsoft.com/office/powerpoint/2010/main" val="6263981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8" name="Picture 3"/>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8686800" y="6400800"/>
            <a:ext cx="4222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9" name="Rectangle 6"/>
          <p:cNvSpPr>
            <a:spLocks noGrp="1" noChangeArrowheads="1"/>
          </p:cNvSpPr>
          <p:nvPr>
            <p:ph type="title"/>
          </p:nvPr>
        </p:nvSpPr>
        <p:spPr bwMode="auto">
          <a:xfrm>
            <a:off x="685800" y="7620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30" name="Rectangle 7"/>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58408" name="Rectangle 8"/>
          <p:cNvSpPr>
            <a:spLocks noGrp="1" noChangeArrowheads="1"/>
          </p:cNvSpPr>
          <p:nvPr>
            <p:ph type="ftr" sz="quarter" idx="3"/>
          </p:nvPr>
        </p:nvSpPr>
        <p:spPr bwMode="auto">
          <a:xfrm>
            <a:off x="0" y="6553200"/>
            <a:ext cx="457200" cy="2286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fld id="{DE0CF1BF-E194-4C37-983B-BE5655EB6704}" type="slidenum">
              <a:rPr lang="zh-CN" altLang="en-US"/>
              <a:pPr>
                <a:defRPr/>
              </a:pPr>
              <a:t>‹#›</a:t>
            </a:fld>
            <a:endParaRPr lang="en-US" altLang="zh-CN"/>
          </a:p>
        </p:txBody>
      </p:sp>
    </p:spTree>
  </p:cSld>
  <p:clrMap bg1="lt1" tx1="dk1" bg2="lt2" tx2="dk2" accent1="accent1" accent2="accent2" accent3="accent3" accent4="accent4" accent5="accent5" accent6="accent6" hlink="hlink" folHlink="folHlink"/>
  <p:sldLayoutIdLst>
    <p:sldLayoutId id="2147483776" r:id="rId1"/>
    <p:sldLayoutId id="2147483777" r:id="rId2"/>
    <p:sldLayoutId id="2147483778" r:id="rId3"/>
    <p:sldLayoutId id="2147483779" r:id="rId4"/>
    <p:sldLayoutId id="2147483780" r:id="rId5"/>
    <p:sldLayoutId id="2147483781" r:id="rId6"/>
    <p:sldLayoutId id="2147483782" r:id="rId7"/>
    <p:sldLayoutId id="2147483783" r:id="rId8"/>
    <p:sldLayoutId id="2147483784" r:id="rId9"/>
    <p:sldLayoutId id="2147483785" r:id="rId10"/>
    <p:sldLayoutId id="2147483786" r:id="rId11"/>
    <p:sldLayoutId id="2147483787" r:id="rId12"/>
    <p:sldLayoutId id="2147483788" r:id="rId13"/>
    <p:sldLayoutId id="2147483789" r:id="rId14"/>
    <p:sldLayoutId id="2147483790" r:id="rId15"/>
  </p:sldLayoutIdLst>
  <p:hf sldNum="0" hdr="0" dt="0"/>
  <p:txStyles>
    <p:titleStyle>
      <a:lvl1pPr algn="ctr" rtl="0" eaLnBrk="0" fontAlgn="base" hangingPunct="0">
        <a:spcBef>
          <a:spcPct val="0"/>
        </a:spcBef>
        <a:spcAft>
          <a:spcPct val="0"/>
        </a:spcAft>
        <a:defRPr kumimoji="1" sz="3600" b="1">
          <a:solidFill>
            <a:srgbClr val="990000"/>
          </a:solidFill>
          <a:latin typeface="+mj-lt"/>
          <a:ea typeface="+mj-ea"/>
          <a:cs typeface="+mj-cs"/>
        </a:defRPr>
      </a:lvl1pPr>
      <a:lvl2pPr algn="ctr" rtl="0" eaLnBrk="0" fontAlgn="base" hangingPunct="0">
        <a:spcBef>
          <a:spcPct val="0"/>
        </a:spcBef>
        <a:spcAft>
          <a:spcPct val="0"/>
        </a:spcAft>
        <a:defRPr kumimoji="1" sz="3600" b="1">
          <a:solidFill>
            <a:srgbClr val="990000"/>
          </a:solidFill>
          <a:latin typeface="Times New Roman" pitchFamily="18" charset="0"/>
          <a:ea typeface="黑体" pitchFamily="2" charset="-122"/>
        </a:defRPr>
      </a:lvl2pPr>
      <a:lvl3pPr algn="ctr" rtl="0" eaLnBrk="0" fontAlgn="base" hangingPunct="0">
        <a:spcBef>
          <a:spcPct val="0"/>
        </a:spcBef>
        <a:spcAft>
          <a:spcPct val="0"/>
        </a:spcAft>
        <a:defRPr kumimoji="1" sz="3600" b="1">
          <a:solidFill>
            <a:srgbClr val="990000"/>
          </a:solidFill>
          <a:latin typeface="Times New Roman" pitchFamily="18" charset="0"/>
          <a:ea typeface="黑体" pitchFamily="2" charset="-122"/>
        </a:defRPr>
      </a:lvl3pPr>
      <a:lvl4pPr algn="ctr" rtl="0" eaLnBrk="0" fontAlgn="base" hangingPunct="0">
        <a:spcBef>
          <a:spcPct val="0"/>
        </a:spcBef>
        <a:spcAft>
          <a:spcPct val="0"/>
        </a:spcAft>
        <a:defRPr kumimoji="1" sz="3600" b="1">
          <a:solidFill>
            <a:srgbClr val="990000"/>
          </a:solidFill>
          <a:latin typeface="Times New Roman" pitchFamily="18" charset="0"/>
          <a:ea typeface="黑体" pitchFamily="2" charset="-122"/>
        </a:defRPr>
      </a:lvl4pPr>
      <a:lvl5pPr algn="ctr" rtl="0" eaLnBrk="0" fontAlgn="base" hangingPunct="0">
        <a:spcBef>
          <a:spcPct val="0"/>
        </a:spcBef>
        <a:spcAft>
          <a:spcPct val="0"/>
        </a:spcAft>
        <a:defRPr kumimoji="1" sz="3600" b="1">
          <a:solidFill>
            <a:srgbClr val="990000"/>
          </a:solidFill>
          <a:latin typeface="Times New Roman" pitchFamily="18" charset="0"/>
          <a:ea typeface="黑体" pitchFamily="2" charset="-122"/>
        </a:defRPr>
      </a:lvl5pPr>
      <a:lvl6pPr marL="457200" algn="ctr" rtl="0" eaLnBrk="1" fontAlgn="base" hangingPunct="1">
        <a:spcBef>
          <a:spcPct val="0"/>
        </a:spcBef>
        <a:spcAft>
          <a:spcPct val="0"/>
        </a:spcAft>
        <a:defRPr kumimoji="1" sz="3600" b="1">
          <a:solidFill>
            <a:srgbClr val="990000"/>
          </a:solidFill>
          <a:latin typeface="Times New Roman" pitchFamily="18" charset="0"/>
          <a:ea typeface="黑体" pitchFamily="2" charset="-122"/>
        </a:defRPr>
      </a:lvl6pPr>
      <a:lvl7pPr marL="914400" algn="ctr" rtl="0" eaLnBrk="1" fontAlgn="base" hangingPunct="1">
        <a:spcBef>
          <a:spcPct val="0"/>
        </a:spcBef>
        <a:spcAft>
          <a:spcPct val="0"/>
        </a:spcAft>
        <a:defRPr kumimoji="1" sz="3600" b="1">
          <a:solidFill>
            <a:srgbClr val="990000"/>
          </a:solidFill>
          <a:latin typeface="Times New Roman" pitchFamily="18" charset="0"/>
          <a:ea typeface="黑体" pitchFamily="2" charset="-122"/>
        </a:defRPr>
      </a:lvl7pPr>
      <a:lvl8pPr marL="1371600" algn="ctr" rtl="0" eaLnBrk="1" fontAlgn="base" hangingPunct="1">
        <a:spcBef>
          <a:spcPct val="0"/>
        </a:spcBef>
        <a:spcAft>
          <a:spcPct val="0"/>
        </a:spcAft>
        <a:defRPr kumimoji="1" sz="3600" b="1">
          <a:solidFill>
            <a:srgbClr val="990000"/>
          </a:solidFill>
          <a:latin typeface="Times New Roman" pitchFamily="18" charset="0"/>
          <a:ea typeface="黑体" pitchFamily="2" charset="-122"/>
        </a:defRPr>
      </a:lvl8pPr>
      <a:lvl9pPr marL="1828800" algn="ctr" rtl="0" eaLnBrk="1" fontAlgn="base" hangingPunct="1">
        <a:spcBef>
          <a:spcPct val="0"/>
        </a:spcBef>
        <a:spcAft>
          <a:spcPct val="0"/>
        </a:spcAft>
        <a:defRPr kumimoji="1" sz="3600" b="1">
          <a:solidFill>
            <a:srgbClr val="990000"/>
          </a:solidFill>
          <a:latin typeface="Times New Roman" pitchFamily="18" charset="0"/>
          <a:ea typeface="黑体" pitchFamily="2" charset="-122"/>
        </a:defRPr>
      </a:lvl9pPr>
    </p:titleStyle>
    <p:bodyStyle>
      <a:lvl1pPr marL="342900" indent="-342900" algn="l" rtl="0" eaLnBrk="0" fontAlgn="base" hangingPunct="0">
        <a:spcBef>
          <a:spcPct val="20000"/>
        </a:spcBef>
        <a:spcAft>
          <a:spcPct val="0"/>
        </a:spcAft>
        <a:buChar char="•"/>
        <a:defRPr kumimoji="1" sz="3200" b="1">
          <a:solidFill>
            <a:srgbClr val="006600"/>
          </a:solidFill>
          <a:latin typeface="+mn-lt"/>
          <a:ea typeface="+mn-ea"/>
          <a:cs typeface="+mn-cs"/>
        </a:defRPr>
      </a:lvl1pPr>
      <a:lvl2pPr marL="742950" indent="-285750" algn="l" rtl="0" eaLnBrk="0" fontAlgn="base" hangingPunct="0">
        <a:spcBef>
          <a:spcPct val="20000"/>
        </a:spcBef>
        <a:spcAft>
          <a:spcPct val="0"/>
        </a:spcAft>
        <a:buChar char="–"/>
        <a:defRPr kumimoji="1" sz="2800" b="1">
          <a:solidFill>
            <a:srgbClr val="660066"/>
          </a:solidFill>
          <a:latin typeface="+mn-lt"/>
          <a:ea typeface="+mn-ea"/>
        </a:defRPr>
      </a:lvl2pPr>
      <a:lvl3pPr marL="1143000" indent="-228600" algn="l" rtl="0" eaLnBrk="0" fontAlgn="base" hangingPunct="0">
        <a:spcBef>
          <a:spcPct val="20000"/>
        </a:spcBef>
        <a:spcAft>
          <a:spcPct val="0"/>
        </a:spcAft>
        <a:buChar char="•"/>
        <a:defRPr kumimoji="1" sz="2400" b="1">
          <a:solidFill>
            <a:srgbClr val="990000"/>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vl6pPr marL="2514600" indent="-228600" algn="l" rtl="0" eaLnBrk="1" fontAlgn="base" hangingPunct="1">
        <a:spcBef>
          <a:spcPct val="20000"/>
        </a:spcBef>
        <a:spcAft>
          <a:spcPct val="0"/>
        </a:spcAft>
        <a:buChar char="»"/>
        <a:defRPr kumimoji="1" sz="2000">
          <a:solidFill>
            <a:schemeClr val="tx1"/>
          </a:solidFill>
          <a:latin typeface="+mn-lt"/>
          <a:ea typeface="+mn-ea"/>
        </a:defRPr>
      </a:lvl6pPr>
      <a:lvl7pPr marL="2971800" indent="-228600" algn="l" rtl="0" eaLnBrk="1" fontAlgn="base" hangingPunct="1">
        <a:spcBef>
          <a:spcPct val="20000"/>
        </a:spcBef>
        <a:spcAft>
          <a:spcPct val="0"/>
        </a:spcAft>
        <a:buChar char="»"/>
        <a:defRPr kumimoji="1" sz="2000">
          <a:solidFill>
            <a:schemeClr val="tx1"/>
          </a:solidFill>
          <a:latin typeface="+mn-lt"/>
          <a:ea typeface="+mn-ea"/>
        </a:defRPr>
      </a:lvl7pPr>
      <a:lvl8pPr marL="3429000" indent="-228600" algn="l" rtl="0" eaLnBrk="1" fontAlgn="base" hangingPunct="1">
        <a:spcBef>
          <a:spcPct val="20000"/>
        </a:spcBef>
        <a:spcAft>
          <a:spcPct val="0"/>
        </a:spcAft>
        <a:buChar char="»"/>
        <a:defRPr kumimoji="1" sz="2000">
          <a:solidFill>
            <a:schemeClr val="tx1"/>
          </a:solidFill>
          <a:latin typeface="+mn-lt"/>
          <a:ea typeface="+mn-ea"/>
        </a:defRPr>
      </a:lvl8pPr>
      <a:lvl9pPr marL="3886200" indent="-228600" algn="l" rtl="0" eaLnBrk="1" fontAlgn="base" hangingPunct="1">
        <a:spcBef>
          <a:spcPct val="20000"/>
        </a:spcBef>
        <a:spcAft>
          <a:spcPct val="0"/>
        </a:spcAft>
        <a:buChar char="»"/>
        <a:defRPr kumimoji="1"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image" Target="../media/image25.emf"/><Relationship Id="rId5" Type="http://schemas.openxmlformats.org/officeDocument/2006/relationships/oleObject" Target="../embeddings/oleObject19.bin"/><Relationship Id="rId4" Type="http://schemas.openxmlformats.org/officeDocument/2006/relationships/image" Target="../media/image24.emf"/></Relationships>
</file>

<file path=ppt/slides/_rels/slide11.xml.rels><?xml version="1.0" encoding="UTF-8" standalone="yes"?>
<Relationships xmlns="http://schemas.openxmlformats.org/package/2006/relationships"><Relationship Id="rId8" Type="http://schemas.openxmlformats.org/officeDocument/2006/relationships/oleObject" Target="../embeddings/oleObject23.bin"/><Relationship Id="rId13" Type="http://schemas.openxmlformats.org/officeDocument/2006/relationships/image" Target="../media/image13.emf"/><Relationship Id="rId18" Type="http://schemas.openxmlformats.org/officeDocument/2006/relationships/oleObject" Target="../embeddings/oleObject28.bin"/><Relationship Id="rId26" Type="http://schemas.openxmlformats.org/officeDocument/2006/relationships/image" Target="../media/image29.emf"/><Relationship Id="rId3" Type="http://schemas.openxmlformats.org/officeDocument/2006/relationships/image" Target="../media/image26.emf"/><Relationship Id="rId21" Type="http://schemas.openxmlformats.org/officeDocument/2006/relationships/image" Target="../media/image17.emf"/><Relationship Id="rId7" Type="http://schemas.openxmlformats.org/officeDocument/2006/relationships/image" Target="../media/image10.emf"/><Relationship Id="rId12" Type="http://schemas.openxmlformats.org/officeDocument/2006/relationships/oleObject" Target="../embeddings/oleObject25.bin"/><Relationship Id="rId17" Type="http://schemas.openxmlformats.org/officeDocument/2006/relationships/image" Target="../media/image15.emf"/><Relationship Id="rId25" Type="http://schemas.openxmlformats.org/officeDocument/2006/relationships/oleObject" Target="../embeddings/oleObject33.bin"/><Relationship Id="rId2" Type="http://schemas.openxmlformats.org/officeDocument/2006/relationships/oleObject" Target="../embeddings/oleObject20.bin"/><Relationship Id="rId16" Type="http://schemas.openxmlformats.org/officeDocument/2006/relationships/oleObject" Target="../embeddings/oleObject27.bin"/><Relationship Id="rId20" Type="http://schemas.openxmlformats.org/officeDocument/2006/relationships/oleObject" Target="../embeddings/oleObject29.bin"/><Relationship Id="rId29" Type="http://schemas.openxmlformats.org/officeDocument/2006/relationships/oleObject" Target="../embeddings/oleObject35.bin"/><Relationship Id="rId1" Type="http://schemas.openxmlformats.org/officeDocument/2006/relationships/slideLayout" Target="../slideLayouts/slideLayout7.xml"/><Relationship Id="rId6" Type="http://schemas.openxmlformats.org/officeDocument/2006/relationships/oleObject" Target="../embeddings/oleObject22.bin"/><Relationship Id="rId11" Type="http://schemas.openxmlformats.org/officeDocument/2006/relationships/image" Target="../media/image28.emf"/><Relationship Id="rId24" Type="http://schemas.openxmlformats.org/officeDocument/2006/relationships/oleObject" Target="../embeddings/oleObject32.bin"/><Relationship Id="rId32" Type="http://schemas.openxmlformats.org/officeDocument/2006/relationships/image" Target="../media/image32.emf"/><Relationship Id="rId5" Type="http://schemas.openxmlformats.org/officeDocument/2006/relationships/image" Target="../media/image27.emf"/><Relationship Id="rId15" Type="http://schemas.openxmlformats.org/officeDocument/2006/relationships/image" Target="../media/image14.emf"/><Relationship Id="rId23" Type="http://schemas.openxmlformats.org/officeDocument/2006/relationships/oleObject" Target="../embeddings/oleObject31.bin"/><Relationship Id="rId28" Type="http://schemas.openxmlformats.org/officeDocument/2006/relationships/image" Target="../media/image30.emf"/><Relationship Id="rId10" Type="http://schemas.openxmlformats.org/officeDocument/2006/relationships/oleObject" Target="../embeddings/oleObject24.bin"/><Relationship Id="rId19" Type="http://schemas.openxmlformats.org/officeDocument/2006/relationships/image" Target="../media/image16.emf"/><Relationship Id="rId31" Type="http://schemas.openxmlformats.org/officeDocument/2006/relationships/oleObject" Target="../embeddings/oleObject36.bin"/><Relationship Id="rId4" Type="http://schemas.openxmlformats.org/officeDocument/2006/relationships/oleObject" Target="../embeddings/oleObject21.bin"/><Relationship Id="rId9" Type="http://schemas.openxmlformats.org/officeDocument/2006/relationships/image" Target="../media/image11.emf"/><Relationship Id="rId14" Type="http://schemas.openxmlformats.org/officeDocument/2006/relationships/oleObject" Target="../embeddings/oleObject26.bin"/><Relationship Id="rId22" Type="http://schemas.openxmlformats.org/officeDocument/2006/relationships/oleObject" Target="../embeddings/oleObject30.bin"/><Relationship Id="rId27" Type="http://schemas.openxmlformats.org/officeDocument/2006/relationships/oleObject" Target="../embeddings/oleObject34.bin"/><Relationship Id="rId30" Type="http://schemas.openxmlformats.org/officeDocument/2006/relationships/image" Target="../media/image31.emf"/></Relationships>
</file>

<file path=ppt/slides/_rels/slide12.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oleObject" Target="../embeddings/oleObject37.bin"/><Relationship Id="rId1" Type="http://schemas.openxmlformats.org/officeDocument/2006/relationships/slideLayout" Target="../slideLayouts/slideLayout7.xml"/><Relationship Id="rId5" Type="http://schemas.openxmlformats.org/officeDocument/2006/relationships/image" Target="../media/image34.emf"/><Relationship Id="rId4" Type="http://schemas.openxmlformats.org/officeDocument/2006/relationships/oleObject" Target="../embeddings/oleObject38.bin"/></Relationships>
</file>

<file path=ppt/slides/_rels/slide13.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35.emf"/><Relationship Id="rId7" Type="http://schemas.openxmlformats.org/officeDocument/2006/relationships/image" Target="../media/image36.emf"/><Relationship Id="rId2" Type="http://schemas.openxmlformats.org/officeDocument/2006/relationships/oleObject" Target="../embeddings/oleObject39.bin"/><Relationship Id="rId1" Type="http://schemas.openxmlformats.org/officeDocument/2006/relationships/slideLayout" Target="../slideLayouts/slideLayout7.xml"/><Relationship Id="rId6" Type="http://schemas.openxmlformats.org/officeDocument/2006/relationships/oleObject" Target="../embeddings/oleObject41.bin"/><Relationship Id="rId5" Type="http://schemas.openxmlformats.org/officeDocument/2006/relationships/image" Target="../media/image33.emf"/><Relationship Id="rId4" Type="http://schemas.openxmlformats.org/officeDocument/2006/relationships/oleObject" Target="../embeddings/oleObject40.bin"/></Relationships>
</file>

<file path=ppt/slides/_rels/slide14.xml.rels><?xml version="1.0" encoding="UTF-8" standalone="yes"?>
<Relationships xmlns="http://schemas.openxmlformats.org/package/2006/relationships"><Relationship Id="rId8" Type="http://schemas.openxmlformats.org/officeDocument/2006/relationships/image" Target="../media/image36.emf"/><Relationship Id="rId3" Type="http://schemas.openxmlformats.org/officeDocument/2006/relationships/oleObject" Target="../embeddings/oleObject42.bin"/><Relationship Id="rId7" Type="http://schemas.openxmlformats.org/officeDocument/2006/relationships/oleObject" Target="../embeddings/oleObject41.bin"/><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38.emf"/><Relationship Id="rId5" Type="http://schemas.openxmlformats.org/officeDocument/2006/relationships/oleObject" Target="../embeddings/oleObject43.bin"/><Relationship Id="rId10" Type="http://schemas.openxmlformats.org/officeDocument/2006/relationships/image" Target="../media/image40.png"/><Relationship Id="rId4" Type="http://schemas.openxmlformats.org/officeDocument/2006/relationships/image" Target="../media/image37.emf"/><Relationship Id="rId9" Type="http://schemas.openxmlformats.org/officeDocument/2006/relationships/image" Target="../media/image39.png"/></Relationships>
</file>

<file path=ppt/slides/_rels/slide1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5.xml"/><Relationship Id="rId5" Type="http://schemas.openxmlformats.org/officeDocument/2006/relationships/image" Target="../media/image44.png"/><Relationship Id="rId4" Type="http://schemas.openxmlformats.org/officeDocument/2006/relationships/image" Target="../media/image43.png"/></Relationships>
</file>

<file path=ppt/slides/_rels/slide16.xml.rels><?xml version="1.0" encoding="UTF-8" standalone="yes"?>
<Relationships xmlns="http://schemas.openxmlformats.org/package/2006/relationships"><Relationship Id="rId3" Type="http://schemas.openxmlformats.org/officeDocument/2006/relationships/oleObject" Target="../embeddings/oleObject44.bin"/><Relationship Id="rId2" Type="http://schemas.openxmlformats.org/officeDocument/2006/relationships/image" Target="../media/image45.png"/><Relationship Id="rId1" Type="http://schemas.openxmlformats.org/officeDocument/2006/relationships/slideLayout" Target="../slideLayouts/slideLayout7.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emf"/></Relationships>
</file>

<file path=ppt/slides/_rels/slide17.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oleObject" Target="../embeddings/oleObject45.bin"/><Relationship Id="rId1" Type="http://schemas.openxmlformats.org/officeDocument/2006/relationships/slideLayout" Target="../slideLayouts/slideLayout7.xml"/><Relationship Id="rId6" Type="http://schemas.openxmlformats.org/officeDocument/2006/relationships/image" Target="../media/image47.wmf"/><Relationship Id="rId5" Type="http://schemas.openxmlformats.org/officeDocument/2006/relationships/oleObject" Target="../embeddings/oleObject46.bin"/><Relationship Id="rId4" Type="http://schemas.openxmlformats.org/officeDocument/2006/relationships/image" Target="../media/image49.png"/></Relationships>
</file>

<file path=ppt/slides/_rels/slide18.xml.rels><?xml version="1.0" encoding="UTF-8" standalone="yes"?>
<Relationships xmlns="http://schemas.openxmlformats.org/package/2006/relationships"><Relationship Id="rId3" Type="http://schemas.openxmlformats.org/officeDocument/2006/relationships/image" Target="../media/image47.wmf"/><Relationship Id="rId2" Type="http://schemas.openxmlformats.org/officeDocument/2006/relationships/oleObject" Target="../embeddings/oleObject46.bin"/><Relationship Id="rId1" Type="http://schemas.openxmlformats.org/officeDocument/2006/relationships/slideLayout" Target="../slideLayouts/slideLayout7.xml"/><Relationship Id="rId4" Type="http://schemas.openxmlformats.org/officeDocument/2006/relationships/image" Target="../media/image48.wmf"/></Relationships>
</file>

<file path=ppt/slides/_rels/slide1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image" Target="../media/image46.emf"/><Relationship Id="rId5" Type="http://schemas.openxmlformats.org/officeDocument/2006/relationships/oleObject" Target="../embeddings/oleObject47.bin"/><Relationship Id="rId4" Type="http://schemas.openxmlformats.org/officeDocument/2006/relationships/image" Target="../media/image5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55.png"/></Relationships>
</file>

<file path=ppt/slides/_rels/slide2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56.png"/><Relationship Id="rId5" Type="http://schemas.openxmlformats.org/officeDocument/2006/relationships/image" Target="../media/image22.png"/><Relationship Id="rId4" Type="http://schemas.openxmlformats.org/officeDocument/2006/relationships/image" Target="../media/image54.png"/></Relationships>
</file>

<file path=ppt/slides/_rels/slide22.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50.png"/><Relationship Id="rId2" Type="http://schemas.openxmlformats.org/officeDocument/2006/relationships/image" Target="../media/image58.png"/><Relationship Id="rId1" Type="http://schemas.openxmlformats.org/officeDocument/2006/relationships/slideLayout" Target="../slideLayouts/slideLayout7.xml"/><Relationship Id="rId5" Type="http://schemas.openxmlformats.org/officeDocument/2006/relationships/image" Target="../media/image470.png"/><Relationship Id="rId4" Type="http://schemas.openxmlformats.org/officeDocument/2006/relationships/image" Target="../media/image46.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9.wmf"/><Relationship Id="rId7" Type="http://schemas.openxmlformats.org/officeDocument/2006/relationships/image" Target="../media/image29.png"/><Relationship Id="rId2" Type="http://schemas.openxmlformats.org/officeDocument/2006/relationships/oleObject" Target="../embeddings/oleObject48.bin"/><Relationship Id="rId1" Type="http://schemas.openxmlformats.org/officeDocument/2006/relationships/slideLayout" Target="../slideLayouts/slideLayout2.xml"/><Relationship Id="rId6" Type="http://schemas.openxmlformats.org/officeDocument/2006/relationships/image" Target="../media/image59.wmf"/><Relationship Id="rId5" Type="http://schemas.openxmlformats.org/officeDocument/2006/relationships/oleObject" Target="../embeddings/oleObject280.bin"/><Relationship Id="rId10" Type="http://schemas.openxmlformats.org/officeDocument/2006/relationships/image" Target="../media/image31.png"/><Relationship Id="rId9" Type="http://schemas.openxmlformats.org/officeDocument/2006/relationships/image" Target="../media/image63.png"/></Relationships>
</file>

<file path=ppt/slides/_rels/slide27.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11.xml"/><Relationship Id="rId1" Type="http://schemas.openxmlformats.org/officeDocument/2006/relationships/slideLayout" Target="../slideLayouts/slideLayout12.xml"/><Relationship Id="rId5" Type="http://schemas.openxmlformats.org/officeDocument/2006/relationships/image" Target="../media/image65.png"/><Relationship Id="rId4" Type="http://schemas.openxmlformats.org/officeDocument/2006/relationships/image" Target="../media/image60.png"/></Relationships>
</file>

<file path=ppt/slides/_rels/slide28.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2.tiff"/><Relationship Id="rId1" Type="http://schemas.openxmlformats.org/officeDocument/2006/relationships/slideLayout" Target="../slideLayouts/slideLayout7.xml"/><Relationship Id="rId4" Type="http://schemas.openxmlformats.org/officeDocument/2006/relationships/image" Target="../media/image4.jpeg"/></Relationships>
</file>

<file path=ppt/slides/_rels/slide3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3.xml"/><Relationship Id="rId1" Type="http://schemas.openxmlformats.org/officeDocument/2006/relationships/slideLayout" Target="../slideLayouts/slideLayout13.xml"/><Relationship Id="rId4" Type="http://schemas.openxmlformats.org/officeDocument/2006/relationships/image" Target="../media/image6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67.wmf"/><Relationship Id="rId2" Type="http://schemas.openxmlformats.org/officeDocument/2006/relationships/oleObject" Target="../embeddings/oleObject49.bin"/><Relationship Id="rId1" Type="http://schemas.openxmlformats.org/officeDocument/2006/relationships/slideLayout" Target="../slideLayouts/slideLayout7.xml"/><Relationship Id="rId4" Type="http://schemas.openxmlformats.org/officeDocument/2006/relationships/image" Target="../media/image68.png"/></Relationships>
</file>

<file path=ppt/slides/_rels/slide36.xml.rels><?xml version="1.0" encoding="UTF-8" standalone="yes"?>
<Relationships xmlns="http://schemas.openxmlformats.org/package/2006/relationships"><Relationship Id="rId2" Type="http://schemas.openxmlformats.org/officeDocument/2006/relationships/image" Target="../media/image69.wmf"/><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70.wmf"/><Relationship Id="rId2" Type="http://schemas.openxmlformats.org/officeDocument/2006/relationships/oleObject" Target="../embeddings/oleObject50.bin"/><Relationship Id="rId1" Type="http://schemas.openxmlformats.org/officeDocument/2006/relationships/slideLayout" Target="../slideLayouts/slideLayout7.xml"/><Relationship Id="rId5" Type="http://schemas.openxmlformats.org/officeDocument/2006/relationships/image" Target="../media/image71.wmf"/><Relationship Id="rId4" Type="http://schemas.openxmlformats.org/officeDocument/2006/relationships/oleObject" Target="../embeddings/oleObject51.bin"/></Relationships>
</file>

<file path=ppt/slides/_rels/slide38.xml.rels><?xml version="1.0" encoding="UTF-8" standalone="yes"?>
<Relationships xmlns="http://schemas.openxmlformats.org/package/2006/relationships"><Relationship Id="rId8" Type="http://schemas.openxmlformats.org/officeDocument/2006/relationships/oleObject" Target="../embeddings/oleObject55.bin"/><Relationship Id="rId3" Type="http://schemas.openxmlformats.org/officeDocument/2006/relationships/image" Target="../media/image72.wmf"/><Relationship Id="rId7" Type="http://schemas.openxmlformats.org/officeDocument/2006/relationships/image" Target="../media/image74.wmf"/><Relationship Id="rId2" Type="http://schemas.openxmlformats.org/officeDocument/2006/relationships/oleObject" Target="../embeddings/oleObject52.bin"/><Relationship Id="rId1" Type="http://schemas.openxmlformats.org/officeDocument/2006/relationships/slideLayout" Target="../slideLayouts/slideLayout7.xml"/><Relationship Id="rId6" Type="http://schemas.openxmlformats.org/officeDocument/2006/relationships/oleObject" Target="../embeddings/oleObject54.bin"/><Relationship Id="rId5" Type="http://schemas.openxmlformats.org/officeDocument/2006/relationships/image" Target="../media/image73.wmf"/><Relationship Id="rId4" Type="http://schemas.openxmlformats.org/officeDocument/2006/relationships/oleObject" Target="../embeddings/oleObject53.bin"/><Relationship Id="rId9" Type="http://schemas.openxmlformats.org/officeDocument/2006/relationships/image" Target="../media/image75.wmf"/></Relationships>
</file>

<file path=ppt/slides/_rels/slide39.xml.rels><?xml version="1.0" encoding="UTF-8" standalone="yes"?>
<Relationships xmlns="http://schemas.openxmlformats.org/package/2006/relationships"><Relationship Id="rId3" Type="http://schemas.openxmlformats.org/officeDocument/2006/relationships/image" Target="../media/image76.wmf"/><Relationship Id="rId2" Type="http://schemas.openxmlformats.org/officeDocument/2006/relationships/oleObject" Target="../embeddings/oleObject56.bin"/><Relationship Id="rId1" Type="http://schemas.openxmlformats.org/officeDocument/2006/relationships/slideLayout" Target="../slideLayouts/slideLayout7.xml"/><Relationship Id="rId5" Type="http://schemas.openxmlformats.org/officeDocument/2006/relationships/image" Target="../media/image77.wmf"/><Relationship Id="rId4" Type="http://schemas.openxmlformats.org/officeDocument/2006/relationships/oleObject" Target="../embeddings/oleObject57.bin"/></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6.tiff"/></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8" Type="http://schemas.openxmlformats.org/officeDocument/2006/relationships/oleObject" Target="../embeddings/oleObject61.bin"/><Relationship Id="rId3" Type="http://schemas.openxmlformats.org/officeDocument/2006/relationships/image" Target="../media/image78.wmf"/><Relationship Id="rId7" Type="http://schemas.openxmlformats.org/officeDocument/2006/relationships/image" Target="../media/image80.wmf"/><Relationship Id="rId2" Type="http://schemas.openxmlformats.org/officeDocument/2006/relationships/oleObject" Target="../embeddings/oleObject58.bin"/><Relationship Id="rId1" Type="http://schemas.openxmlformats.org/officeDocument/2006/relationships/slideLayout" Target="../slideLayouts/slideLayout7.xml"/><Relationship Id="rId6" Type="http://schemas.openxmlformats.org/officeDocument/2006/relationships/oleObject" Target="../embeddings/oleObject60.bin"/><Relationship Id="rId11" Type="http://schemas.openxmlformats.org/officeDocument/2006/relationships/image" Target="../media/image82.wmf"/><Relationship Id="rId5" Type="http://schemas.openxmlformats.org/officeDocument/2006/relationships/image" Target="../media/image79.wmf"/><Relationship Id="rId10" Type="http://schemas.openxmlformats.org/officeDocument/2006/relationships/oleObject" Target="../embeddings/oleObject62.bin"/><Relationship Id="rId4" Type="http://schemas.openxmlformats.org/officeDocument/2006/relationships/oleObject" Target="../embeddings/oleObject59.bin"/><Relationship Id="rId9" Type="http://schemas.openxmlformats.org/officeDocument/2006/relationships/image" Target="../media/image81.wm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image" Target="../media/image8.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jpeg"/><Relationship Id="rId1" Type="http://schemas.openxmlformats.org/officeDocument/2006/relationships/slideLayout" Target="../slideLayouts/slideLayout7.xml"/><Relationship Id="rId4" Type="http://schemas.openxmlformats.org/officeDocument/2006/relationships/image" Target="../media/image58.png"/></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image" Target="../media/image85.jpe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86.wmf"/><Relationship Id="rId2" Type="http://schemas.openxmlformats.org/officeDocument/2006/relationships/oleObject" Target="../embeddings/oleObject63.bin"/><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88.wmf"/><Relationship Id="rId2" Type="http://schemas.openxmlformats.org/officeDocument/2006/relationships/image" Target="../media/image87.wmf"/><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image" Target="../media/image89.jpeg"/><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Layout" Target="../slideLayouts/slideLayout14.xml"/></Relationships>
</file>

<file path=ppt/slides/_rels/slide57.xml.rels><?xml version="1.0" encoding="UTF-8" standalone="yes"?>
<Relationships xmlns="http://schemas.openxmlformats.org/package/2006/relationships"><Relationship Id="rId3" Type="http://schemas.openxmlformats.org/officeDocument/2006/relationships/image" Target="../media/image93.jpeg"/><Relationship Id="rId2" Type="http://schemas.openxmlformats.org/officeDocument/2006/relationships/image" Target="../media/image92.jpeg"/><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1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8" Type="http://schemas.openxmlformats.org/officeDocument/2006/relationships/oleObject" Target="../embeddings/oleObject4.bin"/><Relationship Id="rId13" Type="http://schemas.openxmlformats.org/officeDocument/2006/relationships/image" Target="../media/image15.emf"/><Relationship Id="rId18" Type="http://schemas.openxmlformats.org/officeDocument/2006/relationships/oleObject" Target="../embeddings/oleObject9.bin"/><Relationship Id="rId26" Type="http://schemas.openxmlformats.org/officeDocument/2006/relationships/oleObject" Target="../embeddings/oleObject15.bin"/><Relationship Id="rId3" Type="http://schemas.openxmlformats.org/officeDocument/2006/relationships/image" Target="../media/image10.emf"/><Relationship Id="rId21" Type="http://schemas.openxmlformats.org/officeDocument/2006/relationships/oleObject" Target="../embeddings/oleObject12.bin"/><Relationship Id="rId7" Type="http://schemas.openxmlformats.org/officeDocument/2006/relationships/image" Target="../media/image12.emf"/><Relationship Id="rId12" Type="http://schemas.openxmlformats.org/officeDocument/2006/relationships/oleObject" Target="../embeddings/oleObject6.bin"/><Relationship Id="rId17" Type="http://schemas.openxmlformats.org/officeDocument/2006/relationships/image" Target="../media/image17.emf"/><Relationship Id="rId25" Type="http://schemas.openxmlformats.org/officeDocument/2006/relationships/image" Target="../media/image19.emf"/><Relationship Id="rId2" Type="http://schemas.openxmlformats.org/officeDocument/2006/relationships/oleObject" Target="../embeddings/oleObject1.bin"/><Relationship Id="rId16" Type="http://schemas.openxmlformats.org/officeDocument/2006/relationships/oleObject" Target="../embeddings/oleObject8.bin"/><Relationship Id="rId20" Type="http://schemas.openxmlformats.org/officeDocument/2006/relationships/oleObject" Target="../embeddings/oleObject11.bin"/><Relationship Id="rId29" Type="http://schemas.openxmlformats.org/officeDocument/2006/relationships/image" Target="../media/image21.emf"/><Relationship Id="rId1" Type="http://schemas.openxmlformats.org/officeDocument/2006/relationships/slideLayout" Target="../slideLayouts/slideLayout7.xml"/><Relationship Id="rId6" Type="http://schemas.openxmlformats.org/officeDocument/2006/relationships/oleObject" Target="../embeddings/oleObject3.bin"/><Relationship Id="rId11" Type="http://schemas.openxmlformats.org/officeDocument/2006/relationships/image" Target="../media/image14.emf"/><Relationship Id="rId24" Type="http://schemas.openxmlformats.org/officeDocument/2006/relationships/oleObject" Target="../embeddings/oleObject14.bin"/><Relationship Id="rId5" Type="http://schemas.openxmlformats.org/officeDocument/2006/relationships/image" Target="../media/image11.emf"/><Relationship Id="rId15" Type="http://schemas.openxmlformats.org/officeDocument/2006/relationships/image" Target="../media/image16.emf"/><Relationship Id="rId23" Type="http://schemas.openxmlformats.org/officeDocument/2006/relationships/oleObject" Target="../embeddings/oleObject13.bin"/><Relationship Id="rId28" Type="http://schemas.openxmlformats.org/officeDocument/2006/relationships/oleObject" Target="../embeddings/oleObject16.bin"/><Relationship Id="rId10" Type="http://schemas.openxmlformats.org/officeDocument/2006/relationships/oleObject" Target="../embeddings/oleObject5.bin"/><Relationship Id="rId19" Type="http://schemas.openxmlformats.org/officeDocument/2006/relationships/oleObject" Target="../embeddings/oleObject10.bin"/><Relationship Id="rId31" Type="http://schemas.openxmlformats.org/officeDocument/2006/relationships/image" Target="../media/image22.emf"/><Relationship Id="rId4" Type="http://schemas.openxmlformats.org/officeDocument/2006/relationships/oleObject" Target="../embeddings/oleObject2.bin"/><Relationship Id="rId9" Type="http://schemas.openxmlformats.org/officeDocument/2006/relationships/image" Target="../media/image13.emf"/><Relationship Id="rId14" Type="http://schemas.openxmlformats.org/officeDocument/2006/relationships/oleObject" Target="../embeddings/oleObject7.bin"/><Relationship Id="rId22" Type="http://schemas.openxmlformats.org/officeDocument/2006/relationships/image" Target="../media/image18.emf"/><Relationship Id="rId27" Type="http://schemas.openxmlformats.org/officeDocument/2006/relationships/image" Target="../media/image20.emf"/><Relationship Id="rId30" Type="http://schemas.openxmlformats.org/officeDocument/2006/relationships/oleObject" Target="../embeddings/oleObject17.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B719FB78-6290-344E-92CA-538061F640D8}"/>
              </a:ext>
            </a:extLst>
          </p:cNvPr>
          <p:cNvSpPr>
            <a:spLocks noGrp="1"/>
          </p:cNvSpPr>
          <p:nvPr>
            <p:ph type="ftr" sz="quarter" idx="10"/>
          </p:nvPr>
        </p:nvSpPr>
        <p:spPr/>
        <p:txBody>
          <a:bodyPr/>
          <a:lstStyle/>
          <a:p>
            <a:pPr>
              <a:defRPr/>
            </a:pPr>
            <a:fld id="{F1DC486F-0984-4F50-8590-69C2C6FFAA9B}" type="slidenum">
              <a:rPr lang="zh-CN" altLang="en-US" smtClean="0"/>
              <a:pPr>
                <a:defRPr/>
              </a:pPr>
              <a:t>1</a:t>
            </a:fld>
            <a:endParaRPr lang="en-US" altLang="zh-CN"/>
          </a:p>
        </p:txBody>
      </p:sp>
      <p:sp>
        <p:nvSpPr>
          <p:cNvPr id="3" name="矩形 2">
            <a:extLst>
              <a:ext uri="{FF2B5EF4-FFF2-40B4-BE49-F238E27FC236}">
                <a16:creationId xmlns:a16="http://schemas.microsoft.com/office/drawing/2014/main" id="{33C7FD1D-E05D-8C4E-A0DF-1A5BF73FA286}"/>
              </a:ext>
            </a:extLst>
          </p:cNvPr>
          <p:cNvSpPr/>
          <p:nvPr/>
        </p:nvSpPr>
        <p:spPr>
          <a:xfrm>
            <a:off x="432650" y="1484784"/>
            <a:ext cx="8369390" cy="400110"/>
          </a:xfrm>
          <a:prstGeom prst="rect">
            <a:avLst/>
          </a:prstGeom>
        </p:spPr>
        <p:txBody>
          <a:bodyPr wrap="square">
            <a:spAutoFit/>
          </a:bodyPr>
          <a:lstStyle/>
          <a:p>
            <a:pPr algn="ctr"/>
            <a:r>
              <a:rPr lang="zh-CN" altLang="en-US" sz="2000" dirty="0"/>
              <a:t>https://www.bilibili.com/video/BV17V411U7RY</a:t>
            </a:r>
          </a:p>
        </p:txBody>
      </p:sp>
      <p:sp>
        <p:nvSpPr>
          <p:cNvPr id="5" name="矩形 4">
            <a:extLst>
              <a:ext uri="{FF2B5EF4-FFF2-40B4-BE49-F238E27FC236}">
                <a16:creationId xmlns:a16="http://schemas.microsoft.com/office/drawing/2014/main" id="{AE9BD3AB-519A-4140-B59D-0D479BA19ACC}"/>
              </a:ext>
            </a:extLst>
          </p:cNvPr>
          <p:cNvSpPr/>
          <p:nvPr/>
        </p:nvSpPr>
        <p:spPr>
          <a:xfrm>
            <a:off x="3179298" y="779278"/>
            <a:ext cx="2350323" cy="461665"/>
          </a:xfrm>
          <a:prstGeom prst="rect">
            <a:avLst/>
          </a:prstGeom>
        </p:spPr>
        <p:txBody>
          <a:bodyPr wrap="none">
            <a:spAutoFit/>
          </a:bodyPr>
          <a:lstStyle/>
          <a:p>
            <a:r>
              <a:rPr lang="zh-CN" altLang="en-US" dirty="0">
                <a:latin typeface="+mj-ea"/>
                <a:ea typeface="+mj-ea"/>
              </a:rPr>
              <a:t>海水的淡化原理</a:t>
            </a:r>
          </a:p>
        </p:txBody>
      </p:sp>
      <p:sp>
        <p:nvSpPr>
          <p:cNvPr id="7" name="文本框 6">
            <a:extLst>
              <a:ext uri="{FF2B5EF4-FFF2-40B4-BE49-F238E27FC236}">
                <a16:creationId xmlns:a16="http://schemas.microsoft.com/office/drawing/2014/main" id="{8D4DBB3F-503D-A1D6-3AD8-719B71939B8C}"/>
              </a:ext>
            </a:extLst>
          </p:cNvPr>
          <p:cNvSpPr txBox="1"/>
          <p:nvPr/>
        </p:nvSpPr>
        <p:spPr>
          <a:xfrm>
            <a:off x="457200" y="5643608"/>
            <a:ext cx="8369390" cy="400110"/>
          </a:xfrm>
          <a:prstGeom prst="rect">
            <a:avLst/>
          </a:prstGeom>
          <a:noFill/>
        </p:spPr>
        <p:txBody>
          <a:bodyPr wrap="square">
            <a:spAutoFit/>
          </a:bodyPr>
          <a:lstStyle/>
          <a:p>
            <a:pPr algn="ctr"/>
            <a:r>
              <a:rPr lang="zh-CN" altLang="en-US" sz="2000" dirty="0"/>
              <a:t>https://haokan.baidu.com/v?pd=wisenatural&amp;vid=9267653433670932246</a:t>
            </a:r>
          </a:p>
        </p:txBody>
      </p:sp>
      <p:sp>
        <p:nvSpPr>
          <p:cNvPr id="9" name="文本框 8">
            <a:extLst>
              <a:ext uri="{FF2B5EF4-FFF2-40B4-BE49-F238E27FC236}">
                <a16:creationId xmlns:a16="http://schemas.microsoft.com/office/drawing/2014/main" id="{01DFC5EB-94C7-8161-7FAF-C51D1CFF68D7}"/>
              </a:ext>
            </a:extLst>
          </p:cNvPr>
          <p:cNvSpPr txBox="1"/>
          <p:nvPr/>
        </p:nvSpPr>
        <p:spPr>
          <a:xfrm>
            <a:off x="738199" y="2895057"/>
            <a:ext cx="7232520" cy="461665"/>
          </a:xfrm>
          <a:prstGeom prst="rect">
            <a:avLst/>
          </a:prstGeom>
          <a:noFill/>
        </p:spPr>
        <p:txBody>
          <a:bodyPr wrap="square">
            <a:spAutoFit/>
          </a:bodyPr>
          <a:lstStyle/>
          <a:p>
            <a:pPr algn="ctr"/>
            <a:r>
              <a:rPr lang="en-US" altLang="zh-CN" b="1" dirty="0"/>
              <a:t>【</a:t>
            </a:r>
            <a:r>
              <a:rPr lang="zh-CN" altLang="en-US" b="1" dirty="0"/>
              <a:t>回到</a:t>
            </a:r>
            <a:r>
              <a:rPr lang="en-US" altLang="zh-CN" b="1" dirty="0"/>
              <a:t>2049】S02E48 </a:t>
            </a:r>
            <a:r>
              <a:rPr lang="zh-CN" altLang="en-US" b="1" dirty="0"/>
              <a:t>海水淡化：蒸、膜、电、冻</a:t>
            </a:r>
          </a:p>
        </p:txBody>
      </p:sp>
      <p:sp>
        <p:nvSpPr>
          <p:cNvPr id="12" name="文本框 11">
            <a:extLst>
              <a:ext uri="{FF2B5EF4-FFF2-40B4-BE49-F238E27FC236}">
                <a16:creationId xmlns:a16="http://schemas.microsoft.com/office/drawing/2014/main" id="{1D6423EA-D82E-A2BC-39BB-56D266882675}"/>
              </a:ext>
            </a:extLst>
          </p:cNvPr>
          <p:cNvSpPr txBox="1"/>
          <p:nvPr/>
        </p:nvSpPr>
        <p:spPr>
          <a:xfrm>
            <a:off x="1043608" y="3573016"/>
            <a:ext cx="6912768" cy="461665"/>
          </a:xfrm>
          <a:prstGeom prst="rect">
            <a:avLst/>
          </a:prstGeom>
          <a:noFill/>
        </p:spPr>
        <p:txBody>
          <a:bodyPr wrap="square">
            <a:spAutoFit/>
          </a:bodyPr>
          <a:lstStyle/>
          <a:p>
            <a:pPr algn="ctr"/>
            <a:r>
              <a:rPr lang="zh-CN" altLang="en-US" dirty="0"/>
              <a:t>https://www.bilibili.com/video/BV1YW411872f/</a:t>
            </a:r>
          </a:p>
        </p:txBody>
      </p:sp>
    </p:spTree>
    <p:extLst>
      <p:ext uri="{BB962C8B-B14F-4D97-AF65-F5344CB8AC3E}">
        <p14:creationId xmlns:p14="http://schemas.microsoft.com/office/powerpoint/2010/main" val="10966865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2">
            <a:extLst>
              <a:ext uri="{FF2B5EF4-FFF2-40B4-BE49-F238E27FC236}">
                <a16:creationId xmlns:a16="http://schemas.microsoft.com/office/drawing/2014/main" id="{51DD7A78-7066-3E37-9ED7-89BDD1B4451F}"/>
              </a:ext>
            </a:extLst>
          </p:cNvPr>
          <p:cNvSpPr txBox="1">
            <a:spLocks noChangeArrowheads="1"/>
          </p:cNvSpPr>
          <p:nvPr/>
        </p:nvSpPr>
        <p:spPr bwMode="auto">
          <a:xfrm>
            <a:off x="242490" y="1844824"/>
            <a:ext cx="173156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zh-CN" altLang="en-US" b="0" dirty="0">
                <a:latin typeface="+mj-ea"/>
                <a:ea typeface="+mj-ea"/>
              </a:rPr>
              <a:t>统计性假设</a:t>
            </a:r>
          </a:p>
        </p:txBody>
      </p:sp>
      <p:sp>
        <p:nvSpPr>
          <p:cNvPr id="3" name="Text Box 3">
            <a:extLst>
              <a:ext uri="{FF2B5EF4-FFF2-40B4-BE49-F238E27FC236}">
                <a16:creationId xmlns:a16="http://schemas.microsoft.com/office/drawing/2014/main" id="{26A98ABF-936A-6F7D-5E32-34F70A992D3A}"/>
              </a:ext>
            </a:extLst>
          </p:cNvPr>
          <p:cNvSpPr txBox="1">
            <a:spLocks noChangeArrowheads="1"/>
          </p:cNvSpPr>
          <p:nvPr/>
        </p:nvSpPr>
        <p:spPr bwMode="auto">
          <a:xfrm>
            <a:off x="179512" y="2412884"/>
            <a:ext cx="8907690" cy="7280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9050">
                <a:solidFill>
                  <a:schemeClr val="tx1"/>
                </a:solidFill>
                <a:miter lim="800000"/>
                <a:headEnd/>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lnSpc>
                <a:spcPct val="110000"/>
              </a:lnSpc>
            </a:pPr>
            <a:r>
              <a:rPr lang="zh-CN" altLang="en-US" sz="2000" dirty="0">
                <a:latin typeface="宋体" panose="02010600030101010101" pitchFamily="2" charset="-122"/>
              </a:rPr>
              <a:t>平衡态下，平均来说，朝各方向运动的分子数相同。在各不同方向上，分子速度的各种平均值相同。</a:t>
            </a:r>
            <a:r>
              <a:rPr kumimoji="0" lang="zh-CN" altLang="en-US" sz="2000" b="0" dirty="0">
                <a:solidFill>
                  <a:srgbClr val="1C1C1C"/>
                </a:solidFill>
                <a:latin typeface="+mj-ea"/>
                <a:ea typeface="+mj-ea"/>
              </a:rPr>
              <a:t>单个分子对器壁碰撞特性</a:t>
            </a:r>
            <a:r>
              <a:rPr kumimoji="0" lang="en-US" altLang="zh-CN" sz="2000" b="0" dirty="0">
                <a:solidFill>
                  <a:srgbClr val="1C1C1C"/>
                </a:solidFill>
                <a:latin typeface="+mj-ea"/>
                <a:ea typeface="+mj-ea"/>
              </a:rPr>
              <a:t>: </a:t>
            </a:r>
            <a:r>
              <a:rPr kumimoji="0" lang="zh-CN" altLang="en-US" sz="2000" b="0" dirty="0">
                <a:solidFill>
                  <a:srgbClr val="1C1C1C"/>
                </a:solidFill>
                <a:latin typeface="+mj-ea"/>
                <a:ea typeface="+mj-ea"/>
              </a:rPr>
              <a:t>偶然性、不连续性</a:t>
            </a:r>
            <a:endParaRPr kumimoji="0" lang="en-US" altLang="zh-CN" sz="2000" b="0" dirty="0">
              <a:solidFill>
                <a:srgbClr val="1C1C1C"/>
              </a:solidFill>
              <a:latin typeface="+mj-ea"/>
              <a:ea typeface="+mj-ea"/>
            </a:endParaRPr>
          </a:p>
        </p:txBody>
      </p:sp>
      <p:sp>
        <p:nvSpPr>
          <p:cNvPr id="4" name="Text Box 58">
            <a:extLst>
              <a:ext uri="{FF2B5EF4-FFF2-40B4-BE49-F238E27FC236}">
                <a16:creationId xmlns:a16="http://schemas.microsoft.com/office/drawing/2014/main" id="{C25B6FF1-AF47-DFA2-7E0F-32EF1E03829C}"/>
              </a:ext>
            </a:extLst>
          </p:cNvPr>
          <p:cNvSpPr txBox="1">
            <a:spLocks noChangeArrowheads="1"/>
          </p:cNvSpPr>
          <p:nvPr/>
        </p:nvSpPr>
        <p:spPr bwMode="auto">
          <a:xfrm>
            <a:off x="1615684" y="180504"/>
            <a:ext cx="5788025" cy="584200"/>
          </a:xfrm>
          <a:prstGeom prst="rect">
            <a:avLst/>
          </a:prstGeom>
          <a:noFill/>
          <a:ln>
            <a:noFill/>
          </a:ln>
          <a:effectLst/>
          <a:extLst>
            <a:ext uri="{909E8E84-426E-40DD-AFC4-6F175D3DCCD1}">
              <a14:hiddenFill xmlns:a14="http://schemas.microsoft.com/office/drawing/2010/main">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14:hiddenFill>
            </a:ext>
            <a:ext uri="{91240B29-F687-4F45-9708-019B960494DF}">
              <a14:hiddenLine xmlns:a14="http://schemas.microsoft.com/office/drawing/2010/main" w="28575">
                <a:solidFill>
                  <a:srgbClr val="EAEAEA"/>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eaLnBrk="0" hangingPunct="0">
              <a:defRPr kumimoji="1" sz="2400">
                <a:solidFill>
                  <a:schemeClr val="tx1"/>
                </a:solidFill>
                <a:latin typeface="Tahoma" charset="0"/>
                <a:ea typeface="宋体" charset="-122"/>
              </a:defRPr>
            </a:lvl1pPr>
            <a:lvl2pPr marL="742950" indent="-285750" eaLnBrk="0" hangingPunct="0">
              <a:defRPr kumimoji="1" sz="2400">
                <a:solidFill>
                  <a:schemeClr val="tx1"/>
                </a:solidFill>
                <a:latin typeface="Tahoma" charset="0"/>
                <a:ea typeface="宋体" charset="-122"/>
              </a:defRPr>
            </a:lvl2pPr>
            <a:lvl3pPr marL="1143000" indent="-228600" eaLnBrk="0" hangingPunct="0">
              <a:defRPr kumimoji="1" sz="2400">
                <a:solidFill>
                  <a:schemeClr val="tx1"/>
                </a:solidFill>
                <a:latin typeface="Tahoma" charset="0"/>
                <a:ea typeface="宋体" charset="-122"/>
              </a:defRPr>
            </a:lvl3pPr>
            <a:lvl4pPr marL="1600200" indent="-228600" eaLnBrk="0" hangingPunct="0">
              <a:defRPr kumimoji="1" sz="2400">
                <a:solidFill>
                  <a:schemeClr val="tx1"/>
                </a:solidFill>
                <a:latin typeface="Tahoma" charset="0"/>
                <a:ea typeface="宋体" charset="-122"/>
              </a:defRPr>
            </a:lvl4pPr>
            <a:lvl5pPr marL="2057400" indent="-228600" eaLnBrk="0" hangingPunct="0">
              <a:defRPr kumimoji="1" sz="2400">
                <a:solidFill>
                  <a:schemeClr val="tx1"/>
                </a:solidFill>
                <a:latin typeface="Tahoma" charset="0"/>
                <a:ea typeface="宋体" charset="-122"/>
              </a:defRPr>
            </a:lvl5pPr>
            <a:lvl6pPr marL="2514600" indent="-228600" eaLnBrk="0" fontAlgn="base" hangingPunct="0">
              <a:spcBef>
                <a:spcPct val="0"/>
              </a:spcBef>
              <a:spcAft>
                <a:spcPct val="0"/>
              </a:spcAft>
              <a:defRPr kumimoji="1" sz="2400">
                <a:solidFill>
                  <a:schemeClr val="tx1"/>
                </a:solidFill>
                <a:latin typeface="Tahoma" charset="0"/>
                <a:ea typeface="宋体" charset="-122"/>
              </a:defRPr>
            </a:lvl6pPr>
            <a:lvl7pPr marL="2971800" indent="-228600" eaLnBrk="0" fontAlgn="base" hangingPunct="0">
              <a:spcBef>
                <a:spcPct val="0"/>
              </a:spcBef>
              <a:spcAft>
                <a:spcPct val="0"/>
              </a:spcAft>
              <a:defRPr kumimoji="1" sz="2400">
                <a:solidFill>
                  <a:schemeClr val="tx1"/>
                </a:solidFill>
                <a:latin typeface="Tahoma" charset="0"/>
                <a:ea typeface="宋体" charset="-122"/>
              </a:defRPr>
            </a:lvl7pPr>
            <a:lvl8pPr marL="3429000" indent="-228600" eaLnBrk="0" fontAlgn="base" hangingPunct="0">
              <a:spcBef>
                <a:spcPct val="0"/>
              </a:spcBef>
              <a:spcAft>
                <a:spcPct val="0"/>
              </a:spcAft>
              <a:defRPr kumimoji="1" sz="2400">
                <a:solidFill>
                  <a:schemeClr val="tx1"/>
                </a:solidFill>
                <a:latin typeface="Tahoma" charset="0"/>
                <a:ea typeface="宋体" charset="-122"/>
              </a:defRPr>
            </a:lvl8pPr>
            <a:lvl9pPr marL="3886200" indent="-228600" eaLnBrk="0" fontAlgn="base" hangingPunct="0">
              <a:spcBef>
                <a:spcPct val="0"/>
              </a:spcBef>
              <a:spcAft>
                <a:spcPct val="0"/>
              </a:spcAft>
              <a:defRPr kumimoji="1" sz="2400">
                <a:solidFill>
                  <a:schemeClr val="tx1"/>
                </a:solidFill>
                <a:latin typeface="Tahoma" charset="0"/>
                <a:ea typeface="宋体" charset="-122"/>
              </a:defRPr>
            </a:lvl9pPr>
          </a:lstStyle>
          <a:p>
            <a:pPr algn="ctr" eaLnBrk="1" hangingPunct="1">
              <a:spcBef>
                <a:spcPct val="50000"/>
              </a:spcBef>
              <a:defRPr/>
            </a:pPr>
            <a:r>
              <a:rPr kumimoji="0" lang="zh-CN" altLang="en-US" sz="3200" dirty="0">
                <a:solidFill>
                  <a:srgbClr val="C00000"/>
                </a:solidFill>
                <a:latin typeface="SimHei" charset="-122"/>
                <a:ea typeface="SimHei" charset="-122"/>
                <a:cs typeface="SimHei" charset="-122"/>
              </a:rPr>
              <a:t>理想气体压强微观公式推导</a:t>
            </a:r>
            <a:endParaRPr kumimoji="0" lang="zh-CN" altLang="en-US" dirty="0">
              <a:solidFill>
                <a:srgbClr val="C00000"/>
              </a:solidFill>
              <a:latin typeface="SimHei" charset="-122"/>
              <a:ea typeface="SimHei" charset="-122"/>
              <a:cs typeface="SimHei" charset="-122"/>
            </a:endParaRPr>
          </a:p>
        </p:txBody>
      </p:sp>
      <p:sp>
        <p:nvSpPr>
          <p:cNvPr id="5" name="矩形 4">
            <a:extLst>
              <a:ext uri="{FF2B5EF4-FFF2-40B4-BE49-F238E27FC236}">
                <a16:creationId xmlns:a16="http://schemas.microsoft.com/office/drawing/2014/main" id="{A46E107D-6601-1D60-567C-4DA7131F9926}"/>
              </a:ext>
            </a:extLst>
          </p:cNvPr>
          <p:cNvSpPr/>
          <p:nvPr/>
        </p:nvSpPr>
        <p:spPr bwMode="auto">
          <a:xfrm>
            <a:off x="-20286"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1" i="0" u="none" strike="noStrike" cap="none" normalizeH="0" baseline="0">
              <a:ln>
                <a:noFill/>
              </a:ln>
              <a:solidFill>
                <a:schemeClr val="tx1"/>
              </a:solidFill>
              <a:effectLst/>
              <a:latin typeface="Times New Roman" pitchFamily="18" charset="0"/>
              <a:ea typeface="宋体" pitchFamily="2" charset="-122"/>
            </a:endParaRPr>
          </a:p>
        </p:txBody>
      </p:sp>
      <p:sp>
        <p:nvSpPr>
          <p:cNvPr id="7" name="文本框 6">
            <a:extLst>
              <a:ext uri="{FF2B5EF4-FFF2-40B4-BE49-F238E27FC236}">
                <a16:creationId xmlns:a16="http://schemas.microsoft.com/office/drawing/2014/main" id="{AF13B685-921E-A478-2E0C-81F62B3DB858}"/>
              </a:ext>
            </a:extLst>
          </p:cNvPr>
          <p:cNvSpPr txBox="1"/>
          <p:nvPr/>
        </p:nvSpPr>
        <p:spPr>
          <a:xfrm>
            <a:off x="626632" y="1105580"/>
            <a:ext cx="8049824" cy="523220"/>
          </a:xfrm>
          <a:prstGeom prst="rect">
            <a:avLst/>
          </a:prstGeom>
          <a:noFill/>
        </p:spPr>
        <p:txBody>
          <a:bodyPr wrap="square">
            <a:spAutoFit/>
          </a:bodyPr>
          <a:lstStyle/>
          <a:p>
            <a:pPr indent="-457200">
              <a:spcBef>
                <a:spcPts val="600"/>
              </a:spcBef>
              <a:buFont typeface="+mj-ea"/>
              <a:buAutoNum type="circleNumDbPlain"/>
            </a:pPr>
            <a:r>
              <a:rPr lang="zh-CN" altLang="en-US" sz="2800" b="0" dirty="0">
                <a:latin typeface="+mj-ea"/>
                <a:ea typeface="+mj-ea"/>
              </a:rPr>
              <a:t>求出一个分子碰撞器壁给器壁的冲量</a:t>
            </a:r>
            <a:r>
              <a:rPr lang="en-US" altLang="zh-CN" sz="2800" b="0" dirty="0">
                <a:latin typeface="+mj-ea"/>
                <a:ea typeface="+mj-ea"/>
              </a:rPr>
              <a:t> </a:t>
            </a:r>
            <a:r>
              <a:rPr lang="en-US" altLang="zh-CN" sz="2800" dirty="0">
                <a:latin typeface="+mn-lt"/>
              </a:rPr>
              <a:t>∆(mv)</a:t>
            </a:r>
            <a:endParaRPr lang="zh-CN" altLang="en-US" sz="2800" dirty="0">
              <a:latin typeface="+mn-lt"/>
            </a:endParaRPr>
          </a:p>
        </p:txBody>
      </p:sp>
      <p:pic>
        <p:nvPicPr>
          <p:cNvPr id="9" name="图片 8">
            <a:extLst>
              <a:ext uri="{FF2B5EF4-FFF2-40B4-BE49-F238E27FC236}">
                <a16:creationId xmlns:a16="http://schemas.microsoft.com/office/drawing/2014/main" id="{2C64F3A5-EA95-A55F-0AD6-BAB7F5A81DBF}"/>
              </a:ext>
            </a:extLst>
          </p:cNvPr>
          <p:cNvPicPr>
            <a:picLocks noChangeAspect="1"/>
          </p:cNvPicPr>
          <p:nvPr/>
        </p:nvPicPr>
        <p:blipFill rotWithShape="1">
          <a:blip r:embed="rId2"/>
          <a:srcRect t="3145" r="37819"/>
          <a:stretch/>
        </p:blipFill>
        <p:spPr>
          <a:xfrm>
            <a:off x="626632" y="3429000"/>
            <a:ext cx="3928742" cy="2947161"/>
          </a:xfrm>
          <a:prstGeom prst="rect">
            <a:avLst/>
          </a:prstGeom>
        </p:spPr>
      </p:pic>
      <p:graphicFrame>
        <p:nvGraphicFramePr>
          <p:cNvPr id="11" name="Object 10">
            <a:extLst>
              <a:ext uri="{FF2B5EF4-FFF2-40B4-BE49-F238E27FC236}">
                <a16:creationId xmlns:a16="http://schemas.microsoft.com/office/drawing/2014/main" id="{E31E9099-A794-9490-E3D3-6A3F773BDD80}"/>
              </a:ext>
            </a:extLst>
          </p:cNvPr>
          <p:cNvGraphicFramePr>
            <a:graphicFrameLocks noChangeAspect="1"/>
          </p:cNvGraphicFramePr>
          <p:nvPr>
            <p:extLst>
              <p:ext uri="{D42A27DB-BD31-4B8C-83A1-F6EECF244321}">
                <p14:modId xmlns:p14="http://schemas.microsoft.com/office/powerpoint/2010/main" val="2648006415"/>
              </p:ext>
            </p:extLst>
          </p:nvPr>
        </p:nvGraphicFramePr>
        <p:xfrm>
          <a:off x="4987138" y="5313465"/>
          <a:ext cx="3204918" cy="689464"/>
        </p:xfrm>
        <a:graphic>
          <a:graphicData uri="http://schemas.openxmlformats.org/presentationml/2006/ole">
            <mc:AlternateContent xmlns:mc="http://schemas.openxmlformats.org/markup-compatibility/2006">
              <mc:Choice xmlns:v="urn:schemas-microsoft-com:vml" Requires="v">
                <p:oleObj name="Equation" r:id="rId3" imgW="39204900" imgH="8483600" progId="Equation.3">
                  <p:embed/>
                </p:oleObj>
              </mc:Choice>
              <mc:Fallback>
                <p:oleObj name="Equation" r:id="rId3" imgW="39204900" imgH="8483600" progId="Equation.3">
                  <p:embed/>
                  <p:pic>
                    <p:nvPicPr>
                      <p:cNvPr id="23560" name="Object 10">
                        <a:extLst>
                          <a:ext uri="{FF2B5EF4-FFF2-40B4-BE49-F238E27FC236}">
                            <a16:creationId xmlns:a16="http://schemas.microsoft.com/office/drawing/2014/main" id="{D6325F62-F0D2-F64A-A93F-9FBBDC5FDD9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87138" y="5313465"/>
                        <a:ext cx="3204918" cy="689464"/>
                      </a:xfrm>
                      <a:prstGeom prst="rect">
                        <a:avLst/>
                      </a:prstGeom>
                      <a:gradFill rotWithShape="0">
                        <a:gsLst>
                          <a:gs pos="0">
                            <a:schemeClr val="accent1"/>
                          </a:gs>
                          <a:gs pos="50000">
                            <a:srgbClr val="FFFFFF"/>
                          </a:gs>
                          <a:gs pos="100000">
                            <a:schemeClr val="accent1"/>
                          </a:gs>
                        </a:gsLst>
                        <a:lin ang="5400000" scaled="1"/>
                      </a:gradFill>
                      <a:ln w="12700">
                        <a:solidFill>
                          <a:schemeClr val="tx1"/>
                        </a:solidFill>
                        <a:miter lim="800000"/>
                        <a:headEnd/>
                        <a:tailEnd/>
                      </a:ln>
                      <a:effectLst/>
                    </p:spPr>
                  </p:pic>
                </p:oleObj>
              </mc:Fallback>
            </mc:AlternateContent>
          </a:graphicData>
        </a:graphic>
      </p:graphicFrame>
      <p:sp>
        <p:nvSpPr>
          <p:cNvPr id="12" name="Rectangle 11">
            <a:extLst>
              <a:ext uri="{FF2B5EF4-FFF2-40B4-BE49-F238E27FC236}">
                <a16:creationId xmlns:a16="http://schemas.microsoft.com/office/drawing/2014/main" id="{1E608EE0-86F4-CDFE-7159-3A4AD38638CF}"/>
              </a:ext>
            </a:extLst>
          </p:cNvPr>
          <p:cNvSpPr>
            <a:spLocks noChangeArrowheads="1"/>
          </p:cNvSpPr>
          <p:nvPr/>
        </p:nvSpPr>
        <p:spPr bwMode="auto">
          <a:xfrm>
            <a:off x="4860032" y="4598845"/>
            <a:ext cx="3332024" cy="461665"/>
          </a:xfrm>
          <a:prstGeom prst="rect">
            <a:avLst/>
          </a:prstGeom>
          <a:noFill/>
          <a:ln>
            <a:noFill/>
          </a:ln>
          <a:effectLst/>
          <a:extLst>
            <a:ext uri="{909E8E84-426E-40DD-AFC4-6F175D3DCCD1}">
              <a14:hiddenFill xmlns:a14="http://schemas.microsoft.com/office/drawing/2010/main">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14:hiddenFill>
            </a:ext>
            <a:ext uri="{91240B29-F687-4F45-9708-019B960494DF}">
              <a14:hiddenLine xmlns:a14="http://schemas.microsoft.com/office/drawing/2010/main" w="28575">
                <a:solidFill>
                  <a:srgbClr val="EAEAEA"/>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eaLnBrk="0" hangingPunct="0">
              <a:defRPr kumimoji="1" sz="2400">
                <a:solidFill>
                  <a:schemeClr val="tx1"/>
                </a:solidFill>
                <a:latin typeface="Tahoma" charset="0"/>
                <a:ea typeface="宋体" charset="-122"/>
              </a:defRPr>
            </a:lvl1pPr>
            <a:lvl2pPr marL="742950" indent="-285750" eaLnBrk="0" hangingPunct="0">
              <a:defRPr kumimoji="1" sz="2400">
                <a:solidFill>
                  <a:schemeClr val="tx1"/>
                </a:solidFill>
                <a:latin typeface="Tahoma" charset="0"/>
                <a:ea typeface="宋体" charset="-122"/>
              </a:defRPr>
            </a:lvl2pPr>
            <a:lvl3pPr marL="1143000" indent="-228600" eaLnBrk="0" hangingPunct="0">
              <a:defRPr kumimoji="1" sz="2400">
                <a:solidFill>
                  <a:schemeClr val="tx1"/>
                </a:solidFill>
                <a:latin typeface="Tahoma" charset="0"/>
                <a:ea typeface="宋体" charset="-122"/>
              </a:defRPr>
            </a:lvl3pPr>
            <a:lvl4pPr marL="1600200" indent="-228600" eaLnBrk="0" hangingPunct="0">
              <a:defRPr kumimoji="1" sz="2400">
                <a:solidFill>
                  <a:schemeClr val="tx1"/>
                </a:solidFill>
                <a:latin typeface="Tahoma" charset="0"/>
                <a:ea typeface="宋体" charset="-122"/>
              </a:defRPr>
            </a:lvl4pPr>
            <a:lvl5pPr marL="2057400" indent="-228600" eaLnBrk="0" hangingPunct="0">
              <a:defRPr kumimoji="1" sz="2400">
                <a:solidFill>
                  <a:schemeClr val="tx1"/>
                </a:solidFill>
                <a:latin typeface="Tahoma" charset="0"/>
                <a:ea typeface="宋体" charset="-122"/>
              </a:defRPr>
            </a:lvl5pPr>
            <a:lvl6pPr marL="2514600" indent="-228600" eaLnBrk="0" fontAlgn="base" hangingPunct="0">
              <a:spcBef>
                <a:spcPct val="0"/>
              </a:spcBef>
              <a:spcAft>
                <a:spcPct val="0"/>
              </a:spcAft>
              <a:defRPr kumimoji="1" sz="2400">
                <a:solidFill>
                  <a:schemeClr val="tx1"/>
                </a:solidFill>
                <a:latin typeface="Tahoma" charset="0"/>
                <a:ea typeface="宋体" charset="-122"/>
              </a:defRPr>
            </a:lvl6pPr>
            <a:lvl7pPr marL="2971800" indent="-228600" eaLnBrk="0" fontAlgn="base" hangingPunct="0">
              <a:spcBef>
                <a:spcPct val="0"/>
              </a:spcBef>
              <a:spcAft>
                <a:spcPct val="0"/>
              </a:spcAft>
              <a:defRPr kumimoji="1" sz="2400">
                <a:solidFill>
                  <a:schemeClr val="tx1"/>
                </a:solidFill>
                <a:latin typeface="Tahoma" charset="0"/>
                <a:ea typeface="宋体" charset="-122"/>
              </a:defRPr>
            </a:lvl7pPr>
            <a:lvl8pPr marL="3429000" indent="-228600" eaLnBrk="0" fontAlgn="base" hangingPunct="0">
              <a:spcBef>
                <a:spcPct val="0"/>
              </a:spcBef>
              <a:spcAft>
                <a:spcPct val="0"/>
              </a:spcAft>
              <a:defRPr kumimoji="1" sz="2400">
                <a:solidFill>
                  <a:schemeClr val="tx1"/>
                </a:solidFill>
                <a:latin typeface="Tahoma" charset="0"/>
                <a:ea typeface="宋体" charset="-122"/>
              </a:defRPr>
            </a:lvl8pPr>
            <a:lvl9pPr marL="3886200" indent="-228600" eaLnBrk="0" fontAlgn="base" hangingPunct="0">
              <a:spcBef>
                <a:spcPct val="0"/>
              </a:spcBef>
              <a:spcAft>
                <a:spcPct val="0"/>
              </a:spcAft>
              <a:defRPr kumimoji="1" sz="2400">
                <a:solidFill>
                  <a:schemeClr val="tx1"/>
                </a:solidFill>
                <a:latin typeface="Tahoma" charset="0"/>
                <a:ea typeface="宋体" charset="-122"/>
              </a:defRPr>
            </a:lvl9pPr>
          </a:lstStyle>
          <a:p>
            <a:pPr eaLnBrk="1" hangingPunct="1">
              <a:defRPr/>
            </a:pPr>
            <a:r>
              <a:rPr kumimoji="0" lang="zh-CN" altLang="en-US" b="1" dirty="0">
                <a:solidFill>
                  <a:srgbClr val="000000"/>
                </a:solidFill>
                <a:latin typeface="Arial" charset="0"/>
              </a:rPr>
              <a:t>各方向运动概率均等：</a:t>
            </a:r>
          </a:p>
        </p:txBody>
      </p:sp>
      <p:graphicFrame>
        <p:nvGraphicFramePr>
          <p:cNvPr id="14" name="Object 14">
            <a:extLst>
              <a:ext uri="{FF2B5EF4-FFF2-40B4-BE49-F238E27FC236}">
                <a16:creationId xmlns:a16="http://schemas.microsoft.com/office/drawing/2014/main" id="{84B8F26B-AE67-ED59-502A-2161B29CCD4C}"/>
              </a:ext>
            </a:extLst>
          </p:cNvPr>
          <p:cNvGraphicFramePr>
            <a:graphicFrameLocks noChangeAspect="1"/>
          </p:cNvGraphicFramePr>
          <p:nvPr>
            <p:extLst>
              <p:ext uri="{D42A27DB-BD31-4B8C-83A1-F6EECF244321}">
                <p14:modId xmlns:p14="http://schemas.microsoft.com/office/powerpoint/2010/main" val="427223705"/>
              </p:ext>
            </p:extLst>
          </p:nvPr>
        </p:nvGraphicFramePr>
        <p:xfrm>
          <a:off x="4999754" y="3968874"/>
          <a:ext cx="3192302" cy="566535"/>
        </p:xfrm>
        <a:graphic>
          <a:graphicData uri="http://schemas.openxmlformats.org/presentationml/2006/ole">
            <mc:AlternateContent xmlns:mc="http://schemas.openxmlformats.org/markup-compatibility/2006">
              <mc:Choice xmlns:v="urn:schemas-microsoft-com:vml" Requires="v">
                <p:oleObj name="Equation" r:id="rId5" imgW="50901600" imgH="9067800" progId="Equation.3">
                  <p:embed/>
                </p:oleObj>
              </mc:Choice>
              <mc:Fallback>
                <p:oleObj name="Equation" r:id="rId5" imgW="50901600" imgH="9067800" progId="Equation.3">
                  <p:embed/>
                  <p:pic>
                    <p:nvPicPr>
                      <p:cNvPr id="23558" name="Object 14">
                        <a:extLst>
                          <a:ext uri="{FF2B5EF4-FFF2-40B4-BE49-F238E27FC236}">
                            <a16:creationId xmlns:a16="http://schemas.microsoft.com/office/drawing/2014/main" id="{4F84E768-3595-FD43-97B5-27BB1177EE8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99754" y="3968874"/>
                        <a:ext cx="3192302" cy="566535"/>
                      </a:xfrm>
                      <a:prstGeom prst="rect">
                        <a:avLst/>
                      </a:prstGeom>
                      <a:noFill/>
                      <a:ln>
                        <a:noFill/>
                      </a:ln>
                      <a:effectLst/>
                    </p:spPr>
                  </p:pic>
                </p:oleObj>
              </mc:Fallback>
            </mc:AlternateContent>
          </a:graphicData>
        </a:graphic>
      </p:graphicFrame>
      <p:sp>
        <p:nvSpPr>
          <p:cNvPr id="15" name="Text Box 15">
            <a:extLst>
              <a:ext uri="{FF2B5EF4-FFF2-40B4-BE49-F238E27FC236}">
                <a16:creationId xmlns:a16="http://schemas.microsoft.com/office/drawing/2014/main" id="{8AC0DD4C-46A9-3DF7-675F-1AE17E97307F}"/>
              </a:ext>
            </a:extLst>
          </p:cNvPr>
          <p:cNvSpPr txBox="1">
            <a:spLocks noChangeArrowheads="1"/>
          </p:cNvSpPr>
          <p:nvPr/>
        </p:nvSpPr>
        <p:spPr bwMode="auto">
          <a:xfrm>
            <a:off x="4982755" y="3423723"/>
            <a:ext cx="2971800" cy="461665"/>
          </a:xfrm>
          <a:prstGeom prst="rect">
            <a:avLst/>
          </a:prstGeom>
          <a:noFill/>
          <a:ln>
            <a:noFill/>
          </a:ln>
          <a:effectLst/>
          <a:extLst>
            <a:ext uri="{909E8E84-426E-40DD-AFC4-6F175D3DCCD1}">
              <a14:hiddenFill xmlns:a14="http://schemas.microsoft.com/office/drawing/2010/main">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14:hiddenFill>
            </a:ext>
            <a:ext uri="{91240B29-F687-4F45-9708-019B960494DF}">
              <a14:hiddenLine xmlns:a14="http://schemas.microsoft.com/office/drawing/2010/main" w="28575">
                <a:solidFill>
                  <a:srgbClr val="EAEAEA"/>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eaLnBrk="0" hangingPunct="0">
              <a:defRPr kumimoji="1" sz="2400">
                <a:solidFill>
                  <a:schemeClr val="tx1"/>
                </a:solidFill>
                <a:latin typeface="Tahoma" charset="0"/>
                <a:ea typeface="宋体" charset="-122"/>
              </a:defRPr>
            </a:lvl1pPr>
            <a:lvl2pPr marL="742950" indent="-285750" eaLnBrk="0" hangingPunct="0">
              <a:defRPr kumimoji="1" sz="2400">
                <a:solidFill>
                  <a:schemeClr val="tx1"/>
                </a:solidFill>
                <a:latin typeface="Tahoma" charset="0"/>
                <a:ea typeface="宋体" charset="-122"/>
              </a:defRPr>
            </a:lvl2pPr>
            <a:lvl3pPr marL="1143000" indent="-228600" eaLnBrk="0" hangingPunct="0">
              <a:defRPr kumimoji="1" sz="2400">
                <a:solidFill>
                  <a:schemeClr val="tx1"/>
                </a:solidFill>
                <a:latin typeface="Tahoma" charset="0"/>
                <a:ea typeface="宋体" charset="-122"/>
              </a:defRPr>
            </a:lvl3pPr>
            <a:lvl4pPr marL="1600200" indent="-228600" eaLnBrk="0" hangingPunct="0">
              <a:defRPr kumimoji="1" sz="2400">
                <a:solidFill>
                  <a:schemeClr val="tx1"/>
                </a:solidFill>
                <a:latin typeface="Tahoma" charset="0"/>
                <a:ea typeface="宋体" charset="-122"/>
              </a:defRPr>
            </a:lvl4pPr>
            <a:lvl5pPr marL="2057400" indent="-228600" eaLnBrk="0" hangingPunct="0">
              <a:defRPr kumimoji="1" sz="2400">
                <a:solidFill>
                  <a:schemeClr val="tx1"/>
                </a:solidFill>
                <a:latin typeface="Tahoma" charset="0"/>
                <a:ea typeface="宋体" charset="-122"/>
              </a:defRPr>
            </a:lvl5pPr>
            <a:lvl6pPr marL="2514600" indent="-228600" eaLnBrk="0" fontAlgn="base" hangingPunct="0">
              <a:spcBef>
                <a:spcPct val="0"/>
              </a:spcBef>
              <a:spcAft>
                <a:spcPct val="0"/>
              </a:spcAft>
              <a:defRPr kumimoji="1" sz="2400">
                <a:solidFill>
                  <a:schemeClr val="tx1"/>
                </a:solidFill>
                <a:latin typeface="Tahoma" charset="0"/>
                <a:ea typeface="宋体" charset="-122"/>
              </a:defRPr>
            </a:lvl6pPr>
            <a:lvl7pPr marL="2971800" indent="-228600" eaLnBrk="0" fontAlgn="base" hangingPunct="0">
              <a:spcBef>
                <a:spcPct val="0"/>
              </a:spcBef>
              <a:spcAft>
                <a:spcPct val="0"/>
              </a:spcAft>
              <a:defRPr kumimoji="1" sz="2400">
                <a:solidFill>
                  <a:schemeClr val="tx1"/>
                </a:solidFill>
                <a:latin typeface="Tahoma" charset="0"/>
                <a:ea typeface="宋体" charset="-122"/>
              </a:defRPr>
            </a:lvl7pPr>
            <a:lvl8pPr marL="3429000" indent="-228600" eaLnBrk="0" fontAlgn="base" hangingPunct="0">
              <a:spcBef>
                <a:spcPct val="0"/>
              </a:spcBef>
              <a:spcAft>
                <a:spcPct val="0"/>
              </a:spcAft>
              <a:defRPr kumimoji="1" sz="2400">
                <a:solidFill>
                  <a:schemeClr val="tx1"/>
                </a:solidFill>
                <a:latin typeface="Tahoma" charset="0"/>
                <a:ea typeface="宋体" charset="-122"/>
              </a:defRPr>
            </a:lvl8pPr>
            <a:lvl9pPr marL="3886200" indent="-228600" eaLnBrk="0" fontAlgn="base" hangingPunct="0">
              <a:spcBef>
                <a:spcPct val="0"/>
              </a:spcBef>
              <a:spcAft>
                <a:spcPct val="0"/>
              </a:spcAft>
              <a:defRPr kumimoji="1" sz="2400">
                <a:solidFill>
                  <a:schemeClr val="tx1"/>
                </a:solidFill>
                <a:latin typeface="Tahoma" charset="0"/>
                <a:ea typeface="宋体" charset="-122"/>
              </a:defRPr>
            </a:lvl9pPr>
          </a:lstStyle>
          <a:p>
            <a:pPr eaLnBrk="1" hangingPunct="1">
              <a:spcBef>
                <a:spcPct val="50000"/>
              </a:spcBef>
              <a:defRPr/>
            </a:pPr>
            <a:r>
              <a:rPr kumimoji="0" lang="zh-CN" altLang="en-US" b="1" dirty="0">
                <a:solidFill>
                  <a:srgbClr val="000000"/>
                </a:solidFill>
                <a:latin typeface="Arial" charset="0"/>
              </a:rPr>
              <a:t>分子运动速度：</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44" name="Text Box 3">
            <a:extLst>
              <a:ext uri="{FF2B5EF4-FFF2-40B4-BE49-F238E27FC236}">
                <a16:creationId xmlns:a16="http://schemas.microsoft.com/office/drawing/2014/main" id="{EEFDE43A-ABA9-0F46-BACF-EE39398AF45C}"/>
              </a:ext>
            </a:extLst>
          </p:cNvPr>
          <p:cNvSpPr txBox="1">
            <a:spLocks noChangeArrowheads="1"/>
          </p:cNvSpPr>
          <p:nvPr/>
        </p:nvSpPr>
        <p:spPr bwMode="auto">
          <a:xfrm>
            <a:off x="412397" y="2183165"/>
            <a:ext cx="4445120" cy="523220"/>
          </a:xfrm>
          <a:prstGeom prst="rect">
            <a:avLst/>
          </a:prstGeom>
          <a:noFill/>
          <a:ln>
            <a:noFill/>
          </a:ln>
          <a:effectLst/>
          <a:extLst>
            <a:ext uri="{909E8E84-426E-40DD-AFC4-6F175D3DCCD1}">
              <a14:hiddenFill xmlns:a14="http://schemas.microsoft.com/office/drawing/2010/main">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14:hiddenFill>
            </a:ext>
            <a:ext uri="{91240B29-F687-4F45-9708-019B960494DF}">
              <a14:hiddenLine xmlns:a14="http://schemas.microsoft.com/office/drawing/2010/main" w="28575">
                <a:solidFill>
                  <a:srgbClr val="EAEAEA"/>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eaLnBrk="0" hangingPunct="0">
              <a:defRPr kumimoji="1" sz="2400">
                <a:solidFill>
                  <a:schemeClr val="tx1"/>
                </a:solidFill>
                <a:latin typeface="Tahoma" charset="0"/>
                <a:ea typeface="宋体" charset="-122"/>
              </a:defRPr>
            </a:lvl1pPr>
            <a:lvl2pPr marL="742950" indent="-285750" eaLnBrk="0" hangingPunct="0">
              <a:defRPr kumimoji="1" sz="2400">
                <a:solidFill>
                  <a:schemeClr val="tx1"/>
                </a:solidFill>
                <a:latin typeface="Tahoma" charset="0"/>
                <a:ea typeface="宋体" charset="-122"/>
              </a:defRPr>
            </a:lvl2pPr>
            <a:lvl3pPr marL="1143000" indent="-228600" eaLnBrk="0" hangingPunct="0">
              <a:defRPr kumimoji="1" sz="2400">
                <a:solidFill>
                  <a:schemeClr val="tx1"/>
                </a:solidFill>
                <a:latin typeface="Tahoma" charset="0"/>
                <a:ea typeface="宋体" charset="-122"/>
              </a:defRPr>
            </a:lvl3pPr>
            <a:lvl4pPr marL="1600200" indent="-228600" eaLnBrk="0" hangingPunct="0">
              <a:defRPr kumimoji="1" sz="2400">
                <a:solidFill>
                  <a:schemeClr val="tx1"/>
                </a:solidFill>
                <a:latin typeface="Tahoma" charset="0"/>
                <a:ea typeface="宋体" charset="-122"/>
              </a:defRPr>
            </a:lvl4pPr>
            <a:lvl5pPr marL="2057400" indent="-228600" eaLnBrk="0" hangingPunct="0">
              <a:defRPr kumimoji="1" sz="2400">
                <a:solidFill>
                  <a:schemeClr val="tx1"/>
                </a:solidFill>
                <a:latin typeface="Tahoma" charset="0"/>
                <a:ea typeface="宋体" charset="-122"/>
              </a:defRPr>
            </a:lvl5pPr>
            <a:lvl6pPr marL="2514600" indent="-228600" eaLnBrk="0" fontAlgn="base" hangingPunct="0">
              <a:spcBef>
                <a:spcPct val="0"/>
              </a:spcBef>
              <a:spcAft>
                <a:spcPct val="0"/>
              </a:spcAft>
              <a:defRPr kumimoji="1" sz="2400">
                <a:solidFill>
                  <a:schemeClr val="tx1"/>
                </a:solidFill>
                <a:latin typeface="Tahoma" charset="0"/>
                <a:ea typeface="宋体" charset="-122"/>
              </a:defRPr>
            </a:lvl6pPr>
            <a:lvl7pPr marL="2971800" indent="-228600" eaLnBrk="0" fontAlgn="base" hangingPunct="0">
              <a:spcBef>
                <a:spcPct val="0"/>
              </a:spcBef>
              <a:spcAft>
                <a:spcPct val="0"/>
              </a:spcAft>
              <a:defRPr kumimoji="1" sz="2400">
                <a:solidFill>
                  <a:schemeClr val="tx1"/>
                </a:solidFill>
                <a:latin typeface="Tahoma" charset="0"/>
                <a:ea typeface="宋体" charset="-122"/>
              </a:defRPr>
            </a:lvl7pPr>
            <a:lvl8pPr marL="3429000" indent="-228600" eaLnBrk="0" fontAlgn="base" hangingPunct="0">
              <a:spcBef>
                <a:spcPct val="0"/>
              </a:spcBef>
              <a:spcAft>
                <a:spcPct val="0"/>
              </a:spcAft>
              <a:defRPr kumimoji="1" sz="2400">
                <a:solidFill>
                  <a:schemeClr val="tx1"/>
                </a:solidFill>
                <a:latin typeface="Tahoma" charset="0"/>
                <a:ea typeface="宋体" charset="-122"/>
              </a:defRPr>
            </a:lvl8pPr>
            <a:lvl9pPr marL="3886200" indent="-228600" eaLnBrk="0" fontAlgn="base" hangingPunct="0">
              <a:spcBef>
                <a:spcPct val="0"/>
              </a:spcBef>
              <a:spcAft>
                <a:spcPct val="0"/>
              </a:spcAft>
              <a:defRPr kumimoji="1" sz="2400">
                <a:solidFill>
                  <a:schemeClr val="tx1"/>
                </a:solidFill>
                <a:latin typeface="Tahoma" charset="0"/>
                <a:ea typeface="宋体" charset="-122"/>
              </a:defRPr>
            </a:lvl9pPr>
          </a:lstStyle>
          <a:p>
            <a:pPr eaLnBrk="1" hangingPunct="1">
              <a:spcBef>
                <a:spcPct val="50000"/>
              </a:spcBef>
              <a:defRPr/>
            </a:pPr>
            <a:r>
              <a:rPr kumimoji="0" lang="zh-CN" altLang="en-US" sz="2800" b="1" dirty="0">
                <a:solidFill>
                  <a:srgbClr val="1C1C1C"/>
                </a:solidFill>
                <a:latin typeface="Arial" charset="0"/>
              </a:rPr>
              <a:t>分子一次施于器壁的冲量：</a:t>
            </a:r>
          </a:p>
        </p:txBody>
      </p:sp>
      <p:graphicFrame>
        <p:nvGraphicFramePr>
          <p:cNvPr id="24628" name="Object 4">
            <a:extLst>
              <a:ext uri="{FF2B5EF4-FFF2-40B4-BE49-F238E27FC236}">
                <a16:creationId xmlns:a16="http://schemas.microsoft.com/office/drawing/2014/main" id="{27845E68-9240-8641-94EF-5438B69C2E62}"/>
              </a:ext>
            </a:extLst>
          </p:cNvPr>
          <p:cNvGraphicFramePr>
            <a:graphicFrameLocks noChangeAspect="1"/>
          </p:cNvGraphicFramePr>
          <p:nvPr>
            <p:extLst>
              <p:ext uri="{D42A27DB-BD31-4B8C-83A1-F6EECF244321}">
                <p14:modId xmlns:p14="http://schemas.microsoft.com/office/powerpoint/2010/main" val="1935196125"/>
              </p:ext>
            </p:extLst>
          </p:nvPr>
        </p:nvGraphicFramePr>
        <p:xfrm>
          <a:off x="2304128" y="2793306"/>
          <a:ext cx="1014819" cy="540444"/>
        </p:xfrm>
        <a:graphic>
          <a:graphicData uri="http://schemas.openxmlformats.org/presentationml/2006/ole">
            <mc:AlternateContent xmlns:mc="http://schemas.openxmlformats.org/markup-compatibility/2006">
              <mc:Choice xmlns:v="urn:schemas-microsoft-com:vml" Requires="v">
                <p:oleObj name="Equation" r:id="rId2" imgW="14338300" imgH="7607300" progId="Equation.3">
                  <p:embed/>
                </p:oleObj>
              </mc:Choice>
              <mc:Fallback>
                <p:oleObj name="Equation" r:id="rId2" imgW="14338300" imgH="7607300" progId="Equation.3">
                  <p:embed/>
                  <p:pic>
                    <p:nvPicPr>
                      <p:cNvPr id="24628" name="Object 4">
                        <a:extLst>
                          <a:ext uri="{FF2B5EF4-FFF2-40B4-BE49-F238E27FC236}">
                            <a16:creationId xmlns:a16="http://schemas.microsoft.com/office/drawing/2014/main" id="{27845E68-9240-8641-94EF-5438B69C2E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04128" y="2793306"/>
                        <a:ext cx="1014819" cy="540444"/>
                      </a:xfrm>
                      <a:prstGeom prst="rect">
                        <a:avLst/>
                      </a:prstGeom>
                      <a:noFill/>
                      <a:ln>
                        <a:noFill/>
                      </a:ln>
                      <a:effectLst/>
                    </p:spPr>
                  </p:pic>
                </p:oleObj>
              </mc:Fallback>
            </mc:AlternateContent>
          </a:graphicData>
        </a:graphic>
      </p:graphicFrame>
      <p:sp>
        <p:nvSpPr>
          <p:cNvPr id="33842" name="Text Box 6">
            <a:extLst>
              <a:ext uri="{FF2B5EF4-FFF2-40B4-BE49-F238E27FC236}">
                <a16:creationId xmlns:a16="http://schemas.microsoft.com/office/drawing/2014/main" id="{2162FA3D-5EB0-3041-B398-A54FA7B0AC49}"/>
              </a:ext>
            </a:extLst>
          </p:cNvPr>
          <p:cNvSpPr txBox="1">
            <a:spLocks noChangeArrowheads="1"/>
          </p:cNvSpPr>
          <p:nvPr/>
        </p:nvSpPr>
        <p:spPr bwMode="auto">
          <a:xfrm>
            <a:off x="539552" y="5791200"/>
            <a:ext cx="5771712" cy="519113"/>
          </a:xfrm>
          <a:prstGeom prst="rect">
            <a:avLst/>
          </a:prstGeom>
          <a:noFill/>
          <a:ln>
            <a:noFill/>
          </a:ln>
          <a:effectLst/>
          <a:extLst>
            <a:ext uri="{909E8E84-426E-40DD-AFC4-6F175D3DCCD1}">
              <a14:hiddenFill xmlns:a14="http://schemas.microsoft.com/office/drawing/2010/main">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14:hiddenFill>
            </a:ext>
            <a:ext uri="{91240B29-F687-4F45-9708-019B960494DF}">
              <a14:hiddenLine xmlns:a14="http://schemas.microsoft.com/office/drawing/2010/main" w="28575">
                <a:solidFill>
                  <a:srgbClr val="EAEAEA"/>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eaLnBrk="0" hangingPunct="0">
              <a:defRPr kumimoji="1" sz="2400">
                <a:solidFill>
                  <a:schemeClr val="tx1"/>
                </a:solidFill>
                <a:latin typeface="Tahoma" charset="0"/>
                <a:ea typeface="宋体" charset="-122"/>
              </a:defRPr>
            </a:lvl1pPr>
            <a:lvl2pPr marL="742950" indent="-285750" eaLnBrk="0" hangingPunct="0">
              <a:defRPr kumimoji="1" sz="2400">
                <a:solidFill>
                  <a:schemeClr val="tx1"/>
                </a:solidFill>
                <a:latin typeface="Tahoma" charset="0"/>
                <a:ea typeface="宋体" charset="-122"/>
              </a:defRPr>
            </a:lvl2pPr>
            <a:lvl3pPr marL="1143000" indent="-228600" eaLnBrk="0" hangingPunct="0">
              <a:defRPr kumimoji="1" sz="2400">
                <a:solidFill>
                  <a:schemeClr val="tx1"/>
                </a:solidFill>
                <a:latin typeface="Tahoma" charset="0"/>
                <a:ea typeface="宋体" charset="-122"/>
              </a:defRPr>
            </a:lvl3pPr>
            <a:lvl4pPr marL="1600200" indent="-228600" eaLnBrk="0" hangingPunct="0">
              <a:defRPr kumimoji="1" sz="2400">
                <a:solidFill>
                  <a:schemeClr val="tx1"/>
                </a:solidFill>
                <a:latin typeface="Tahoma" charset="0"/>
                <a:ea typeface="宋体" charset="-122"/>
              </a:defRPr>
            </a:lvl4pPr>
            <a:lvl5pPr marL="2057400" indent="-228600" eaLnBrk="0" hangingPunct="0">
              <a:defRPr kumimoji="1" sz="2400">
                <a:solidFill>
                  <a:schemeClr val="tx1"/>
                </a:solidFill>
                <a:latin typeface="Tahoma" charset="0"/>
                <a:ea typeface="宋体" charset="-122"/>
              </a:defRPr>
            </a:lvl5pPr>
            <a:lvl6pPr marL="2514600" indent="-228600" eaLnBrk="0" fontAlgn="base" hangingPunct="0">
              <a:spcBef>
                <a:spcPct val="0"/>
              </a:spcBef>
              <a:spcAft>
                <a:spcPct val="0"/>
              </a:spcAft>
              <a:defRPr kumimoji="1" sz="2400">
                <a:solidFill>
                  <a:schemeClr val="tx1"/>
                </a:solidFill>
                <a:latin typeface="Tahoma" charset="0"/>
                <a:ea typeface="宋体" charset="-122"/>
              </a:defRPr>
            </a:lvl6pPr>
            <a:lvl7pPr marL="2971800" indent="-228600" eaLnBrk="0" fontAlgn="base" hangingPunct="0">
              <a:spcBef>
                <a:spcPct val="0"/>
              </a:spcBef>
              <a:spcAft>
                <a:spcPct val="0"/>
              </a:spcAft>
              <a:defRPr kumimoji="1" sz="2400">
                <a:solidFill>
                  <a:schemeClr val="tx1"/>
                </a:solidFill>
                <a:latin typeface="Tahoma" charset="0"/>
                <a:ea typeface="宋体" charset="-122"/>
              </a:defRPr>
            </a:lvl7pPr>
            <a:lvl8pPr marL="3429000" indent="-228600" eaLnBrk="0" fontAlgn="base" hangingPunct="0">
              <a:spcBef>
                <a:spcPct val="0"/>
              </a:spcBef>
              <a:spcAft>
                <a:spcPct val="0"/>
              </a:spcAft>
              <a:defRPr kumimoji="1" sz="2400">
                <a:solidFill>
                  <a:schemeClr val="tx1"/>
                </a:solidFill>
                <a:latin typeface="Tahoma" charset="0"/>
                <a:ea typeface="宋体" charset="-122"/>
              </a:defRPr>
            </a:lvl8pPr>
            <a:lvl9pPr marL="3886200" indent="-228600" eaLnBrk="0" fontAlgn="base" hangingPunct="0">
              <a:spcBef>
                <a:spcPct val="0"/>
              </a:spcBef>
              <a:spcAft>
                <a:spcPct val="0"/>
              </a:spcAft>
              <a:defRPr kumimoji="1" sz="2400">
                <a:solidFill>
                  <a:schemeClr val="tx1"/>
                </a:solidFill>
                <a:latin typeface="Tahoma" charset="0"/>
                <a:ea typeface="宋体" charset="-122"/>
              </a:defRPr>
            </a:lvl9pPr>
          </a:lstStyle>
          <a:p>
            <a:pPr eaLnBrk="1" hangingPunct="1">
              <a:spcBef>
                <a:spcPct val="50000"/>
              </a:spcBef>
              <a:defRPr/>
            </a:pPr>
            <a:r>
              <a:rPr kumimoji="0" lang="zh-CN" altLang="en-US" sz="2800" b="1" dirty="0">
                <a:solidFill>
                  <a:srgbClr val="1C1C1C"/>
                </a:solidFill>
                <a:latin typeface="Arial" charset="0"/>
              </a:rPr>
              <a:t>单个分子单位时间施于器壁的冲量：</a:t>
            </a:r>
          </a:p>
        </p:txBody>
      </p:sp>
      <p:graphicFrame>
        <p:nvGraphicFramePr>
          <p:cNvPr id="24626" name="Object 7">
            <a:extLst>
              <a:ext uri="{FF2B5EF4-FFF2-40B4-BE49-F238E27FC236}">
                <a16:creationId xmlns:a16="http://schemas.microsoft.com/office/drawing/2014/main" id="{4076A5C0-A130-534C-8F0A-7BE0715A2083}"/>
              </a:ext>
            </a:extLst>
          </p:cNvPr>
          <p:cNvGraphicFramePr>
            <a:graphicFrameLocks noChangeAspect="1"/>
          </p:cNvGraphicFramePr>
          <p:nvPr>
            <p:extLst>
              <p:ext uri="{D42A27DB-BD31-4B8C-83A1-F6EECF244321}">
                <p14:modId xmlns:p14="http://schemas.microsoft.com/office/powerpoint/2010/main" val="2456929759"/>
              </p:ext>
            </p:extLst>
          </p:nvPr>
        </p:nvGraphicFramePr>
        <p:xfrm>
          <a:off x="6305112" y="5730177"/>
          <a:ext cx="1411864" cy="635144"/>
        </p:xfrm>
        <a:graphic>
          <a:graphicData uri="http://schemas.openxmlformats.org/presentationml/2006/ole">
            <mc:AlternateContent xmlns:mc="http://schemas.openxmlformats.org/markup-compatibility/2006">
              <mc:Choice xmlns:v="urn:schemas-microsoft-com:vml" Requires="v">
                <p:oleObj name="Equation" r:id="rId4" imgW="17551400" imgH="8775700" progId="Equation.3">
                  <p:embed/>
                </p:oleObj>
              </mc:Choice>
              <mc:Fallback>
                <p:oleObj name="Equation" r:id="rId4" imgW="17551400" imgH="8775700" progId="Equation.3">
                  <p:embed/>
                  <p:pic>
                    <p:nvPicPr>
                      <p:cNvPr id="24626" name="Object 7">
                        <a:extLst>
                          <a:ext uri="{FF2B5EF4-FFF2-40B4-BE49-F238E27FC236}">
                            <a16:creationId xmlns:a16="http://schemas.microsoft.com/office/drawing/2014/main" id="{4076A5C0-A130-534C-8F0A-7BE0715A208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05112" y="5730177"/>
                        <a:ext cx="1411864" cy="635144"/>
                      </a:xfrm>
                      <a:prstGeom prst="rect">
                        <a:avLst/>
                      </a:prstGeom>
                      <a:solidFill>
                        <a:schemeClr val="accent1"/>
                      </a:solidFill>
                      <a:ln w="9525">
                        <a:solidFill>
                          <a:schemeClr val="tx1"/>
                        </a:solidFill>
                        <a:miter lim="800000"/>
                        <a:headEnd/>
                        <a:tailEnd/>
                      </a:ln>
                      <a:effectLst/>
                    </p:spPr>
                  </p:pic>
                </p:oleObj>
              </mc:Fallback>
            </mc:AlternateContent>
          </a:graphicData>
        </a:graphic>
      </p:graphicFrame>
      <p:grpSp>
        <p:nvGrpSpPr>
          <p:cNvPr id="24579" name="Group 8">
            <a:extLst>
              <a:ext uri="{FF2B5EF4-FFF2-40B4-BE49-F238E27FC236}">
                <a16:creationId xmlns:a16="http://schemas.microsoft.com/office/drawing/2014/main" id="{24B3CFE9-1296-7946-89F2-3CD169F411B7}"/>
              </a:ext>
            </a:extLst>
          </p:cNvPr>
          <p:cNvGrpSpPr>
            <a:grpSpLocks/>
          </p:cNvGrpSpPr>
          <p:nvPr/>
        </p:nvGrpSpPr>
        <p:grpSpPr bwMode="auto">
          <a:xfrm>
            <a:off x="4676337" y="914400"/>
            <a:ext cx="4267200" cy="3352800"/>
            <a:chOff x="384" y="816"/>
            <a:chExt cx="2688" cy="2112"/>
          </a:xfrm>
        </p:grpSpPr>
        <p:sp>
          <p:nvSpPr>
            <p:cNvPr id="33807" name="Rectangle 9">
              <a:extLst>
                <a:ext uri="{FF2B5EF4-FFF2-40B4-BE49-F238E27FC236}">
                  <a16:creationId xmlns:a16="http://schemas.microsoft.com/office/drawing/2014/main" id="{0CAA0A5C-2412-E443-BB47-4C1D961EBE57}"/>
                </a:ext>
              </a:extLst>
            </p:cNvPr>
            <p:cNvSpPr>
              <a:spLocks noChangeArrowheads="1"/>
            </p:cNvSpPr>
            <p:nvPr/>
          </p:nvSpPr>
          <p:spPr bwMode="auto">
            <a:xfrm>
              <a:off x="384" y="816"/>
              <a:ext cx="2688" cy="2112"/>
            </a:xfrm>
            <a:prstGeom prst="rect">
              <a:avLst/>
            </a:prstGeom>
            <a:solidFill>
              <a:srgbClr val="FFFFFF"/>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eaLnBrk="0" hangingPunct="0">
                <a:defRPr kumimoji="1" sz="2400">
                  <a:solidFill>
                    <a:schemeClr val="tx1"/>
                  </a:solidFill>
                  <a:latin typeface="Tahoma" charset="0"/>
                  <a:ea typeface="宋体" charset="-122"/>
                </a:defRPr>
              </a:lvl1pPr>
              <a:lvl2pPr marL="742950" indent="-285750" eaLnBrk="0" hangingPunct="0">
                <a:defRPr kumimoji="1" sz="2400">
                  <a:solidFill>
                    <a:schemeClr val="tx1"/>
                  </a:solidFill>
                  <a:latin typeface="Tahoma" charset="0"/>
                  <a:ea typeface="宋体" charset="-122"/>
                </a:defRPr>
              </a:lvl2pPr>
              <a:lvl3pPr marL="1143000" indent="-228600" eaLnBrk="0" hangingPunct="0">
                <a:defRPr kumimoji="1" sz="2400">
                  <a:solidFill>
                    <a:schemeClr val="tx1"/>
                  </a:solidFill>
                  <a:latin typeface="Tahoma" charset="0"/>
                  <a:ea typeface="宋体" charset="-122"/>
                </a:defRPr>
              </a:lvl3pPr>
              <a:lvl4pPr marL="1600200" indent="-228600" eaLnBrk="0" hangingPunct="0">
                <a:defRPr kumimoji="1" sz="2400">
                  <a:solidFill>
                    <a:schemeClr val="tx1"/>
                  </a:solidFill>
                  <a:latin typeface="Tahoma" charset="0"/>
                  <a:ea typeface="宋体" charset="-122"/>
                </a:defRPr>
              </a:lvl4pPr>
              <a:lvl5pPr marL="2057400" indent="-228600" eaLnBrk="0" hangingPunct="0">
                <a:defRPr kumimoji="1" sz="2400">
                  <a:solidFill>
                    <a:schemeClr val="tx1"/>
                  </a:solidFill>
                  <a:latin typeface="Tahoma" charset="0"/>
                  <a:ea typeface="宋体" charset="-122"/>
                </a:defRPr>
              </a:lvl5pPr>
              <a:lvl6pPr marL="2514600" indent="-228600" eaLnBrk="0" fontAlgn="base" hangingPunct="0">
                <a:spcBef>
                  <a:spcPct val="0"/>
                </a:spcBef>
                <a:spcAft>
                  <a:spcPct val="0"/>
                </a:spcAft>
                <a:defRPr kumimoji="1" sz="2400">
                  <a:solidFill>
                    <a:schemeClr val="tx1"/>
                  </a:solidFill>
                  <a:latin typeface="Tahoma" charset="0"/>
                  <a:ea typeface="宋体" charset="-122"/>
                </a:defRPr>
              </a:lvl6pPr>
              <a:lvl7pPr marL="2971800" indent="-228600" eaLnBrk="0" fontAlgn="base" hangingPunct="0">
                <a:spcBef>
                  <a:spcPct val="0"/>
                </a:spcBef>
                <a:spcAft>
                  <a:spcPct val="0"/>
                </a:spcAft>
                <a:defRPr kumimoji="1" sz="2400">
                  <a:solidFill>
                    <a:schemeClr val="tx1"/>
                  </a:solidFill>
                  <a:latin typeface="Tahoma" charset="0"/>
                  <a:ea typeface="宋体" charset="-122"/>
                </a:defRPr>
              </a:lvl7pPr>
              <a:lvl8pPr marL="3429000" indent="-228600" eaLnBrk="0" fontAlgn="base" hangingPunct="0">
                <a:spcBef>
                  <a:spcPct val="0"/>
                </a:spcBef>
                <a:spcAft>
                  <a:spcPct val="0"/>
                </a:spcAft>
                <a:defRPr kumimoji="1" sz="2400">
                  <a:solidFill>
                    <a:schemeClr val="tx1"/>
                  </a:solidFill>
                  <a:latin typeface="Tahoma" charset="0"/>
                  <a:ea typeface="宋体" charset="-122"/>
                </a:defRPr>
              </a:lvl8pPr>
              <a:lvl9pPr marL="3886200" indent="-228600" eaLnBrk="0" fontAlgn="base" hangingPunct="0">
                <a:spcBef>
                  <a:spcPct val="0"/>
                </a:spcBef>
                <a:spcAft>
                  <a:spcPct val="0"/>
                </a:spcAft>
                <a:defRPr kumimoji="1" sz="2400">
                  <a:solidFill>
                    <a:schemeClr val="tx1"/>
                  </a:solidFill>
                  <a:latin typeface="Tahoma" charset="0"/>
                  <a:ea typeface="宋体" charset="-122"/>
                </a:defRPr>
              </a:lvl9pPr>
            </a:lstStyle>
            <a:p>
              <a:pPr eaLnBrk="1" hangingPunct="1">
                <a:defRPr/>
              </a:pPr>
              <a:endParaRPr lang="zh-CN" altLang="en-US"/>
            </a:p>
          </p:txBody>
        </p:sp>
        <p:grpSp>
          <p:nvGrpSpPr>
            <p:cNvPr id="24591" name="Group 10">
              <a:extLst>
                <a:ext uri="{FF2B5EF4-FFF2-40B4-BE49-F238E27FC236}">
                  <a16:creationId xmlns:a16="http://schemas.microsoft.com/office/drawing/2014/main" id="{D2711EBE-7955-4049-9D07-A0D3385847C8}"/>
                </a:ext>
              </a:extLst>
            </p:cNvPr>
            <p:cNvGrpSpPr>
              <a:grpSpLocks/>
            </p:cNvGrpSpPr>
            <p:nvPr/>
          </p:nvGrpSpPr>
          <p:grpSpPr bwMode="auto">
            <a:xfrm>
              <a:off x="1538" y="2004"/>
              <a:ext cx="898" cy="321"/>
              <a:chOff x="1920" y="3024"/>
              <a:chExt cx="1008" cy="357"/>
            </a:xfrm>
          </p:grpSpPr>
          <p:graphicFrame>
            <p:nvGraphicFramePr>
              <p:cNvPr id="24623" name="Object 11">
                <a:extLst>
                  <a:ext uri="{FF2B5EF4-FFF2-40B4-BE49-F238E27FC236}">
                    <a16:creationId xmlns:a16="http://schemas.microsoft.com/office/drawing/2014/main" id="{F5390F3A-2392-1243-82AF-50328B2459D3}"/>
                  </a:ext>
                </a:extLst>
              </p:cNvPr>
              <p:cNvGraphicFramePr>
                <a:graphicFrameLocks noChangeAspect="1"/>
              </p:cNvGraphicFramePr>
              <p:nvPr/>
            </p:nvGraphicFramePr>
            <p:xfrm>
              <a:off x="1920" y="3024"/>
              <a:ext cx="528" cy="357"/>
            </p:xfrm>
            <a:graphic>
              <a:graphicData uri="http://schemas.openxmlformats.org/presentationml/2006/ole">
                <mc:AlternateContent xmlns:mc="http://schemas.openxmlformats.org/markup-compatibility/2006">
                  <mc:Choice xmlns:v="urn:schemas-microsoft-com:vml" Requires="v">
                    <p:oleObj name="Equation" r:id="rId6" imgW="10528300" imgH="7607300" progId="Equation.3">
                      <p:embed/>
                    </p:oleObj>
                  </mc:Choice>
                  <mc:Fallback>
                    <p:oleObj name="Equation" r:id="rId6" imgW="10528300" imgH="7607300" progId="Equation.3">
                      <p:embed/>
                      <p:pic>
                        <p:nvPicPr>
                          <p:cNvPr id="24623" name="Object 11">
                            <a:extLst>
                              <a:ext uri="{FF2B5EF4-FFF2-40B4-BE49-F238E27FC236}">
                                <a16:creationId xmlns:a16="http://schemas.microsoft.com/office/drawing/2014/main" id="{F5390F3A-2392-1243-82AF-50328B2459D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20" y="3024"/>
                            <a:ext cx="528" cy="35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33841" name="Line 12">
                <a:extLst>
                  <a:ext uri="{FF2B5EF4-FFF2-40B4-BE49-F238E27FC236}">
                    <a16:creationId xmlns:a16="http://schemas.microsoft.com/office/drawing/2014/main" id="{944788BF-9497-8D4A-93F2-DD030196FC32}"/>
                  </a:ext>
                </a:extLst>
              </p:cNvPr>
              <p:cNvSpPr>
                <a:spLocks noChangeShapeType="1"/>
              </p:cNvSpPr>
              <p:nvPr/>
            </p:nvSpPr>
            <p:spPr bwMode="auto">
              <a:xfrm>
                <a:off x="2352" y="3159"/>
                <a:ext cx="576" cy="0"/>
              </a:xfrm>
              <a:prstGeom prst="line">
                <a:avLst/>
              </a:prstGeom>
              <a:noFill/>
              <a:ln w="28575">
                <a:solidFill>
                  <a:srgbClr val="CC3399"/>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eaLnBrk="1" hangingPunct="1">
                  <a:defRPr/>
                </a:pPr>
                <a:endParaRPr lang="zh-CN" altLang="en-US">
                  <a:latin typeface="Tahoma" charset="0"/>
                  <a:ea typeface="宋体" charset="-122"/>
                </a:endParaRPr>
              </a:p>
            </p:txBody>
          </p:sp>
        </p:grpSp>
        <p:grpSp>
          <p:nvGrpSpPr>
            <p:cNvPr id="24592" name="Group 13">
              <a:extLst>
                <a:ext uri="{FF2B5EF4-FFF2-40B4-BE49-F238E27FC236}">
                  <a16:creationId xmlns:a16="http://schemas.microsoft.com/office/drawing/2014/main" id="{4BD64791-4750-2946-B809-127BCDF41F68}"/>
                </a:ext>
              </a:extLst>
            </p:cNvPr>
            <p:cNvGrpSpPr>
              <a:grpSpLocks/>
            </p:cNvGrpSpPr>
            <p:nvPr/>
          </p:nvGrpSpPr>
          <p:grpSpPr bwMode="auto">
            <a:xfrm>
              <a:off x="1410" y="1745"/>
              <a:ext cx="1026" cy="318"/>
              <a:chOff x="1776" y="2736"/>
              <a:chExt cx="1152" cy="354"/>
            </a:xfrm>
          </p:grpSpPr>
          <p:graphicFrame>
            <p:nvGraphicFramePr>
              <p:cNvPr id="24621" name="Object 14">
                <a:extLst>
                  <a:ext uri="{FF2B5EF4-FFF2-40B4-BE49-F238E27FC236}">
                    <a16:creationId xmlns:a16="http://schemas.microsoft.com/office/drawing/2014/main" id="{1B9254DF-7A33-2744-90E3-B564ADAEE836}"/>
                  </a:ext>
                </a:extLst>
              </p:cNvPr>
              <p:cNvGraphicFramePr>
                <a:graphicFrameLocks noChangeAspect="1"/>
              </p:cNvGraphicFramePr>
              <p:nvPr/>
            </p:nvGraphicFramePr>
            <p:xfrm>
              <a:off x="1776" y="2736"/>
              <a:ext cx="672" cy="354"/>
            </p:xfrm>
            <a:graphic>
              <a:graphicData uri="http://schemas.openxmlformats.org/presentationml/2006/ole">
                <mc:AlternateContent xmlns:mc="http://schemas.openxmlformats.org/markup-compatibility/2006">
                  <mc:Choice xmlns:v="urn:schemas-microsoft-com:vml" Requires="v">
                    <p:oleObj name="Equation" r:id="rId8" imgW="13754100" imgH="7607300" progId="Equation.3">
                      <p:embed/>
                    </p:oleObj>
                  </mc:Choice>
                  <mc:Fallback>
                    <p:oleObj name="Equation" r:id="rId8" imgW="13754100" imgH="7607300" progId="Equation.3">
                      <p:embed/>
                      <p:pic>
                        <p:nvPicPr>
                          <p:cNvPr id="24621" name="Object 14">
                            <a:extLst>
                              <a:ext uri="{FF2B5EF4-FFF2-40B4-BE49-F238E27FC236}">
                                <a16:creationId xmlns:a16="http://schemas.microsoft.com/office/drawing/2014/main" id="{1B9254DF-7A33-2744-90E3-B564ADAEE83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776" y="2736"/>
                            <a:ext cx="672" cy="35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33839" name="Line 15">
                <a:extLst>
                  <a:ext uri="{FF2B5EF4-FFF2-40B4-BE49-F238E27FC236}">
                    <a16:creationId xmlns:a16="http://schemas.microsoft.com/office/drawing/2014/main" id="{7EA0E5C9-B104-9B42-9EBE-94E02D6943CB}"/>
                  </a:ext>
                </a:extLst>
              </p:cNvPr>
              <p:cNvSpPr>
                <a:spLocks noChangeShapeType="1"/>
              </p:cNvSpPr>
              <p:nvPr/>
            </p:nvSpPr>
            <p:spPr bwMode="auto">
              <a:xfrm flipH="1">
                <a:off x="2352" y="3072"/>
                <a:ext cx="576" cy="0"/>
              </a:xfrm>
              <a:prstGeom prst="line">
                <a:avLst/>
              </a:prstGeom>
              <a:noFill/>
              <a:ln w="28575">
                <a:solidFill>
                  <a:srgbClr val="CC3399"/>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eaLnBrk="1" hangingPunct="1">
                  <a:defRPr/>
                </a:pPr>
                <a:endParaRPr lang="zh-CN" altLang="en-US">
                  <a:latin typeface="Tahoma" charset="0"/>
                  <a:ea typeface="宋体" charset="-122"/>
                </a:endParaRPr>
              </a:p>
            </p:txBody>
          </p:sp>
        </p:grpSp>
        <p:graphicFrame>
          <p:nvGraphicFramePr>
            <p:cNvPr id="24593" name="Object 16">
              <a:extLst>
                <a:ext uri="{FF2B5EF4-FFF2-40B4-BE49-F238E27FC236}">
                  <a16:creationId xmlns:a16="http://schemas.microsoft.com/office/drawing/2014/main" id="{55D00C0D-15CE-5D48-92B5-1EAE72722129}"/>
                </a:ext>
              </a:extLst>
            </p:cNvPr>
            <p:cNvGraphicFramePr>
              <a:graphicFrameLocks noChangeAspect="1"/>
            </p:cNvGraphicFramePr>
            <p:nvPr/>
          </p:nvGraphicFramePr>
          <p:xfrm>
            <a:off x="683" y="1918"/>
            <a:ext cx="243" cy="266"/>
          </p:xfrm>
          <a:graphic>
            <a:graphicData uri="http://schemas.openxmlformats.org/presentationml/2006/ole">
              <mc:AlternateContent xmlns:mc="http://schemas.openxmlformats.org/markup-compatibility/2006">
                <mc:Choice xmlns:v="urn:schemas-microsoft-com:vml" Requires="v">
                  <p:oleObj name="Equation" r:id="rId10" imgW="393700" imgH="419100" progId="Equation.3">
                    <p:embed/>
                  </p:oleObj>
                </mc:Choice>
                <mc:Fallback>
                  <p:oleObj name="Equation" r:id="rId10" imgW="393700" imgH="419100" progId="Equation.3">
                    <p:embed/>
                    <p:pic>
                      <p:nvPicPr>
                        <p:cNvPr id="24593" name="Object 16">
                          <a:extLst>
                            <a:ext uri="{FF2B5EF4-FFF2-40B4-BE49-F238E27FC236}">
                              <a16:creationId xmlns:a16="http://schemas.microsoft.com/office/drawing/2014/main" id="{55D00C0D-15CE-5D48-92B5-1EAE7272212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83" y="1918"/>
                          <a:ext cx="243" cy="26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pSp>
          <p:nvGrpSpPr>
            <p:cNvPr id="24594" name="Group 17">
              <a:extLst>
                <a:ext uri="{FF2B5EF4-FFF2-40B4-BE49-F238E27FC236}">
                  <a16:creationId xmlns:a16="http://schemas.microsoft.com/office/drawing/2014/main" id="{CBC9AD89-5E15-E14D-B8F3-2FB0A2F529B3}"/>
                </a:ext>
              </a:extLst>
            </p:cNvPr>
            <p:cNvGrpSpPr>
              <a:grpSpLocks/>
            </p:cNvGrpSpPr>
            <p:nvPr/>
          </p:nvGrpSpPr>
          <p:grpSpPr bwMode="auto">
            <a:xfrm>
              <a:off x="1111" y="1530"/>
              <a:ext cx="670" cy="560"/>
              <a:chOff x="3840" y="2736"/>
              <a:chExt cx="752" cy="624"/>
            </a:xfrm>
          </p:grpSpPr>
          <p:sp>
            <p:nvSpPr>
              <p:cNvPr id="33835" name="Oval 18">
                <a:extLst>
                  <a:ext uri="{FF2B5EF4-FFF2-40B4-BE49-F238E27FC236}">
                    <a16:creationId xmlns:a16="http://schemas.microsoft.com/office/drawing/2014/main" id="{45E4F920-6A1E-1948-BD73-B87091654D4D}"/>
                  </a:ext>
                </a:extLst>
              </p:cNvPr>
              <p:cNvSpPr>
                <a:spLocks noChangeArrowheads="1"/>
              </p:cNvSpPr>
              <p:nvPr/>
            </p:nvSpPr>
            <p:spPr bwMode="auto">
              <a:xfrm>
                <a:off x="3840" y="3216"/>
                <a:ext cx="144" cy="144"/>
              </a:xfrm>
              <a:prstGeom prst="ellipse">
                <a:avLst/>
              </a:prstGeom>
              <a:gradFill rotWithShape="0">
                <a:gsLst>
                  <a:gs pos="0">
                    <a:srgbClr val="FF0000"/>
                  </a:gs>
                  <a:gs pos="100000">
                    <a:srgbClr val="760000"/>
                  </a:gs>
                </a:gsLst>
                <a:path path="shape">
                  <a:fillToRect l="50000" t="50000" r="50000" b="50000"/>
                </a:path>
              </a:gradFill>
              <a:ln w="28575">
                <a:solidFill>
                  <a:schemeClr val="accent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eaLnBrk="0" hangingPunct="0">
                  <a:defRPr kumimoji="1" sz="2400">
                    <a:solidFill>
                      <a:schemeClr val="tx1"/>
                    </a:solidFill>
                    <a:latin typeface="Tahoma" charset="0"/>
                    <a:ea typeface="宋体" charset="-122"/>
                  </a:defRPr>
                </a:lvl1pPr>
                <a:lvl2pPr marL="742950" indent="-285750" eaLnBrk="0" hangingPunct="0">
                  <a:defRPr kumimoji="1" sz="2400">
                    <a:solidFill>
                      <a:schemeClr val="tx1"/>
                    </a:solidFill>
                    <a:latin typeface="Tahoma" charset="0"/>
                    <a:ea typeface="宋体" charset="-122"/>
                  </a:defRPr>
                </a:lvl2pPr>
                <a:lvl3pPr marL="1143000" indent="-228600" eaLnBrk="0" hangingPunct="0">
                  <a:defRPr kumimoji="1" sz="2400">
                    <a:solidFill>
                      <a:schemeClr val="tx1"/>
                    </a:solidFill>
                    <a:latin typeface="Tahoma" charset="0"/>
                    <a:ea typeface="宋体" charset="-122"/>
                  </a:defRPr>
                </a:lvl3pPr>
                <a:lvl4pPr marL="1600200" indent="-228600" eaLnBrk="0" hangingPunct="0">
                  <a:defRPr kumimoji="1" sz="2400">
                    <a:solidFill>
                      <a:schemeClr val="tx1"/>
                    </a:solidFill>
                    <a:latin typeface="Tahoma" charset="0"/>
                    <a:ea typeface="宋体" charset="-122"/>
                  </a:defRPr>
                </a:lvl4pPr>
                <a:lvl5pPr marL="2057400" indent="-228600" eaLnBrk="0" hangingPunct="0">
                  <a:defRPr kumimoji="1" sz="2400">
                    <a:solidFill>
                      <a:schemeClr val="tx1"/>
                    </a:solidFill>
                    <a:latin typeface="Tahoma" charset="0"/>
                    <a:ea typeface="宋体" charset="-122"/>
                  </a:defRPr>
                </a:lvl5pPr>
                <a:lvl6pPr marL="2514600" indent="-228600" eaLnBrk="0" fontAlgn="base" hangingPunct="0">
                  <a:spcBef>
                    <a:spcPct val="0"/>
                  </a:spcBef>
                  <a:spcAft>
                    <a:spcPct val="0"/>
                  </a:spcAft>
                  <a:defRPr kumimoji="1" sz="2400">
                    <a:solidFill>
                      <a:schemeClr val="tx1"/>
                    </a:solidFill>
                    <a:latin typeface="Tahoma" charset="0"/>
                    <a:ea typeface="宋体" charset="-122"/>
                  </a:defRPr>
                </a:lvl6pPr>
                <a:lvl7pPr marL="2971800" indent="-228600" eaLnBrk="0" fontAlgn="base" hangingPunct="0">
                  <a:spcBef>
                    <a:spcPct val="0"/>
                  </a:spcBef>
                  <a:spcAft>
                    <a:spcPct val="0"/>
                  </a:spcAft>
                  <a:defRPr kumimoji="1" sz="2400">
                    <a:solidFill>
                      <a:schemeClr val="tx1"/>
                    </a:solidFill>
                    <a:latin typeface="Tahoma" charset="0"/>
                    <a:ea typeface="宋体" charset="-122"/>
                  </a:defRPr>
                </a:lvl7pPr>
                <a:lvl8pPr marL="3429000" indent="-228600" eaLnBrk="0" fontAlgn="base" hangingPunct="0">
                  <a:spcBef>
                    <a:spcPct val="0"/>
                  </a:spcBef>
                  <a:spcAft>
                    <a:spcPct val="0"/>
                  </a:spcAft>
                  <a:defRPr kumimoji="1" sz="2400">
                    <a:solidFill>
                      <a:schemeClr val="tx1"/>
                    </a:solidFill>
                    <a:latin typeface="Tahoma" charset="0"/>
                    <a:ea typeface="宋体" charset="-122"/>
                  </a:defRPr>
                </a:lvl8pPr>
                <a:lvl9pPr marL="3886200" indent="-228600" eaLnBrk="0" fontAlgn="base" hangingPunct="0">
                  <a:spcBef>
                    <a:spcPct val="0"/>
                  </a:spcBef>
                  <a:spcAft>
                    <a:spcPct val="0"/>
                  </a:spcAft>
                  <a:defRPr kumimoji="1" sz="2400">
                    <a:solidFill>
                      <a:schemeClr val="tx1"/>
                    </a:solidFill>
                    <a:latin typeface="Tahoma" charset="0"/>
                    <a:ea typeface="宋体" charset="-122"/>
                  </a:defRPr>
                </a:lvl9pPr>
              </a:lstStyle>
              <a:p>
                <a:pPr eaLnBrk="1" hangingPunct="1">
                  <a:defRPr/>
                </a:pPr>
                <a:endParaRPr lang="zh-CN" altLang="en-US"/>
              </a:p>
            </p:txBody>
          </p:sp>
          <p:sp>
            <p:nvSpPr>
              <p:cNvPr id="33836" name="Line 19">
                <a:extLst>
                  <a:ext uri="{FF2B5EF4-FFF2-40B4-BE49-F238E27FC236}">
                    <a16:creationId xmlns:a16="http://schemas.microsoft.com/office/drawing/2014/main" id="{14A6517B-B28B-3E4B-93EB-AD4C4F29A18D}"/>
                  </a:ext>
                </a:extLst>
              </p:cNvPr>
              <p:cNvSpPr>
                <a:spLocks noChangeShapeType="1"/>
              </p:cNvSpPr>
              <p:nvPr/>
            </p:nvSpPr>
            <p:spPr bwMode="auto">
              <a:xfrm flipV="1">
                <a:off x="3937" y="2928"/>
                <a:ext cx="479" cy="337"/>
              </a:xfrm>
              <a:prstGeom prst="line">
                <a:avLst/>
              </a:prstGeom>
              <a:noFill/>
              <a:ln w="28575">
                <a:solidFill>
                  <a:srgbClr val="0000FF"/>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zh-CN" altLang="en-US">
                  <a:latin typeface="Tahoma" charset="0"/>
                  <a:ea typeface="宋体" charset="-122"/>
                </a:endParaRPr>
              </a:p>
            </p:txBody>
          </p:sp>
          <p:graphicFrame>
            <p:nvGraphicFramePr>
              <p:cNvPr id="24620" name="Object 20">
                <a:extLst>
                  <a:ext uri="{FF2B5EF4-FFF2-40B4-BE49-F238E27FC236}">
                    <a16:creationId xmlns:a16="http://schemas.microsoft.com/office/drawing/2014/main" id="{921EDF7A-AC58-3341-8A3E-623AEE7C09B4}"/>
                  </a:ext>
                </a:extLst>
              </p:cNvPr>
              <p:cNvGraphicFramePr>
                <a:graphicFrameLocks noChangeAspect="1"/>
              </p:cNvGraphicFramePr>
              <p:nvPr/>
            </p:nvGraphicFramePr>
            <p:xfrm>
              <a:off x="4368" y="2736"/>
              <a:ext cx="224" cy="288"/>
            </p:xfrm>
            <a:graphic>
              <a:graphicData uri="http://schemas.openxmlformats.org/presentationml/2006/ole">
                <mc:AlternateContent xmlns:mc="http://schemas.openxmlformats.org/markup-compatibility/2006">
                  <mc:Choice xmlns:v="urn:schemas-microsoft-com:vml" Requires="v">
                    <p:oleObj name="Equation" r:id="rId12" imgW="4102100" imgH="5270500" progId="Equation.3">
                      <p:embed/>
                    </p:oleObj>
                  </mc:Choice>
                  <mc:Fallback>
                    <p:oleObj name="Equation" r:id="rId12" imgW="4102100" imgH="5270500" progId="Equation.3">
                      <p:embed/>
                      <p:pic>
                        <p:nvPicPr>
                          <p:cNvPr id="24620" name="Object 20">
                            <a:extLst>
                              <a:ext uri="{FF2B5EF4-FFF2-40B4-BE49-F238E27FC236}">
                                <a16:creationId xmlns:a16="http://schemas.microsoft.com/office/drawing/2014/main" id="{921EDF7A-AC58-3341-8A3E-623AEE7C09B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368" y="2736"/>
                            <a:ext cx="224"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pSp>
        <p:grpSp>
          <p:nvGrpSpPr>
            <p:cNvPr id="24595" name="Group 21">
              <a:extLst>
                <a:ext uri="{FF2B5EF4-FFF2-40B4-BE49-F238E27FC236}">
                  <a16:creationId xmlns:a16="http://schemas.microsoft.com/office/drawing/2014/main" id="{2ADCA559-8D2D-CF47-ADD2-49B6F593F28A}"/>
                </a:ext>
              </a:extLst>
            </p:cNvPr>
            <p:cNvGrpSpPr>
              <a:grpSpLocks/>
            </p:cNvGrpSpPr>
            <p:nvPr/>
          </p:nvGrpSpPr>
          <p:grpSpPr bwMode="auto">
            <a:xfrm>
              <a:off x="384" y="816"/>
              <a:ext cx="2651" cy="2069"/>
              <a:chOff x="576" y="1680"/>
              <a:chExt cx="2976" cy="2304"/>
            </a:xfrm>
          </p:grpSpPr>
          <p:sp>
            <p:nvSpPr>
              <p:cNvPr id="33814" name="Line 22">
                <a:extLst>
                  <a:ext uri="{FF2B5EF4-FFF2-40B4-BE49-F238E27FC236}">
                    <a16:creationId xmlns:a16="http://schemas.microsoft.com/office/drawing/2014/main" id="{3F315871-8872-554E-8093-FA2F2678B024}"/>
                  </a:ext>
                </a:extLst>
              </p:cNvPr>
              <p:cNvSpPr>
                <a:spLocks noChangeShapeType="1"/>
              </p:cNvSpPr>
              <p:nvPr/>
            </p:nvSpPr>
            <p:spPr bwMode="auto">
              <a:xfrm flipV="1">
                <a:off x="1344" y="1728"/>
                <a:ext cx="0" cy="1585"/>
              </a:xfrm>
              <a:prstGeom prst="line">
                <a:avLst/>
              </a:prstGeom>
              <a:noFill/>
              <a:ln w="19050">
                <a:solidFill>
                  <a:srgbClr val="00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zh-CN" altLang="en-US">
                  <a:latin typeface="Tahoma" charset="0"/>
                  <a:ea typeface="宋体" charset="-122"/>
                </a:endParaRPr>
              </a:p>
            </p:txBody>
          </p:sp>
          <p:graphicFrame>
            <p:nvGraphicFramePr>
              <p:cNvPr id="24598" name="Object 23">
                <a:extLst>
                  <a:ext uri="{FF2B5EF4-FFF2-40B4-BE49-F238E27FC236}">
                    <a16:creationId xmlns:a16="http://schemas.microsoft.com/office/drawing/2014/main" id="{C2FDB591-2D51-3A4B-A5CB-D8B0682C3516}"/>
                  </a:ext>
                </a:extLst>
              </p:cNvPr>
              <p:cNvGraphicFramePr>
                <a:graphicFrameLocks noChangeAspect="1"/>
              </p:cNvGraphicFramePr>
              <p:nvPr/>
            </p:nvGraphicFramePr>
            <p:xfrm>
              <a:off x="1148" y="3168"/>
              <a:ext cx="214" cy="236"/>
            </p:xfrm>
            <a:graphic>
              <a:graphicData uri="http://schemas.openxmlformats.org/presentationml/2006/ole">
                <mc:AlternateContent xmlns:mc="http://schemas.openxmlformats.org/markup-compatibility/2006">
                  <mc:Choice xmlns:v="urn:schemas-microsoft-com:vml" Requires="v">
                    <p:oleObj name="Equation" r:id="rId14" imgW="2921000" imgH="3213100" progId="Equation.3">
                      <p:embed/>
                    </p:oleObj>
                  </mc:Choice>
                  <mc:Fallback>
                    <p:oleObj name="Equation" r:id="rId14" imgW="2921000" imgH="3213100" progId="Equation.3">
                      <p:embed/>
                      <p:pic>
                        <p:nvPicPr>
                          <p:cNvPr id="24598" name="Object 23">
                            <a:extLst>
                              <a:ext uri="{FF2B5EF4-FFF2-40B4-BE49-F238E27FC236}">
                                <a16:creationId xmlns:a16="http://schemas.microsoft.com/office/drawing/2014/main" id="{C2FDB591-2D51-3A4B-A5CB-D8B0682C3516}"/>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148" y="3168"/>
                            <a:ext cx="214" cy="2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33816" name="Line 24">
                <a:extLst>
                  <a:ext uri="{FF2B5EF4-FFF2-40B4-BE49-F238E27FC236}">
                    <a16:creationId xmlns:a16="http://schemas.microsoft.com/office/drawing/2014/main" id="{245EEE55-EF02-DE4E-BD25-4BEE7A939BE8}"/>
                  </a:ext>
                </a:extLst>
              </p:cNvPr>
              <p:cNvSpPr>
                <a:spLocks noChangeShapeType="1"/>
              </p:cNvSpPr>
              <p:nvPr/>
            </p:nvSpPr>
            <p:spPr bwMode="auto">
              <a:xfrm flipV="1">
                <a:off x="1344" y="3313"/>
                <a:ext cx="2208" cy="0"/>
              </a:xfrm>
              <a:prstGeom prst="line">
                <a:avLst/>
              </a:prstGeom>
              <a:noFill/>
              <a:ln w="19050">
                <a:solidFill>
                  <a:srgbClr val="00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zh-CN" altLang="en-US">
                  <a:latin typeface="Tahoma" charset="0"/>
                  <a:ea typeface="宋体" charset="-122"/>
                </a:endParaRPr>
              </a:p>
            </p:txBody>
          </p:sp>
          <p:sp>
            <p:nvSpPr>
              <p:cNvPr id="33817" name="Line 25">
                <a:extLst>
                  <a:ext uri="{FF2B5EF4-FFF2-40B4-BE49-F238E27FC236}">
                    <a16:creationId xmlns:a16="http://schemas.microsoft.com/office/drawing/2014/main" id="{F976B177-BB2C-6942-A075-55D176CF5325}"/>
                  </a:ext>
                </a:extLst>
              </p:cNvPr>
              <p:cNvSpPr>
                <a:spLocks noChangeShapeType="1"/>
              </p:cNvSpPr>
              <p:nvPr/>
            </p:nvSpPr>
            <p:spPr bwMode="auto">
              <a:xfrm flipH="1">
                <a:off x="624" y="3313"/>
                <a:ext cx="720" cy="624"/>
              </a:xfrm>
              <a:prstGeom prst="line">
                <a:avLst/>
              </a:prstGeom>
              <a:noFill/>
              <a:ln w="19050">
                <a:solidFill>
                  <a:srgbClr val="00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zh-CN" altLang="en-US">
                  <a:latin typeface="Tahoma" charset="0"/>
                  <a:ea typeface="宋体" charset="-122"/>
                </a:endParaRPr>
              </a:p>
            </p:txBody>
          </p:sp>
          <p:graphicFrame>
            <p:nvGraphicFramePr>
              <p:cNvPr id="24601" name="Object 26">
                <a:extLst>
                  <a:ext uri="{FF2B5EF4-FFF2-40B4-BE49-F238E27FC236}">
                    <a16:creationId xmlns:a16="http://schemas.microsoft.com/office/drawing/2014/main" id="{8CC0ADCA-4292-EE40-80D9-671FF5C21B00}"/>
                  </a:ext>
                </a:extLst>
              </p:cNvPr>
              <p:cNvGraphicFramePr>
                <a:graphicFrameLocks noChangeAspect="1"/>
              </p:cNvGraphicFramePr>
              <p:nvPr/>
            </p:nvGraphicFramePr>
            <p:xfrm>
              <a:off x="1344" y="1680"/>
              <a:ext cx="287" cy="340"/>
            </p:xfrm>
            <a:graphic>
              <a:graphicData uri="http://schemas.openxmlformats.org/presentationml/2006/ole">
                <mc:AlternateContent xmlns:mc="http://schemas.openxmlformats.org/markup-compatibility/2006">
                  <mc:Choice xmlns:v="urn:schemas-microsoft-com:vml" Requires="v">
                    <p:oleObj name="Equation" r:id="rId16" imgW="3213100" imgH="3797300" progId="Equation.3">
                      <p:embed/>
                    </p:oleObj>
                  </mc:Choice>
                  <mc:Fallback>
                    <p:oleObj name="Equation" r:id="rId16" imgW="3213100" imgH="3797300" progId="Equation.3">
                      <p:embed/>
                      <p:pic>
                        <p:nvPicPr>
                          <p:cNvPr id="24601" name="Object 26">
                            <a:extLst>
                              <a:ext uri="{FF2B5EF4-FFF2-40B4-BE49-F238E27FC236}">
                                <a16:creationId xmlns:a16="http://schemas.microsoft.com/office/drawing/2014/main" id="{8CC0ADCA-4292-EE40-80D9-671FF5C21B00}"/>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344" y="1680"/>
                            <a:ext cx="287" cy="3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24602" name="Object 27">
                <a:extLst>
                  <a:ext uri="{FF2B5EF4-FFF2-40B4-BE49-F238E27FC236}">
                    <a16:creationId xmlns:a16="http://schemas.microsoft.com/office/drawing/2014/main" id="{BB8F5B68-69AB-C24F-86E9-E21177B9C217}"/>
                  </a:ext>
                </a:extLst>
              </p:cNvPr>
              <p:cNvGraphicFramePr>
                <a:graphicFrameLocks noChangeAspect="1"/>
              </p:cNvGraphicFramePr>
              <p:nvPr/>
            </p:nvGraphicFramePr>
            <p:xfrm>
              <a:off x="576" y="3552"/>
              <a:ext cx="288" cy="288"/>
            </p:xfrm>
            <a:graphic>
              <a:graphicData uri="http://schemas.openxmlformats.org/presentationml/2006/ole">
                <mc:AlternateContent xmlns:mc="http://schemas.openxmlformats.org/markup-compatibility/2006">
                  <mc:Choice xmlns:v="urn:schemas-microsoft-com:vml" Requires="v">
                    <p:oleObj name="Equation" r:id="rId18" imgW="2921000" imgH="2921000" progId="Equation.3">
                      <p:embed/>
                    </p:oleObj>
                  </mc:Choice>
                  <mc:Fallback>
                    <p:oleObj name="Equation" r:id="rId18" imgW="2921000" imgH="2921000" progId="Equation.3">
                      <p:embed/>
                      <p:pic>
                        <p:nvPicPr>
                          <p:cNvPr id="24602" name="Object 27">
                            <a:extLst>
                              <a:ext uri="{FF2B5EF4-FFF2-40B4-BE49-F238E27FC236}">
                                <a16:creationId xmlns:a16="http://schemas.microsoft.com/office/drawing/2014/main" id="{BB8F5B68-69AB-C24F-86E9-E21177B9C217}"/>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576" y="3552"/>
                            <a:ext cx="288"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24603" name="Object 28">
                <a:extLst>
                  <a:ext uri="{FF2B5EF4-FFF2-40B4-BE49-F238E27FC236}">
                    <a16:creationId xmlns:a16="http://schemas.microsoft.com/office/drawing/2014/main" id="{F8B18926-9768-0747-902E-81A3DB9E3710}"/>
                  </a:ext>
                </a:extLst>
              </p:cNvPr>
              <p:cNvGraphicFramePr>
                <a:graphicFrameLocks noChangeAspect="1"/>
              </p:cNvGraphicFramePr>
              <p:nvPr/>
            </p:nvGraphicFramePr>
            <p:xfrm>
              <a:off x="3264" y="3312"/>
              <a:ext cx="261" cy="288"/>
            </p:xfrm>
            <a:graphic>
              <a:graphicData uri="http://schemas.openxmlformats.org/presentationml/2006/ole">
                <mc:AlternateContent xmlns:mc="http://schemas.openxmlformats.org/markup-compatibility/2006">
                  <mc:Choice xmlns:v="urn:schemas-microsoft-com:vml" Requires="v">
                    <p:oleObj name="Equation" r:id="rId20" imgW="2921000" imgH="3213100" progId="Equation.3">
                      <p:embed/>
                    </p:oleObj>
                  </mc:Choice>
                  <mc:Fallback>
                    <p:oleObj name="Equation" r:id="rId20" imgW="2921000" imgH="3213100" progId="Equation.3">
                      <p:embed/>
                      <p:pic>
                        <p:nvPicPr>
                          <p:cNvPr id="24603" name="Object 28">
                            <a:extLst>
                              <a:ext uri="{FF2B5EF4-FFF2-40B4-BE49-F238E27FC236}">
                                <a16:creationId xmlns:a16="http://schemas.microsoft.com/office/drawing/2014/main" id="{F8B18926-9768-0747-902E-81A3DB9E3710}"/>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3264" y="3312"/>
                            <a:ext cx="261"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33821" name="AutoShape 29">
                <a:extLst>
                  <a:ext uri="{FF2B5EF4-FFF2-40B4-BE49-F238E27FC236}">
                    <a16:creationId xmlns:a16="http://schemas.microsoft.com/office/drawing/2014/main" id="{B71784C6-4C0F-1E44-BC31-344148B3BD44}"/>
                  </a:ext>
                </a:extLst>
              </p:cNvPr>
              <p:cNvSpPr>
                <a:spLocks noChangeArrowheads="1"/>
              </p:cNvSpPr>
              <p:nvPr/>
            </p:nvSpPr>
            <p:spPr bwMode="auto">
              <a:xfrm>
                <a:off x="912" y="2064"/>
                <a:ext cx="2160" cy="1631"/>
              </a:xfrm>
              <a:prstGeom prst="cube">
                <a:avLst>
                  <a:gd name="adj" fmla="val 24681"/>
                </a:avLst>
              </a:prstGeom>
              <a:solidFill>
                <a:schemeClr val="accent1">
                  <a:alpha val="50195"/>
                </a:schemeClr>
              </a:solidFill>
              <a:ln w="19050">
                <a:solidFill>
                  <a:schemeClr val="tx2"/>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eaLnBrk="0" hangingPunct="0">
                  <a:defRPr kumimoji="1" sz="2400">
                    <a:solidFill>
                      <a:schemeClr val="tx1"/>
                    </a:solidFill>
                    <a:latin typeface="Tahoma" charset="0"/>
                    <a:ea typeface="宋体" charset="-122"/>
                  </a:defRPr>
                </a:lvl1pPr>
                <a:lvl2pPr marL="742950" indent="-285750" eaLnBrk="0" hangingPunct="0">
                  <a:defRPr kumimoji="1" sz="2400">
                    <a:solidFill>
                      <a:schemeClr val="tx1"/>
                    </a:solidFill>
                    <a:latin typeface="Tahoma" charset="0"/>
                    <a:ea typeface="宋体" charset="-122"/>
                  </a:defRPr>
                </a:lvl2pPr>
                <a:lvl3pPr marL="1143000" indent="-228600" eaLnBrk="0" hangingPunct="0">
                  <a:defRPr kumimoji="1" sz="2400">
                    <a:solidFill>
                      <a:schemeClr val="tx1"/>
                    </a:solidFill>
                    <a:latin typeface="Tahoma" charset="0"/>
                    <a:ea typeface="宋体" charset="-122"/>
                  </a:defRPr>
                </a:lvl3pPr>
                <a:lvl4pPr marL="1600200" indent="-228600" eaLnBrk="0" hangingPunct="0">
                  <a:defRPr kumimoji="1" sz="2400">
                    <a:solidFill>
                      <a:schemeClr val="tx1"/>
                    </a:solidFill>
                    <a:latin typeface="Tahoma" charset="0"/>
                    <a:ea typeface="宋体" charset="-122"/>
                  </a:defRPr>
                </a:lvl4pPr>
                <a:lvl5pPr marL="2057400" indent="-228600" eaLnBrk="0" hangingPunct="0">
                  <a:defRPr kumimoji="1" sz="2400">
                    <a:solidFill>
                      <a:schemeClr val="tx1"/>
                    </a:solidFill>
                    <a:latin typeface="Tahoma" charset="0"/>
                    <a:ea typeface="宋体" charset="-122"/>
                  </a:defRPr>
                </a:lvl5pPr>
                <a:lvl6pPr marL="2514600" indent="-228600" eaLnBrk="0" fontAlgn="base" hangingPunct="0">
                  <a:spcBef>
                    <a:spcPct val="0"/>
                  </a:spcBef>
                  <a:spcAft>
                    <a:spcPct val="0"/>
                  </a:spcAft>
                  <a:defRPr kumimoji="1" sz="2400">
                    <a:solidFill>
                      <a:schemeClr val="tx1"/>
                    </a:solidFill>
                    <a:latin typeface="Tahoma" charset="0"/>
                    <a:ea typeface="宋体" charset="-122"/>
                  </a:defRPr>
                </a:lvl6pPr>
                <a:lvl7pPr marL="2971800" indent="-228600" eaLnBrk="0" fontAlgn="base" hangingPunct="0">
                  <a:spcBef>
                    <a:spcPct val="0"/>
                  </a:spcBef>
                  <a:spcAft>
                    <a:spcPct val="0"/>
                  </a:spcAft>
                  <a:defRPr kumimoji="1" sz="2400">
                    <a:solidFill>
                      <a:schemeClr val="tx1"/>
                    </a:solidFill>
                    <a:latin typeface="Tahoma" charset="0"/>
                    <a:ea typeface="宋体" charset="-122"/>
                  </a:defRPr>
                </a:lvl7pPr>
                <a:lvl8pPr marL="3429000" indent="-228600" eaLnBrk="0" fontAlgn="base" hangingPunct="0">
                  <a:spcBef>
                    <a:spcPct val="0"/>
                  </a:spcBef>
                  <a:spcAft>
                    <a:spcPct val="0"/>
                  </a:spcAft>
                  <a:defRPr kumimoji="1" sz="2400">
                    <a:solidFill>
                      <a:schemeClr val="tx1"/>
                    </a:solidFill>
                    <a:latin typeface="Tahoma" charset="0"/>
                    <a:ea typeface="宋体" charset="-122"/>
                  </a:defRPr>
                </a:lvl8pPr>
                <a:lvl9pPr marL="3886200" indent="-228600" eaLnBrk="0" fontAlgn="base" hangingPunct="0">
                  <a:spcBef>
                    <a:spcPct val="0"/>
                  </a:spcBef>
                  <a:spcAft>
                    <a:spcPct val="0"/>
                  </a:spcAft>
                  <a:defRPr kumimoji="1" sz="2400">
                    <a:solidFill>
                      <a:schemeClr val="tx1"/>
                    </a:solidFill>
                    <a:latin typeface="Tahoma" charset="0"/>
                    <a:ea typeface="宋体" charset="-122"/>
                  </a:defRPr>
                </a:lvl9pPr>
              </a:lstStyle>
              <a:p>
                <a:pPr eaLnBrk="1" hangingPunct="1">
                  <a:defRPr/>
                </a:pPr>
                <a:endParaRPr lang="zh-CN" altLang="en-US"/>
              </a:p>
            </p:txBody>
          </p:sp>
          <p:sp>
            <p:nvSpPr>
              <p:cNvPr id="33822" name="Line 30">
                <a:extLst>
                  <a:ext uri="{FF2B5EF4-FFF2-40B4-BE49-F238E27FC236}">
                    <a16:creationId xmlns:a16="http://schemas.microsoft.com/office/drawing/2014/main" id="{FF4776F2-CD33-B04E-BC7A-02AF324C206C}"/>
                  </a:ext>
                </a:extLst>
              </p:cNvPr>
              <p:cNvSpPr>
                <a:spLocks noChangeShapeType="1"/>
              </p:cNvSpPr>
              <p:nvPr/>
            </p:nvSpPr>
            <p:spPr bwMode="auto">
              <a:xfrm>
                <a:off x="3072" y="2064"/>
                <a:ext cx="289" cy="0"/>
              </a:xfrm>
              <a:prstGeom prst="line">
                <a:avLst/>
              </a:prstGeom>
              <a:noFill/>
              <a:ln w="12700">
                <a:solidFill>
                  <a:srgbClr val="00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eaLnBrk="1" hangingPunct="1">
                  <a:defRPr/>
                </a:pPr>
                <a:endParaRPr lang="zh-CN" altLang="en-US">
                  <a:latin typeface="Tahoma" charset="0"/>
                  <a:ea typeface="宋体" charset="-122"/>
                </a:endParaRPr>
              </a:p>
            </p:txBody>
          </p:sp>
          <p:sp>
            <p:nvSpPr>
              <p:cNvPr id="33823" name="Line 31">
                <a:extLst>
                  <a:ext uri="{FF2B5EF4-FFF2-40B4-BE49-F238E27FC236}">
                    <a16:creationId xmlns:a16="http://schemas.microsoft.com/office/drawing/2014/main" id="{04E21CCA-76D2-E447-8879-CF854EAA5849}"/>
                  </a:ext>
                </a:extLst>
              </p:cNvPr>
              <p:cNvSpPr>
                <a:spLocks noChangeShapeType="1"/>
              </p:cNvSpPr>
              <p:nvPr/>
            </p:nvSpPr>
            <p:spPr bwMode="auto">
              <a:xfrm>
                <a:off x="3263" y="2880"/>
                <a:ext cx="0" cy="432"/>
              </a:xfrm>
              <a:prstGeom prst="line">
                <a:avLst/>
              </a:prstGeom>
              <a:noFill/>
              <a:ln w="19050">
                <a:solidFill>
                  <a:srgbClr val="FF0066"/>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eaLnBrk="1" hangingPunct="1">
                  <a:defRPr/>
                </a:pPr>
                <a:endParaRPr lang="zh-CN" altLang="en-US">
                  <a:latin typeface="Tahoma" charset="0"/>
                  <a:ea typeface="宋体" charset="-122"/>
                </a:endParaRPr>
              </a:p>
            </p:txBody>
          </p:sp>
          <p:sp>
            <p:nvSpPr>
              <p:cNvPr id="33824" name="Line 32">
                <a:extLst>
                  <a:ext uri="{FF2B5EF4-FFF2-40B4-BE49-F238E27FC236}">
                    <a16:creationId xmlns:a16="http://schemas.microsoft.com/office/drawing/2014/main" id="{694E2B3C-703C-4A4F-9ED2-34228B38F03A}"/>
                  </a:ext>
                </a:extLst>
              </p:cNvPr>
              <p:cNvSpPr>
                <a:spLocks noChangeShapeType="1"/>
              </p:cNvSpPr>
              <p:nvPr/>
            </p:nvSpPr>
            <p:spPr bwMode="auto">
              <a:xfrm flipV="1">
                <a:off x="3263" y="2064"/>
                <a:ext cx="0" cy="528"/>
              </a:xfrm>
              <a:prstGeom prst="line">
                <a:avLst/>
              </a:prstGeom>
              <a:noFill/>
              <a:ln w="19050">
                <a:solidFill>
                  <a:srgbClr val="FF0066"/>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eaLnBrk="1" hangingPunct="1">
                  <a:defRPr/>
                </a:pPr>
                <a:endParaRPr lang="zh-CN" altLang="en-US">
                  <a:latin typeface="Tahoma" charset="0"/>
                  <a:ea typeface="宋体" charset="-122"/>
                </a:endParaRPr>
              </a:p>
            </p:txBody>
          </p:sp>
          <p:graphicFrame>
            <p:nvGraphicFramePr>
              <p:cNvPr id="24608" name="Object 33">
                <a:extLst>
                  <a:ext uri="{FF2B5EF4-FFF2-40B4-BE49-F238E27FC236}">
                    <a16:creationId xmlns:a16="http://schemas.microsoft.com/office/drawing/2014/main" id="{D299C6E1-3CFA-0544-A97D-04C3518C5E82}"/>
                  </a:ext>
                </a:extLst>
              </p:cNvPr>
              <p:cNvGraphicFramePr>
                <a:graphicFrameLocks noChangeAspect="1"/>
              </p:cNvGraphicFramePr>
              <p:nvPr/>
            </p:nvGraphicFramePr>
            <p:xfrm>
              <a:off x="3120" y="2588"/>
              <a:ext cx="287" cy="340"/>
            </p:xfrm>
            <a:graphic>
              <a:graphicData uri="http://schemas.openxmlformats.org/presentationml/2006/ole">
                <mc:AlternateContent xmlns:mc="http://schemas.openxmlformats.org/markup-compatibility/2006">
                  <mc:Choice xmlns:v="urn:schemas-microsoft-com:vml" Requires="v">
                    <p:oleObj name="Equation" r:id="rId22" imgW="3213100" imgH="3797300" progId="Equation.3">
                      <p:embed/>
                    </p:oleObj>
                  </mc:Choice>
                  <mc:Fallback>
                    <p:oleObj name="Equation" r:id="rId22" imgW="3213100" imgH="3797300" progId="Equation.3">
                      <p:embed/>
                      <p:pic>
                        <p:nvPicPr>
                          <p:cNvPr id="24608" name="Object 33">
                            <a:extLst>
                              <a:ext uri="{FF2B5EF4-FFF2-40B4-BE49-F238E27FC236}">
                                <a16:creationId xmlns:a16="http://schemas.microsoft.com/office/drawing/2014/main" id="{D299C6E1-3CFA-0544-A97D-04C3518C5E82}"/>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120" y="2588"/>
                            <a:ext cx="287" cy="3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33826" name="Line 34">
                <a:extLst>
                  <a:ext uri="{FF2B5EF4-FFF2-40B4-BE49-F238E27FC236}">
                    <a16:creationId xmlns:a16="http://schemas.microsoft.com/office/drawing/2014/main" id="{461B2057-349F-8A47-8B74-7676F498702C}"/>
                  </a:ext>
                </a:extLst>
              </p:cNvPr>
              <p:cNvSpPr>
                <a:spLocks noChangeShapeType="1"/>
              </p:cNvSpPr>
              <p:nvPr/>
            </p:nvSpPr>
            <p:spPr bwMode="auto">
              <a:xfrm>
                <a:off x="2688" y="3696"/>
                <a:ext cx="289" cy="0"/>
              </a:xfrm>
              <a:prstGeom prst="line">
                <a:avLst/>
              </a:prstGeom>
              <a:noFill/>
              <a:ln w="12700">
                <a:solidFill>
                  <a:srgbClr val="00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eaLnBrk="1" hangingPunct="1">
                  <a:defRPr/>
                </a:pPr>
                <a:endParaRPr lang="zh-CN" altLang="en-US">
                  <a:latin typeface="Tahoma" charset="0"/>
                  <a:ea typeface="宋体" charset="-122"/>
                </a:endParaRPr>
              </a:p>
            </p:txBody>
          </p:sp>
          <p:sp>
            <p:nvSpPr>
              <p:cNvPr id="33827" name="Line 35">
                <a:extLst>
                  <a:ext uri="{FF2B5EF4-FFF2-40B4-BE49-F238E27FC236}">
                    <a16:creationId xmlns:a16="http://schemas.microsoft.com/office/drawing/2014/main" id="{D89FAB41-11E6-A945-A545-49CEF4CB6E48}"/>
                  </a:ext>
                </a:extLst>
              </p:cNvPr>
              <p:cNvSpPr>
                <a:spLocks noChangeShapeType="1"/>
              </p:cNvSpPr>
              <p:nvPr/>
            </p:nvSpPr>
            <p:spPr bwMode="auto">
              <a:xfrm flipH="1">
                <a:off x="2880" y="3552"/>
                <a:ext cx="145" cy="144"/>
              </a:xfrm>
              <a:prstGeom prst="line">
                <a:avLst/>
              </a:prstGeom>
              <a:noFill/>
              <a:ln w="19050">
                <a:solidFill>
                  <a:srgbClr val="FF0066"/>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eaLnBrk="1" hangingPunct="1">
                  <a:defRPr/>
                </a:pPr>
                <a:endParaRPr lang="zh-CN" altLang="en-US">
                  <a:latin typeface="Tahoma" charset="0"/>
                  <a:ea typeface="宋体" charset="-122"/>
                </a:endParaRPr>
              </a:p>
            </p:txBody>
          </p:sp>
          <p:sp>
            <p:nvSpPr>
              <p:cNvPr id="33828" name="Line 36">
                <a:extLst>
                  <a:ext uri="{FF2B5EF4-FFF2-40B4-BE49-F238E27FC236}">
                    <a16:creationId xmlns:a16="http://schemas.microsoft.com/office/drawing/2014/main" id="{E5F704D5-FA7D-8348-9EDF-49D236594A90}"/>
                  </a:ext>
                </a:extLst>
              </p:cNvPr>
              <p:cNvSpPr>
                <a:spLocks noChangeShapeType="1"/>
              </p:cNvSpPr>
              <p:nvPr/>
            </p:nvSpPr>
            <p:spPr bwMode="auto">
              <a:xfrm flipH="1">
                <a:off x="3120" y="3313"/>
                <a:ext cx="144" cy="144"/>
              </a:xfrm>
              <a:prstGeom prst="line">
                <a:avLst/>
              </a:prstGeom>
              <a:noFill/>
              <a:ln w="19050">
                <a:solidFill>
                  <a:srgbClr val="FF0066"/>
                </a:solidFill>
                <a:round/>
                <a:headEnd type="triangl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eaLnBrk="1" hangingPunct="1">
                  <a:defRPr/>
                </a:pPr>
                <a:endParaRPr lang="zh-CN" altLang="en-US">
                  <a:latin typeface="Tahoma" charset="0"/>
                  <a:ea typeface="宋体" charset="-122"/>
                </a:endParaRPr>
              </a:p>
            </p:txBody>
          </p:sp>
          <p:graphicFrame>
            <p:nvGraphicFramePr>
              <p:cNvPr id="24612" name="Object 37">
                <a:extLst>
                  <a:ext uri="{FF2B5EF4-FFF2-40B4-BE49-F238E27FC236}">
                    <a16:creationId xmlns:a16="http://schemas.microsoft.com/office/drawing/2014/main" id="{8FA45EC3-97C5-9543-A37C-CB78134D4346}"/>
                  </a:ext>
                </a:extLst>
              </p:cNvPr>
              <p:cNvGraphicFramePr>
                <a:graphicFrameLocks noChangeAspect="1"/>
              </p:cNvGraphicFramePr>
              <p:nvPr/>
            </p:nvGraphicFramePr>
            <p:xfrm>
              <a:off x="2976" y="3360"/>
              <a:ext cx="240" cy="240"/>
            </p:xfrm>
            <a:graphic>
              <a:graphicData uri="http://schemas.openxmlformats.org/presentationml/2006/ole">
                <mc:AlternateContent xmlns:mc="http://schemas.openxmlformats.org/markup-compatibility/2006">
                  <mc:Choice xmlns:v="urn:schemas-microsoft-com:vml" Requires="v">
                    <p:oleObj name="Equation" r:id="rId23" imgW="2921000" imgH="2921000" progId="Equation.3">
                      <p:embed/>
                    </p:oleObj>
                  </mc:Choice>
                  <mc:Fallback>
                    <p:oleObj name="Equation" r:id="rId23" imgW="2921000" imgH="2921000" progId="Equation.3">
                      <p:embed/>
                      <p:pic>
                        <p:nvPicPr>
                          <p:cNvPr id="24612" name="Object 37">
                            <a:extLst>
                              <a:ext uri="{FF2B5EF4-FFF2-40B4-BE49-F238E27FC236}">
                                <a16:creationId xmlns:a16="http://schemas.microsoft.com/office/drawing/2014/main" id="{8FA45EC3-97C5-9543-A37C-CB78134D4346}"/>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2976" y="3360"/>
                            <a:ext cx="240" cy="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33830" name="Line 38">
                <a:extLst>
                  <a:ext uri="{FF2B5EF4-FFF2-40B4-BE49-F238E27FC236}">
                    <a16:creationId xmlns:a16="http://schemas.microsoft.com/office/drawing/2014/main" id="{2D99880C-C023-C942-A718-BEE81C876210}"/>
                  </a:ext>
                </a:extLst>
              </p:cNvPr>
              <p:cNvSpPr>
                <a:spLocks noChangeShapeType="1"/>
              </p:cNvSpPr>
              <p:nvPr/>
            </p:nvSpPr>
            <p:spPr bwMode="auto">
              <a:xfrm>
                <a:off x="2688" y="3696"/>
                <a:ext cx="0" cy="241"/>
              </a:xfrm>
              <a:prstGeom prst="line">
                <a:avLst/>
              </a:prstGeom>
              <a:noFill/>
              <a:ln w="12700">
                <a:solidFill>
                  <a:srgbClr val="00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eaLnBrk="1" hangingPunct="1">
                  <a:defRPr/>
                </a:pPr>
                <a:endParaRPr lang="zh-CN" altLang="en-US">
                  <a:latin typeface="Tahoma" charset="0"/>
                  <a:ea typeface="宋体" charset="-122"/>
                </a:endParaRPr>
              </a:p>
            </p:txBody>
          </p:sp>
          <p:sp>
            <p:nvSpPr>
              <p:cNvPr id="33831" name="Line 39">
                <a:extLst>
                  <a:ext uri="{FF2B5EF4-FFF2-40B4-BE49-F238E27FC236}">
                    <a16:creationId xmlns:a16="http://schemas.microsoft.com/office/drawing/2014/main" id="{7C583D5C-DF46-2643-B6DD-6D2F80478754}"/>
                  </a:ext>
                </a:extLst>
              </p:cNvPr>
              <p:cNvSpPr>
                <a:spLocks noChangeShapeType="1"/>
              </p:cNvSpPr>
              <p:nvPr/>
            </p:nvSpPr>
            <p:spPr bwMode="auto">
              <a:xfrm>
                <a:off x="912" y="3696"/>
                <a:ext cx="0" cy="241"/>
              </a:xfrm>
              <a:prstGeom prst="line">
                <a:avLst/>
              </a:prstGeom>
              <a:noFill/>
              <a:ln w="12700">
                <a:solidFill>
                  <a:srgbClr val="00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eaLnBrk="1" hangingPunct="1">
                  <a:defRPr/>
                </a:pPr>
                <a:endParaRPr lang="zh-CN" altLang="en-US">
                  <a:latin typeface="Tahoma" charset="0"/>
                  <a:ea typeface="宋体" charset="-122"/>
                </a:endParaRPr>
              </a:p>
            </p:txBody>
          </p:sp>
          <p:sp>
            <p:nvSpPr>
              <p:cNvPr id="33832" name="Line 40">
                <a:extLst>
                  <a:ext uri="{FF2B5EF4-FFF2-40B4-BE49-F238E27FC236}">
                    <a16:creationId xmlns:a16="http://schemas.microsoft.com/office/drawing/2014/main" id="{CE456432-7C0D-414C-B410-BFB9B4ED8D8B}"/>
                  </a:ext>
                </a:extLst>
              </p:cNvPr>
              <p:cNvSpPr>
                <a:spLocks noChangeShapeType="1"/>
              </p:cNvSpPr>
              <p:nvPr/>
            </p:nvSpPr>
            <p:spPr bwMode="auto">
              <a:xfrm>
                <a:off x="1871" y="3840"/>
                <a:ext cx="816" cy="0"/>
              </a:xfrm>
              <a:prstGeom prst="line">
                <a:avLst/>
              </a:prstGeom>
              <a:noFill/>
              <a:ln w="19050">
                <a:solidFill>
                  <a:srgbClr val="FF0066"/>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eaLnBrk="1" hangingPunct="1">
                  <a:defRPr/>
                </a:pPr>
                <a:endParaRPr lang="zh-CN" altLang="en-US">
                  <a:latin typeface="Tahoma" charset="0"/>
                  <a:ea typeface="宋体" charset="-122"/>
                </a:endParaRPr>
              </a:p>
            </p:txBody>
          </p:sp>
          <p:sp>
            <p:nvSpPr>
              <p:cNvPr id="33833" name="Line 41">
                <a:extLst>
                  <a:ext uri="{FF2B5EF4-FFF2-40B4-BE49-F238E27FC236}">
                    <a16:creationId xmlns:a16="http://schemas.microsoft.com/office/drawing/2014/main" id="{2B62A895-07C4-3D41-96D0-AAEA72FA753C}"/>
                  </a:ext>
                </a:extLst>
              </p:cNvPr>
              <p:cNvSpPr>
                <a:spLocks noChangeShapeType="1"/>
              </p:cNvSpPr>
              <p:nvPr/>
            </p:nvSpPr>
            <p:spPr bwMode="auto">
              <a:xfrm flipH="1">
                <a:off x="912" y="3840"/>
                <a:ext cx="672" cy="0"/>
              </a:xfrm>
              <a:prstGeom prst="line">
                <a:avLst/>
              </a:prstGeom>
              <a:noFill/>
              <a:ln w="19050">
                <a:solidFill>
                  <a:srgbClr val="FF0066"/>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eaLnBrk="1" hangingPunct="1">
                  <a:defRPr/>
                </a:pPr>
                <a:endParaRPr lang="zh-CN" altLang="en-US">
                  <a:latin typeface="Tahoma" charset="0"/>
                  <a:ea typeface="宋体" charset="-122"/>
                </a:endParaRPr>
              </a:p>
            </p:txBody>
          </p:sp>
          <p:graphicFrame>
            <p:nvGraphicFramePr>
              <p:cNvPr id="24617" name="Object 42">
                <a:extLst>
                  <a:ext uri="{FF2B5EF4-FFF2-40B4-BE49-F238E27FC236}">
                    <a16:creationId xmlns:a16="http://schemas.microsoft.com/office/drawing/2014/main" id="{5B8C1573-6804-2045-8713-66C545FEAEAD}"/>
                  </a:ext>
                </a:extLst>
              </p:cNvPr>
              <p:cNvGraphicFramePr>
                <a:graphicFrameLocks noChangeAspect="1"/>
              </p:cNvGraphicFramePr>
              <p:nvPr/>
            </p:nvGraphicFramePr>
            <p:xfrm>
              <a:off x="1584" y="3696"/>
              <a:ext cx="261" cy="288"/>
            </p:xfrm>
            <a:graphic>
              <a:graphicData uri="http://schemas.openxmlformats.org/presentationml/2006/ole">
                <mc:AlternateContent xmlns:mc="http://schemas.openxmlformats.org/markup-compatibility/2006">
                  <mc:Choice xmlns:v="urn:schemas-microsoft-com:vml" Requires="v">
                    <p:oleObj name="Equation" r:id="rId24" imgW="2921000" imgH="3213100" progId="Equation.3">
                      <p:embed/>
                    </p:oleObj>
                  </mc:Choice>
                  <mc:Fallback>
                    <p:oleObj name="Equation" r:id="rId24" imgW="2921000" imgH="3213100" progId="Equation.3">
                      <p:embed/>
                      <p:pic>
                        <p:nvPicPr>
                          <p:cNvPr id="24617" name="Object 42">
                            <a:extLst>
                              <a:ext uri="{FF2B5EF4-FFF2-40B4-BE49-F238E27FC236}">
                                <a16:creationId xmlns:a16="http://schemas.microsoft.com/office/drawing/2014/main" id="{5B8C1573-6804-2045-8713-66C545FEAEAD}"/>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584" y="3696"/>
                            <a:ext cx="261"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pSp>
        <p:graphicFrame>
          <p:nvGraphicFramePr>
            <p:cNvPr id="24596" name="Object 43">
              <a:extLst>
                <a:ext uri="{FF2B5EF4-FFF2-40B4-BE49-F238E27FC236}">
                  <a16:creationId xmlns:a16="http://schemas.microsoft.com/office/drawing/2014/main" id="{C4C8935D-B132-DE4D-8546-666E67F1D926}"/>
                </a:ext>
              </a:extLst>
            </p:cNvPr>
            <p:cNvGraphicFramePr>
              <a:graphicFrameLocks noChangeAspect="1"/>
            </p:cNvGraphicFramePr>
            <p:nvPr/>
          </p:nvGraphicFramePr>
          <p:xfrm>
            <a:off x="2351" y="1444"/>
            <a:ext cx="211" cy="265"/>
          </p:xfrm>
          <a:graphic>
            <a:graphicData uri="http://schemas.openxmlformats.org/presentationml/2006/ole">
              <mc:AlternateContent xmlns:mc="http://schemas.openxmlformats.org/markup-compatibility/2006">
                <mc:Choice xmlns:v="urn:schemas-microsoft-com:vml" Requires="v">
                  <p:oleObj name="Equation" r:id="rId25" imgW="342900" imgH="419100" progId="Equation.3">
                    <p:embed/>
                  </p:oleObj>
                </mc:Choice>
                <mc:Fallback>
                  <p:oleObj name="Equation" r:id="rId25" imgW="342900" imgH="419100" progId="Equation.3">
                    <p:embed/>
                    <p:pic>
                      <p:nvPicPr>
                        <p:cNvPr id="24596" name="Object 43">
                          <a:extLst>
                            <a:ext uri="{FF2B5EF4-FFF2-40B4-BE49-F238E27FC236}">
                              <a16:creationId xmlns:a16="http://schemas.microsoft.com/office/drawing/2014/main" id="{C4C8935D-B132-DE4D-8546-666E67F1D926}"/>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2351" y="1444"/>
                          <a:ext cx="211" cy="2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pSp>
      <p:graphicFrame>
        <p:nvGraphicFramePr>
          <p:cNvPr id="24588" name="Object 45">
            <a:extLst>
              <a:ext uri="{FF2B5EF4-FFF2-40B4-BE49-F238E27FC236}">
                <a16:creationId xmlns:a16="http://schemas.microsoft.com/office/drawing/2014/main" id="{AE78964A-7E08-424C-9F2C-F175111B17F1}"/>
              </a:ext>
            </a:extLst>
          </p:cNvPr>
          <p:cNvGraphicFramePr>
            <a:graphicFrameLocks noChangeAspect="1"/>
          </p:cNvGraphicFramePr>
          <p:nvPr>
            <p:extLst>
              <p:ext uri="{D42A27DB-BD31-4B8C-83A1-F6EECF244321}">
                <p14:modId xmlns:p14="http://schemas.microsoft.com/office/powerpoint/2010/main" val="2806493047"/>
              </p:ext>
            </p:extLst>
          </p:nvPr>
        </p:nvGraphicFramePr>
        <p:xfrm>
          <a:off x="1010087" y="1494442"/>
          <a:ext cx="2419085" cy="524530"/>
        </p:xfrm>
        <a:graphic>
          <a:graphicData uri="http://schemas.openxmlformats.org/presentationml/2006/ole">
            <mc:AlternateContent xmlns:mc="http://schemas.openxmlformats.org/markup-compatibility/2006">
              <mc:Choice xmlns:v="urn:schemas-microsoft-com:vml" Requires="v">
                <p:oleObj name="Equation" r:id="rId27" imgW="33350200" imgH="7607300" progId="Equation.3">
                  <p:embed/>
                </p:oleObj>
              </mc:Choice>
              <mc:Fallback>
                <p:oleObj name="Equation" r:id="rId27" imgW="33350200" imgH="7607300" progId="Equation.3">
                  <p:embed/>
                  <p:pic>
                    <p:nvPicPr>
                      <p:cNvPr id="24588" name="Object 45">
                        <a:extLst>
                          <a:ext uri="{FF2B5EF4-FFF2-40B4-BE49-F238E27FC236}">
                            <a16:creationId xmlns:a16="http://schemas.microsoft.com/office/drawing/2014/main" id="{AE78964A-7E08-424C-9F2C-F175111B17F1}"/>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1010087" y="1494442"/>
                        <a:ext cx="2419085" cy="524530"/>
                      </a:xfrm>
                      <a:prstGeom prst="rect">
                        <a:avLst/>
                      </a:prstGeom>
                      <a:noFill/>
                      <a:ln>
                        <a:noFill/>
                      </a:ln>
                      <a:effectLst/>
                    </p:spPr>
                  </p:pic>
                </p:oleObj>
              </mc:Fallback>
            </mc:AlternateContent>
          </a:graphicData>
        </a:graphic>
      </p:graphicFrame>
      <p:sp>
        <p:nvSpPr>
          <p:cNvPr id="33806" name="Text Box 46">
            <a:extLst>
              <a:ext uri="{FF2B5EF4-FFF2-40B4-BE49-F238E27FC236}">
                <a16:creationId xmlns:a16="http://schemas.microsoft.com/office/drawing/2014/main" id="{87545D31-DDA6-164C-934D-CC36E2C09F1A}"/>
              </a:ext>
            </a:extLst>
          </p:cNvPr>
          <p:cNvSpPr txBox="1">
            <a:spLocks noChangeArrowheads="1"/>
          </p:cNvSpPr>
          <p:nvPr/>
        </p:nvSpPr>
        <p:spPr bwMode="auto">
          <a:xfrm>
            <a:off x="381000" y="914400"/>
            <a:ext cx="3105741" cy="523220"/>
          </a:xfrm>
          <a:prstGeom prst="rect">
            <a:avLst/>
          </a:prstGeom>
          <a:noFill/>
          <a:ln>
            <a:noFill/>
          </a:ln>
          <a:effectLst/>
          <a:extLst>
            <a:ext uri="{909E8E84-426E-40DD-AFC4-6F175D3DCCD1}">
              <a14:hiddenFill xmlns:a14="http://schemas.microsoft.com/office/drawing/2010/main">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14:hiddenFill>
            </a:ext>
            <a:ext uri="{91240B29-F687-4F45-9708-019B960494DF}">
              <a14:hiddenLine xmlns:a14="http://schemas.microsoft.com/office/drawing/2010/main" w="28575">
                <a:solidFill>
                  <a:srgbClr val="EAEAEA"/>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eaLnBrk="0" hangingPunct="0">
              <a:defRPr kumimoji="1" sz="2400">
                <a:solidFill>
                  <a:schemeClr val="tx1"/>
                </a:solidFill>
                <a:latin typeface="Tahoma" charset="0"/>
                <a:ea typeface="宋体" charset="-122"/>
              </a:defRPr>
            </a:lvl1pPr>
            <a:lvl2pPr marL="742950" indent="-285750" eaLnBrk="0" hangingPunct="0">
              <a:defRPr kumimoji="1" sz="2400">
                <a:solidFill>
                  <a:schemeClr val="tx1"/>
                </a:solidFill>
                <a:latin typeface="Tahoma" charset="0"/>
                <a:ea typeface="宋体" charset="-122"/>
              </a:defRPr>
            </a:lvl2pPr>
            <a:lvl3pPr marL="1143000" indent="-228600" eaLnBrk="0" hangingPunct="0">
              <a:defRPr kumimoji="1" sz="2400">
                <a:solidFill>
                  <a:schemeClr val="tx1"/>
                </a:solidFill>
                <a:latin typeface="Tahoma" charset="0"/>
                <a:ea typeface="宋体" charset="-122"/>
              </a:defRPr>
            </a:lvl3pPr>
            <a:lvl4pPr marL="1600200" indent="-228600" eaLnBrk="0" hangingPunct="0">
              <a:defRPr kumimoji="1" sz="2400">
                <a:solidFill>
                  <a:schemeClr val="tx1"/>
                </a:solidFill>
                <a:latin typeface="Tahoma" charset="0"/>
                <a:ea typeface="宋体" charset="-122"/>
              </a:defRPr>
            </a:lvl4pPr>
            <a:lvl5pPr marL="2057400" indent="-228600" eaLnBrk="0" hangingPunct="0">
              <a:defRPr kumimoji="1" sz="2400">
                <a:solidFill>
                  <a:schemeClr val="tx1"/>
                </a:solidFill>
                <a:latin typeface="Tahoma" charset="0"/>
                <a:ea typeface="宋体" charset="-122"/>
              </a:defRPr>
            </a:lvl5pPr>
            <a:lvl6pPr marL="2514600" indent="-228600" eaLnBrk="0" fontAlgn="base" hangingPunct="0">
              <a:spcBef>
                <a:spcPct val="0"/>
              </a:spcBef>
              <a:spcAft>
                <a:spcPct val="0"/>
              </a:spcAft>
              <a:defRPr kumimoji="1" sz="2400">
                <a:solidFill>
                  <a:schemeClr val="tx1"/>
                </a:solidFill>
                <a:latin typeface="Tahoma" charset="0"/>
                <a:ea typeface="宋体" charset="-122"/>
              </a:defRPr>
            </a:lvl6pPr>
            <a:lvl7pPr marL="2971800" indent="-228600" eaLnBrk="0" fontAlgn="base" hangingPunct="0">
              <a:spcBef>
                <a:spcPct val="0"/>
              </a:spcBef>
              <a:spcAft>
                <a:spcPct val="0"/>
              </a:spcAft>
              <a:defRPr kumimoji="1" sz="2400">
                <a:solidFill>
                  <a:schemeClr val="tx1"/>
                </a:solidFill>
                <a:latin typeface="Tahoma" charset="0"/>
                <a:ea typeface="宋体" charset="-122"/>
              </a:defRPr>
            </a:lvl7pPr>
            <a:lvl8pPr marL="3429000" indent="-228600" eaLnBrk="0" fontAlgn="base" hangingPunct="0">
              <a:spcBef>
                <a:spcPct val="0"/>
              </a:spcBef>
              <a:spcAft>
                <a:spcPct val="0"/>
              </a:spcAft>
              <a:defRPr kumimoji="1" sz="2400">
                <a:solidFill>
                  <a:schemeClr val="tx1"/>
                </a:solidFill>
                <a:latin typeface="Tahoma" charset="0"/>
                <a:ea typeface="宋体" charset="-122"/>
              </a:defRPr>
            </a:lvl8pPr>
            <a:lvl9pPr marL="3886200" indent="-228600" eaLnBrk="0" fontAlgn="base" hangingPunct="0">
              <a:spcBef>
                <a:spcPct val="0"/>
              </a:spcBef>
              <a:spcAft>
                <a:spcPct val="0"/>
              </a:spcAft>
              <a:defRPr kumimoji="1" sz="2400">
                <a:solidFill>
                  <a:schemeClr val="tx1"/>
                </a:solidFill>
                <a:latin typeface="Tahoma" charset="0"/>
                <a:ea typeface="宋体" charset="-122"/>
              </a:defRPr>
            </a:lvl9pPr>
          </a:lstStyle>
          <a:p>
            <a:pPr eaLnBrk="1" hangingPunct="1">
              <a:spcBef>
                <a:spcPct val="50000"/>
              </a:spcBef>
              <a:defRPr/>
            </a:pPr>
            <a:r>
              <a:rPr kumimoji="0" lang="en-US" altLang="zh-CN" sz="2800" i="1" dirty="0">
                <a:solidFill>
                  <a:srgbClr val="1C1C1C"/>
                </a:solidFill>
                <a:latin typeface="Times New Roman" charset="0"/>
              </a:rPr>
              <a:t> x</a:t>
            </a:r>
            <a:r>
              <a:rPr kumimoji="0" lang="zh-CN" altLang="en-US" sz="2800" b="1" dirty="0">
                <a:solidFill>
                  <a:srgbClr val="1C1C1C"/>
                </a:solidFill>
                <a:latin typeface="Arial" charset="0"/>
              </a:rPr>
              <a:t>方向动量变化：</a:t>
            </a:r>
          </a:p>
        </p:txBody>
      </p:sp>
      <p:sp>
        <p:nvSpPr>
          <p:cNvPr id="33803" name="Text Box 48">
            <a:extLst>
              <a:ext uri="{FF2B5EF4-FFF2-40B4-BE49-F238E27FC236}">
                <a16:creationId xmlns:a16="http://schemas.microsoft.com/office/drawing/2014/main" id="{068220F5-6907-1C43-A671-939EC8ED1786}"/>
              </a:ext>
            </a:extLst>
          </p:cNvPr>
          <p:cNvSpPr txBox="1">
            <a:spLocks noChangeArrowheads="1"/>
          </p:cNvSpPr>
          <p:nvPr/>
        </p:nvSpPr>
        <p:spPr bwMode="auto">
          <a:xfrm>
            <a:off x="492120" y="3472620"/>
            <a:ext cx="3814100" cy="531153"/>
          </a:xfrm>
          <a:prstGeom prst="rect">
            <a:avLst/>
          </a:prstGeom>
          <a:noFill/>
          <a:ln>
            <a:noFill/>
          </a:ln>
          <a:effectLst/>
          <a:extLst>
            <a:ext uri="{909E8E84-426E-40DD-AFC4-6F175D3DCCD1}">
              <a14:hiddenFill xmlns:a14="http://schemas.microsoft.com/office/drawing/2010/main">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14:hiddenFill>
            </a:ext>
            <a:ext uri="{91240B29-F687-4F45-9708-019B960494DF}">
              <a14:hiddenLine xmlns:a14="http://schemas.microsoft.com/office/drawing/2010/main" w="28575">
                <a:solidFill>
                  <a:srgbClr val="EAEAEA"/>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eaLnBrk="0" hangingPunct="0">
              <a:defRPr kumimoji="1" sz="2400">
                <a:solidFill>
                  <a:schemeClr val="tx1"/>
                </a:solidFill>
                <a:latin typeface="Tahoma" charset="0"/>
                <a:ea typeface="宋体" charset="-122"/>
              </a:defRPr>
            </a:lvl1pPr>
            <a:lvl2pPr marL="742950" indent="-285750" eaLnBrk="0" hangingPunct="0">
              <a:defRPr kumimoji="1" sz="2400">
                <a:solidFill>
                  <a:schemeClr val="tx1"/>
                </a:solidFill>
                <a:latin typeface="Tahoma" charset="0"/>
                <a:ea typeface="宋体" charset="-122"/>
              </a:defRPr>
            </a:lvl2pPr>
            <a:lvl3pPr marL="1143000" indent="-228600" eaLnBrk="0" hangingPunct="0">
              <a:defRPr kumimoji="1" sz="2400">
                <a:solidFill>
                  <a:schemeClr val="tx1"/>
                </a:solidFill>
                <a:latin typeface="Tahoma" charset="0"/>
                <a:ea typeface="宋体" charset="-122"/>
              </a:defRPr>
            </a:lvl3pPr>
            <a:lvl4pPr marL="1600200" indent="-228600" eaLnBrk="0" hangingPunct="0">
              <a:defRPr kumimoji="1" sz="2400">
                <a:solidFill>
                  <a:schemeClr val="tx1"/>
                </a:solidFill>
                <a:latin typeface="Tahoma" charset="0"/>
                <a:ea typeface="宋体" charset="-122"/>
              </a:defRPr>
            </a:lvl4pPr>
            <a:lvl5pPr marL="2057400" indent="-228600" eaLnBrk="0" hangingPunct="0">
              <a:defRPr kumimoji="1" sz="2400">
                <a:solidFill>
                  <a:schemeClr val="tx1"/>
                </a:solidFill>
                <a:latin typeface="Tahoma" charset="0"/>
                <a:ea typeface="宋体" charset="-122"/>
              </a:defRPr>
            </a:lvl5pPr>
            <a:lvl6pPr marL="2514600" indent="-228600" eaLnBrk="0" fontAlgn="base" hangingPunct="0">
              <a:spcBef>
                <a:spcPct val="0"/>
              </a:spcBef>
              <a:spcAft>
                <a:spcPct val="0"/>
              </a:spcAft>
              <a:defRPr kumimoji="1" sz="2400">
                <a:solidFill>
                  <a:schemeClr val="tx1"/>
                </a:solidFill>
                <a:latin typeface="Tahoma" charset="0"/>
                <a:ea typeface="宋体" charset="-122"/>
              </a:defRPr>
            </a:lvl6pPr>
            <a:lvl7pPr marL="2971800" indent="-228600" eaLnBrk="0" fontAlgn="base" hangingPunct="0">
              <a:spcBef>
                <a:spcPct val="0"/>
              </a:spcBef>
              <a:spcAft>
                <a:spcPct val="0"/>
              </a:spcAft>
              <a:defRPr kumimoji="1" sz="2400">
                <a:solidFill>
                  <a:schemeClr val="tx1"/>
                </a:solidFill>
                <a:latin typeface="Tahoma" charset="0"/>
                <a:ea typeface="宋体" charset="-122"/>
              </a:defRPr>
            </a:lvl7pPr>
            <a:lvl8pPr marL="3429000" indent="-228600" eaLnBrk="0" fontAlgn="base" hangingPunct="0">
              <a:spcBef>
                <a:spcPct val="0"/>
              </a:spcBef>
              <a:spcAft>
                <a:spcPct val="0"/>
              </a:spcAft>
              <a:defRPr kumimoji="1" sz="2400">
                <a:solidFill>
                  <a:schemeClr val="tx1"/>
                </a:solidFill>
                <a:latin typeface="Tahoma" charset="0"/>
                <a:ea typeface="宋体" charset="-122"/>
              </a:defRPr>
            </a:lvl8pPr>
            <a:lvl9pPr marL="3886200" indent="-228600" eaLnBrk="0" fontAlgn="base" hangingPunct="0">
              <a:spcBef>
                <a:spcPct val="0"/>
              </a:spcBef>
              <a:spcAft>
                <a:spcPct val="0"/>
              </a:spcAft>
              <a:defRPr kumimoji="1" sz="2400">
                <a:solidFill>
                  <a:schemeClr val="tx1"/>
                </a:solidFill>
                <a:latin typeface="Tahoma" charset="0"/>
                <a:ea typeface="宋体" charset="-122"/>
              </a:defRPr>
            </a:lvl9pPr>
          </a:lstStyle>
          <a:p>
            <a:pPr eaLnBrk="1" hangingPunct="1">
              <a:spcBef>
                <a:spcPct val="50000"/>
              </a:spcBef>
              <a:defRPr/>
            </a:pPr>
            <a:r>
              <a:rPr kumimoji="0" lang="zh-CN" altLang="en-US" sz="2800" b="1" dirty="0">
                <a:solidFill>
                  <a:srgbClr val="1C1C1C"/>
                </a:solidFill>
                <a:latin typeface="Arial" charset="0"/>
              </a:rPr>
              <a:t>两次碰撞间隔时间：</a:t>
            </a:r>
          </a:p>
        </p:txBody>
      </p:sp>
      <p:graphicFrame>
        <p:nvGraphicFramePr>
          <p:cNvPr id="24587" name="Object 49">
            <a:extLst>
              <a:ext uri="{FF2B5EF4-FFF2-40B4-BE49-F238E27FC236}">
                <a16:creationId xmlns:a16="http://schemas.microsoft.com/office/drawing/2014/main" id="{A5F23F94-17D0-F546-AF7C-386D03A9C930}"/>
              </a:ext>
            </a:extLst>
          </p:cNvPr>
          <p:cNvGraphicFramePr>
            <a:graphicFrameLocks noChangeAspect="1"/>
          </p:cNvGraphicFramePr>
          <p:nvPr>
            <p:extLst>
              <p:ext uri="{D42A27DB-BD31-4B8C-83A1-F6EECF244321}">
                <p14:modId xmlns:p14="http://schemas.microsoft.com/office/powerpoint/2010/main" val="3229913832"/>
              </p:ext>
            </p:extLst>
          </p:nvPr>
        </p:nvGraphicFramePr>
        <p:xfrm>
          <a:off x="1724916" y="4058079"/>
          <a:ext cx="1287108" cy="586382"/>
        </p:xfrm>
        <a:graphic>
          <a:graphicData uri="http://schemas.openxmlformats.org/presentationml/2006/ole">
            <mc:AlternateContent xmlns:mc="http://schemas.openxmlformats.org/markup-compatibility/2006">
              <mc:Choice xmlns:v="urn:schemas-microsoft-com:vml" Requires="v">
                <p:oleObj name="Equation" r:id="rId29" imgW="15798800" imgH="7607300" progId="Equation.3">
                  <p:embed/>
                </p:oleObj>
              </mc:Choice>
              <mc:Fallback>
                <p:oleObj name="Equation" r:id="rId29" imgW="15798800" imgH="7607300" progId="Equation.3">
                  <p:embed/>
                  <p:pic>
                    <p:nvPicPr>
                      <p:cNvPr id="24587" name="Object 49">
                        <a:extLst>
                          <a:ext uri="{FF2B5EF4-FFF2-40B4-BE49-F238E27FC236}">
                            <a16:creationId xmlns:a16="http://schemas.microsoft.com/office/drawing/2014/main" id="{A5F23F94-17D0-F546-AF7C-386D03A9C930}"/>
                          </a:ext>
                        </a:extLst>
                      </p:cNvPr>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1724916" y="4058079"/>
                        <a:ext cx="1287108" cy="586382"/>
                      </a:xfrm>
                      <a:prstGeom prst="rect">
                        <a:avLst/>
                      </a:prstGeom>
                      <a:solidFill>
                        <a:schemeClr val="accent1"/>
                      </a:solidFill>
                      <a:ln w="9525">
                        <a:solidFill>
                          <a:schemeClr val="tx1"/>
                        </a:solidFill>
                        <a:miter lim="800000"/>
                        <a:headEnd/>
                        <a:tailEnd/>
                      </a:ln>
                      <a:effectLst/>
                    </p:spPr>
                  </p:pic>
                </p:oleObj>
              </mc:Fallback>
            </mc:AlternateContent>
          </a:graphicData>
        </a:graphic>
      </p:graphicFrame>
      <p:sp>
        <p:nvSpPr>
          <p:cNvPr id="33801" name="Text Box 51">
            <a:extLst>
              <a:ext uri="{FF2B5EF4-FFF2-40B4-BE49-F238E27FC236}">
                <a16:creationId xmlns:a16="http://schemas.microsoft.com/office/drawing/2014/main" id="{55F9038B-9A79-D846-85C7-A403416EB785}"/>
              </a:ext>
            </a:extLst>
          </p:cNvPr>
          <p:cNvSpPr txBox="1">
            <a:spLocks noChangeArrowheads="1"/>
          </p:cNvSpPr>
          <p:nvPr/>
        </p:nvSpPr>
        <p:spPr bwMode="auto">
          <a:xfrm>
            <a:off x="533400" y="4953000"/>
            <a:ext cx="3352800" cy="519113"/>
          </a:xfrm>
          <a:prstGeom prst="rect">
            <a:avLst/>
          </a:prstGeom>
          <a:noFill/>
          <a:ln>
            <a:noFill/>
          </a:ln>
          <a:effectLst/>
          <a:extLst>
            <a:ext uri="{909E8E84-426E-40DD-AFC4-6F175D3DCCD1}">
              <a14:hiddenFill xmlns:a14="http://schemas.microsoft.com/office/drawing/2010/main">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14:hiddenFill>
            </a:ext>
            <a:ext uri="{91240B29-F687-4F45-9708-019B960494DF}">
              <a14:hiddenLine xmlns:a14="http://schemas.microsoft.com/office/drawing/2010/main" w="28575">
                <a:solidFill>
                  <a:srgbClr val="EAEAEA"/>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eaLnBrk="0" hangingPunct="0">
              <a:defRPr kumimoji="1" sz="2400">
                <a:solidFill>
                  <a:schemeClr val="tx1"/>
                </a:solidFill>
                <a:latin typeface="Tahoma" charset="0"/>
                <a:ea typeface="宋体" charset="-122"/>
              </a:defRPr>
            </a:lvl1pPr>
            <a:lvl2pPr marL="742950" indent="-285750" eaLnBrk="0" hangingPunct="0">
              <a:defRPr kumimoji="1" sz="2400">
                <a:solidFill>
                  <a:schemeClr val="tx1"/>
                </a:solidFill>
                <a:latin typeface="Tahoma" charset="0"/>
                <a:ea typeface="宋体" charset="-122"/>
              </a:defRPr>
            </a:lvl2pPr>
            <a:lvl3pPr marL="1143000" indent="-228600" eaLnBrk="0" hangingPunct="0">
              <a:defRPr kumimoji="1" sz="2400">
                <a:solidFill>
                  <a:schemeClr val="tx1"/>
                </a:solidFill>
                <a:latin typeface="Tahoma" charset="0"/>
                <a:ea typeface="宋体" charset="-122"/>
              </a:defRPr>
            </a:lvl3pPr>
            <a:lvl4pPr marL="1600200" indent="-228600" eaLnBrk="0" hangingPunct="0">
              <a:defRPr kumimoji="1" sz="2400">
                <a:solidFill>
                  <a:schemeClr val="tx1"/>
                </a:solidFill>
                <a:latin typeface="Tahoma" charset="0"/>
                <a:ea typeface="宋体" charset="-122"/>
              </a:defRPr>
            </a:lvl4pPr>
            <a:lvl5pPr marL="2057400" indent="-228600" eaLnBrk="0" hangingPunct="0">
              <a:defRPr kumimoji="1" sz="2400">
                <a:solidFill>
                  <a:schemeClr val="tx1"/>
                </a:solidFill>
                <a:latin typeface="Tahoma" charset="0"/>
                <a:ea typeface="宋体" charset="-122"/>
              </a:defRPr>
            </a:lvl5pPr>
            <a:lvl6pPr marL="2514600" indent="-228600" eaLnBrk="0" fontAlgn="base" hangingPunct="0">
              <a:spcBef>
                <a:spcPct val="0"/>
              </a:spcBef>
              <a:spcAft>
                <a:spcPct val="0"/>
              </a:spcAft>
              <a:defRPr kumimoji="1" sz="2400">
                <a:solidFill>
                  <a:schemeClr val="tx1"/>
                </a:solidFill>
                <a:latin typeface="Tahoma" charset="0"/>
                <a:ea typeface="宋体" charset="-122"/>
              </a:defRPr>
            </a:lvl6pPr>
            <a:lvl7pPr marL="2971800" indent="-228600" eaLnBrk="0" fontAlgn="base" hangingPunct="0">
              <a:spcBef>
                <a:spcPct val="0"/>
              </a:spcBef>
              <a:spcAft>
                <a:spcPct val="0"/>
              </a:spcAft>
              <a:defRPr kumimoji="1" sz="2400">
                <a:solidFill>
                  <a:schemeClr val="tx1"/>
                </a:solidFill>
                <a:latin typeface="Tahoma" charset="0"/>
                <a:ea typeface="宋体" charset="-122"/>
              </a:defRPr>
            </a:lvl7pPr>
            <a:lvl8pPr marL="3429000" indent="-228600" eaLnBrk="0" fontAlgn="base" hangingPunct="0">
              <a:spcBef>
                <a:spcPct val="0"/>
              </a:spcBef>
              <a:spcAft>
                <a:spcPct val="0"/>
              </a:spcAft>
              <a:defRPr kumimoji="1" sz="2400">
                <a:solidFill>
                  <a:schemeClr val="tx1"/>
                </a:solidFill>
                <a:latin typeface="Tahoma" charset="0"/>
                <a:ea typeface="宋体" charset="-122"/>
              </a:defRPr>
            </a:lvl8pPr>
            <a:lvl9pPr marL="3886200" indent="-228600" eaLnBrk="0" fontAlgn="base" hangingPunct="0">
              <a:spcBef>
                <a:spcPct val="0"/>
              </a:spcBef>
              <a:spcAft>
                <a:spcPct val="0"/>
              </a:spcAft>
              <a:defRPr kumimoji="1" sz="2400">
                <a:solidFill>
                  <a:schemeClr val="tx1"/>
                </a:solidFill>
                <a:latin typeface="Tahoma" charset="0"/>
                <a:ea typeface="宋体" charset="-122"/>
              </a:defRPr>
            </a:lvl9pPr>
          </a:lstStyle>
          <a:p>
            <a:pPr eaLnBrk="1" hangingPunct="1">
              <a:spcBef>
                <a:spcPct val="50000"/>
              </a:spcBef>
              <a:defRPr/>
            </a:pPr>
            <a:r>
              <a:rPr kumimoji="0" lang="zh-CN" altLang="en-US" sz="2800" b="1" dirty="0">
                <a:solidFill>
                  <a:srgbClr val="1C1C1C"/>
                </a:solidFill>
                <a:latin typeface="Arial" charset="0"/>
              </a:rPr>
              <a:t>单位时间碰撞次数：</a:t>
            </a:r>
          </a:p>
        </p:txBody>
      </p:sp>
      <p:graphicFrame>
        <p:nvGraphicFramePr>
          <p:cNvPr id="24585" name="Object 52">
            <a:extLst>
              <a:ext uri="{FF2B5EF4-FFF2-40B4-BE49-F238E27FC236}">
                <a16:creationId xmlns:a16="http://schemas.microsoft.com/office/drawing/2014/main" id="{9C4A9CDA-8A8C-634B-A413-0497650FF285}"/>
              </a:ext>
            </a:extLst>
          </p:cNvPr>
          <p:cNvGraphicFramePr>
            <a:graphicFrameLocks noChangeAspect="1"/>
          </p:cNvGraphicFramePr>
          <p:nvPr>
            <p:extLst>
              <p:ext uri="{D42A27DB-BD31-4B8C-83A1-F6EECF244321}">
                <p14:modId xmlns:p14="http://schemas.microsoft.com/office/powerpoint/2010/main" val="970628431"/>
              </p:ext>
            </p:extLst>
          </p:nvPr>
        </p:nvGraphicFramePr>
        <p:xfrm>
          <a:off x="3802492" y="4939238"/>
          <a:ext cx="1261877" cy="578416"/>
        </p:xfrm>
        <a:graphic>
          <a:graphicData uri="http://schemas.openxmlformats.org/presentationml/2006/ole">
            <mc:AlternateContent xmlns:mc="http://schemas.openxmlformats.org/markup-compatibility/2006">
              <mc:Choice xmlns:v="urn:schemas-microsoft-com:vml" Requires="v">
                <p:oleObj name="Equation" r:id="rId31" imgW="16675100" imgH="7607300" progId="Equation.3">
                  <p:embed/>
                </p:oleObj>
              </mc:Choice>
              <mc:Fallback>
                <p:oleObj name="Equation" r:id="rId31" imgW="16675100" imgH="7607300" progId="Equation.3">
                  <p:embed/>
                  <p:pic>
                    <p:nvPicPr>
                      <p:cNvPr id="24585" name="Object 52">
                        <a:extLst>
                          <a:ext uri="{FF2B5EF4-FFF2-40B4-BE49-F238E27FC236}">
                            <a16:creationId xmlns:a16="http://schemas.microsoft.com/office/drawing/2014/main" id="{9C4A9CDA-8A8C-634B-A413-0497650FF285}"/>
                          </a:ext>
                        </a:extLst>
                      </p:cNvPr>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3802492" y="4939238"/>
                        <a:ext cx="1261877" cy="578416"/>
                      </a:xfrm>
                      <a:prstGeom prst="rect">
                        <a:avLst/>
                      </a:prstGeom>
                      <a:noFill/>
                      <a:ln>
                        <a:noFill/>
                      </a:ln>
                      <a:effectLst/>
                    </p:spPr>
                  </p:pic>
                </p:oleObj>
              </mc:Fallback>
            </mc:AlternateContent>
          </a:graphicData>
        </a:graphic>
      </p:graphicFrame>
      <p:sp>
        <p:nvSpPr>
          <p:cNvPr id="33800" name="Text Box 53">
            <a:extLst>
              <a:ext uri="{FF2B5EF4-FFF2-40B4-BE49-F238E27FC236}">
                <a16:creationId xmlns:a16="http://schemas.microsoft.com/office/drawing/2014/main" id="{98561E9B-ACEB-0C47-8D11-E1767D05E3A1}"/>
              </a:ext>
            </a:extLst>
          </p:cNvPr>
          <p:cNvSpPr txBox="1">
            <a:spLocks noChangeArrowheads="1"/>
          </p:cNvSpPr>
          <p:nvPr/>
        </p:nvSpPr>
        <p:spPr bwMode="auto">
          <a:xfrm>
            <a:off x="304800" y="304800"/>
            <a:ext cx="4724400" cy="519113"/>
          </a:xfrm>
          <a:prstGeom prst="rect">
            <a:avLst/>
          </a:prstGeom>
          <a:noFill/>
          <a:ln>
            <a:noFill/>
          </a:ln>
          <a:effectLst/>
          <a:extLst>
            <a:ext uri="{909E8E84-426E-40DD-AFC4-6F175D3DCCD1}">
              <a14:hiddenFill xmlns:a14="http://schemas.microsoft.com/office/drawing/2010/main">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14:hiddenFill>
            </a:ext>
            <a:ext uri="{91240B29-F687-4F45-9708-019B960494DF}">
              <a14:hiddenLine xmlns:a14="http://schemas.microsoft.com/office/drawing/2010/main" w="28575">
                <a:solidFill>
                  <a:srgbClr val="EAEAEA"/>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eaLnBrk="0" hangingPunct="0">
              <a:defRPr kumimoji="1" sz="2400">
                <a:solidFill>
                  <a:schemeClr val="tx1"/>
                </a:solidFill>
                <a:latin typeface="Tahoma" charset="0"/>
                <a:ea typeface="宋体" charset="-122"/>
              </a:defRPr>
            </a:lvl1pPr>
            <a:lvl2pPr marL="742950" indent="-285750" eaLnBrk="0" hangingPunct="0">
              <a:defRPr kumimoji="1" sz="2400">
                <a:solidFill>
                  <a:schemeClr val="tx1"/>
                </a:solidFill>
                <a:latin typeface="Tahoma" charset="0"/>
                <a:ea typeface="宋体" charset="-122"/>
              </a:defRPr>
            </a:lvl2pPr>
            <a:lvl3pPr marL="1143000" indent="-228600" eaLnBrk="0" hangingPunct="0">
              <a:defRPr kumimoji="1" sz="2400">
                <a:solidFill>
                  <a:schemeClr val="tx1"/>
                </a:solidFill>
                <a:latin typeface="Tahoma" charset="0"/>
                <a:ea typeface="宋体" charset="-122"/>
              </a:defRPr>
            </a:lvl3pPr>
            <a:lvl4pPr marL="1600200" indent="-228600" eaLnBrk="0" hangingPunct="0">
              <a:defRPr kumimoji="1" sz="2400">
                <a:solidFill>
                  <a:schemeClr val="tx1"/>
                </a:solidFill>
                <a:latin typeface="Tahoma" charset="0"/>
                <a:ea typeface="宋体" charset="-122"/>
              </a:defRPr>
            </a:lvl4pPr>
            <a:lvl5pPr marL="2057400" indent="-228600" eaLnBrk="0" hangingPunct="0">
              <a:defRPr kumimoji="1" sz="2400">
                <a:solidFill>
                  <a:schemeClr val="tx1"/>
                </a:solidFill>
                <a:latin typeface="Tahoma" charset="0"/>
                <a:ea typeface="宋体" charset="-122"/>
              </a:defRPr>
            </a:lvl5pPr>
            <a:lvl6pPr marL="2514600" indent="-228600" eaLnBrk="0" fontAlgn="base" hangingPunct="0">
              <a:spcBef>
                <a:spcPct val="0"/>
              </a:spcBef>
              <a:spcAft>
                <a:spcPct val="0"/>
              </a:spcAft>
              <a:defRPr kumimoji="1" sz="2400">
                <a:solidFill>
                  <a:schemeClr val="tx1"/>
                </a:solidFill>
                <a:latin typeface="Tahoma" charset="0"/>
                <a:ea typeface="宋体" charset="-122"/>
              </a:defRPr>
            </a:lvl6pPr>
            <a:lvl7pPr marL="2971800" indent="-228600" eaLnBrk="0" fontAlgn="base" hangingPunct="0">
              <a:spcBef>
                <a:spcPct val="0"/>
              </a:spcBef>
              <a:spcAft>
                <a:spcPct val="0"/>
              </a:spcAft>
              <a:defRPr kumimoji="1" sz="2400">
                <a:solidFill>
                  <a:schemeClr val="tx1"/>
                </a:solidFill>
                <a:latin typeface="Tahoma" charset="0"/>
                <a:ea typeface="宋体" charset="-122"/>
              </a:defRPr>
            </a:lvl7pPr>
            <a:lvl8pPr marL="3429000" indent="-228600" eaLnBrk="0" fontAlgn="base" hangingPunct="0">
              <a:spcBef>
                <a:spcPct val="0"/>
              </a:spcBef>
              <a:spcAft>
                <a:spcPct val="0"/>
              </a:spcAft>
              <a:defRPr kumimoji="1" sz="2400">
                <a:solidFill>
                  <a:schemeClr val="tx1"/>
                </a:solidFill>
                <a:latin typeface="Tahoma" charset="0"/>
                <a:ea typeface="宋体" charset="-122"/>
              </a:defRPr>
            </a:lvl8pPr>
            <a:lvl9pPr marL="3886200" indent="-228600" eaLnBrk="0" fontAlgn="base" hangingPunct="0">
              <a:spcBef>
                <a:spcPct val="0"/>
              </a:spcBef>
              <a:spcAft>
                <a:spcPct val="0"/>
              </a:spcAft>
              <a:defRPr kumimoji="1" sz="2400">
                <a:solidFill>
                  <a:schemeClr val="tx1"/>
                </a:solidFill>
                <a:latin typeface="Tahoma" charset="0"/>
                <a:ea typeface="宋体" charset="-122"/>
              </a:defRPr>
            </a:lvl9pPr>
          </a:lstStyle>
          <a:p>
            <a:pPr eaLnBrk="1" hangingPunct="1">
              <a:spcBef>
                <a:spcPct val="50000"/>
              </a:spcBef>
              <a:defRPr/>
            </a:pPr>
            <a:r>
              <a:rPr kumimoji="0" lang="zh-CN" altLang="en-US" sz="2800" b="0" dirty="0">
                <a:solidFill>
                  <a:srgbClr val="000000"/>
                </a:solidFill>
                <a:latin typeface="+mj-ea"/>
                <a:ea typeface="+mj-ea"/>
              </a:rPr>
              <a:t>单个分子遵循力学规律</a:t>
            </a:r>
          </a:p>
        </p:txBody>
      </p:sp>
      <p:sp>
        <p:nvSpPr>
          <p:cNvPr id="3" name="文本框 2">
            <a:extLst>
              <a:ext uri="{FF2B5EF4-FFF2-40B4-BE49-F238E27FC236}">
                <a16:creationId xmlns:a16="http://schemas.microsoft.com/office/drawing/2014/main" id="{AC22C000-3A21-7D9D-0407-DC5F98901EE2}"/>
              </a:ext>
            </a:extLst>
          </p:cNvPr>
          <p:cNvSpPr txBox="1"/>
          <p:nvPr/>
        </p:nvSpPr>
        <p:spPr>
          <a:xfrm>
            <a:off x="922558" y="2764517"/>
            <a:ext cx="1581517" cy="523220"/>
          </a:xfrm>
          <a:prstGeom prst="rect">
            <a:avLst/>
          </a:prstGeom>
          <a:noFill/>
        </p:spPr>
        <p:txBody>
          <a:bodyPr wrap="square">
            <a:spAutoFit/>
          </a:bodyPr>
          <a:lstStyle/>
          <a:p>
            <a:r>
              <a:rPr lang="en-US" altLang="zh-CN" sz="2800" dirty="0">
                <a:latin typeface="+mn-lt"/>
              </a:rPr>
              <a:t>∆(mv) =</a:t>
            </a:r>
            <a:endParaRPr lang="zh-CN" altLang="en-US" sz="28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348448E8-0EA4-0938-04EE-1E1101540547}"/>
              </a:ext>
            </a:extLst>
          </p:cNvPr>
          <p:cNvSpPr txBox="1"/>
          <p:nvPr/>
        </p:nvSpPr>
        <p:spPr>
          <a:xfrm>
            <a:off x="395536" y="439258"/>
            <a:ext cx="7970440" cy="523220"/>
          </a:xfrm>
          <a:prstGeom prst="rect">
            <a:avLst/>
          </a:prstGeom>
          <a:noFill/>
        </p:spPr>
        <p:txBody>
          <a:bodyPr wrap="square">
            <a:spAutoFit/>
          </a:bodyPr>
          <a:lstStyle/>
          <a:p>
            <a:pPr indent="-457200">
              <a:spcBef>
                <a:spcPts val="600"/>
              </a:spcBef>
              <a:buFont typeface="+mj-ea"/>
              <a:buAutoNum type="circleNumDbPlain" startAt="2"/>
            </a:pPr>
            <a:r>
              <a:rPr lang="zh-CN" altLang="en-US" sz="2800" dirty="0">
                <a:latin typeface="宋体" panose="02010600030101010101" pitchFamily="2" charset="-122"/>
              </a:rPr>
              <a:t>求出所有分子碰撞给器壁的总冲量； </a:t>
            </a:r>
            <a:r>
              <a:rPr lang="en-US" altLang="zh-CN" sz="2800" dirty="0">
                <a:latin typeface="宋体" panose="02010600030101010101" pitchFamily="2" charset="-122"/>
              </a:rPr>
              <a:t>N</a:t>
            </a:r>
            <a:r>
              <a:rPr lang="en-US" altLang="zh-CN" sz="2800" dirty="0">
                <a:latin typeface="+mn-lt"/>
              </a:rPr>
              <a:t>∆(mv)</a:t>
            </a:r>
            <a:endParaRPr lang="zh-CN" altLang="en-US" sz="2800" dirty="0">
              <a:latin typeface="宋体" panose="02010600030101010101" pitchFamily="2" charset="-122"/>
            </a:endParaRPr>
          </a:p>
        </p:txBody>
      </p:sp>
      <p:sp>
        <p:nvSpPr>
          <p:cNvPr id="4" name="Text Box 2">
            <a:extLst>
              <a:ext uri="{FF2B5EF4-FFF2-40B4-BE49-F238E27FC236}">
                <a16:creationId xmlns:a16="http://schemas.microsoft.com/office/drawing/2014/main" id="{B42D5A8D-D4C1-5DB2-EB69-8DF7096358BB}"/>
              </a:ext>
            </a:extLst>
          </p:cNvPr>
          <p:cNvSpPr txBox="1">
            <a:spLocks noChangeArrowheads="1"/>
          </p:cNvSpPr>
          <p:nvPr/>
        </p:nvSpPr>
        <p:spPr bwMode="auto">
          <a:xfrm>
            <a:off x="692626" y="2704415"/>
            <a:ext cx="6172200" cy="519113"/>
          </a:xfrm>
          <a:prstGeom prst="rect">
            <a:avLst/>
          </a:prstGeom>
          <a:noFill/>
          <a:ln>
            <a:noFill/>
          </a:ln>
          <a:effectLst/>
          <a:extLst>
            <a:ext uri="{909E8E84-426E-40DD-AFC4-6F175D3DCCD1}">
              <a14:hiddenFill xmlns:a14="http://schemas.microsoft.com/office/drawing/2010/main">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14:hiddenFill>
            </a:ext>
            <a:ext uri="{91240B29-F687-4F45-9708-019B960494DF}">
              <a14:hiddenLine xmlns:a14="http://schemas.microsoft.com/office/drawing/2010/main" w="28575">
                <a:solidFill>
                  <a:srgbClr val="EAEAEA"/>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eaLnBrk="0" hangingPunct="0">
              <a:defRPr kumimoji="1" sz="2400">
                <a:solidFill>
                  <a:schemeClr val="tx1"/>
                </a:solidFill>
                <a:latin typeface="Tahoma" charset="0"/>
                <a:ea typeface="宋体" charset="-122"/>
              </a:defRPr>
            </a:lvl1pPr>
            <a:lvl2pPr marL="742950" indent="-285750" eaLnBrk="0" hangingPunct="0">
              <a:defRPr kumimoji="1" sz="2400">
                <a:solidFill>
                  <a:schemeClr val="tx1"/>
                </a:solidFill>
                <a:latin typeface="Tahoma" charset="0"/>
                <a:ea typeface="宋体" charset="-122"/>
              </a:defRPr>
            </a:lvl2pPr>
            <a:lvl3pPr marL="1143000" indent="-228600" eaLnBrk="0" hangingPunct="0">
              <a:defRPr kumimoji="1" sz="2400">
                <a:solidFill>
                  <a:schemeClr val="tx1"/>
                </a:solidFill>
                <a:latin typeface="Tahoma" charset="0"/>
                <a:ea typeface="宋体" charset="-122"/>
              </a:defRPr>
            </a:lvl3pPr>
            <a:lvl4pPr marL="1600200" indent="-228600" eaLnBrk="0" hangingPunct="0">
              <a:defRPr kumimoji="1" sz="2400">
                <a:solidFill>
                  <a:schemeClr val="tx1"/>
                </a:solidFill>
                <a:latin typeface="Tahoma" charset="0"/>
                <a:ea typeface="宋体" charset="-122"/>
              </a:defRPr>
            </a:lvl4pPr>
            <a:lvl5pPr marL="2057400" indent="-228600" eaLnBrk="0" hangingPunct="0">
              <a:defRPr kumimoji="1" sz="2400">
                <a:solidFill>
                  <a:schemeClr val="tx1"/>
                </a:solidFill>
                <a:latin typeface="Tahoma" charset="0"/>
                <a:ea typeface="宋体" charset="-122"/>
              </a:defRPr>
            </a:lvl5pPr>
            <a:lvl6pPr marL="2514600" indent="-228600" eaLnBrk="0" fontAlgn="base" hangingPunct="0">
              <a:spcBef>
                <a:spcPct val="0"/>
              </a:spcBef>
              <a:spcAft>
                <a:spcPct val="0"/>
              </a:spcAft>
              <a:defRPr kumimoji="1" sz="2400">
                <a:solidFill>
                  <a:schemeClr val="tx1"/>
                </a:solidFill>
                <a:latin typeface="Tahoma" charset="0"/>
                <a:ea typeface="宋体" charset="-122"/>
              </a:defRPr>
            </a:lvl6pPr>
            <a:lvl7pPr marL="2971800" indent="-228600" eaLnBrk="0" fontAlgn="base" hangingPunct="0">
              <a:spcBef>
                <a:spcPct val="0"/>
              </a:spcBef>
              <a:spcAft>
                <a:spcPct val="0"/>
              </a:spcAft>
              <a:defRPr kumimoji="1" sz="2400">
                <a:solidFill>
                  <a:schemeClr val="tx1"/>
                </a:solidFill>
                <a:latin typeface="Tahoma" charset="0"/>
                <a:ea typeface="宋体" charset="-122"/>
              </a:defRPr>
            </a:lvl7pPr>
            <a:lvl8pPr marL="3429000" indent="-228600" eaLnBrk="0" fontAlgn="base" hangingPunct="0">
              <a:spcBef>
                <a:spcPct val="0"/>
              </a:spcBef>
              <a:spcAft>
                <a:spcPct val="0"/>
              </a:spcAft>
              <a:defRPr kumimoji="1" sz="2400">
                <a:solidFill>
                  <a:schemeClr val="tx1"/>
                </a:solidFill>
                <a:latin typeface="Tahoma" charset="0"/>
                <a:ea typeface="宋体" charset="-122"/>
              </a:defRPr>
            </a:lvl8pPr>
            <a:lvl9pPr marL="3886200" indent="-228600" eaLnBrk="0" fontAlgn="base" hangingPunct="0">
              <a:spcBef>
                <a:spcPct val="0"/>
              </a:spcBef>
              <a:spcAft>
                <a:spcPct val="0"/>
              </a:spcAft>
              <a:defRPr kumimoji="1" sz="2400">
                <a:solidFill>
                  <a:schemeClr val="tx1"/>
                </a:solidFill>
                <a:latin typeface="Tahoma" charset="0"/>
                <a:ea typeface="宋体" charset="-122"/>
              </a:defRPr>
            </a:lvl9pPr>
          </a:lstStyle>
          <a:p>
            <a:pPr eaLnBrk="1" hangingPunct="1">
              <a:spcBef>
                <a:spcPct val="50000"/>
              </a:spcBef>
              <a:defRPr/>
            </a:pPr>
            <a:r>
              <a:rPr kumimoji="0" lang="en-US" altLang="zh-CN" sz="2800" b="1" dirty="0">
                <a:solidFill>
                  <a:srgbClr val="1C1C1C"/>
                </a:solidFill>
                <a:latin typeface="Arial" charset="0"/>
              </a:rPr>
              <a:t> </a:t>
            </a:r>
            <a:r>
              <a:rPr kumimoji="0" lang="zh-CN" altLang="en-US" sz="2800" b="1" dirty="0">
                <a:solidFill>
                  <a:srgbClr val="1C1C1C"/>
                </a:solidFill>
                <a:latin typeface="Arial" charset="0"/>
              </a:rPr>
              <a:t>单位时间 </a:t>
            </a:r>
            <a:r>
              <a:rPr kumimoji="0" lang="en-US" altLang="zh-CN" sz="2800" b="1" i="1" dirty="0">
                <a:solidFill>
                  <a:srgbClr val="1C1C1C"/>
                </a:solidFill>
                <a:latin typeface="Times New Roman" charset="0"/>
              </a:rPr>
              <a:t>N</a:t>
            </a:r>
            <a:r>
              <a:rPr kumimoji="0" lang="en-US" altLang="zh-CN" sz="2800" b="1" dirty="0">
                <a:solidFill>
                  <a:srgbClr val="1C1C1C"/>
                </a:solidFill>
                <a:latin typeface="Arial" charset="0"/>
              </a:rPr>
              <a:t> </a:t>
            </a:r>
            <a:r>
              <a:rPr kumimoji="0" lang="zh-CN" altLang="en-US" sz="2800" b="1" dirty="0">
                <a:solidFill>
                  <a:srgbClr val="1C1C1C"/>
                </a:solidFill>
                <a:latin typeface="Arial" charset="0"/>
              </a:rPr>
              <a:t>个粒子对器壁总冲量： </a:t>
            </a:r>
          </a:p>
        </p:txBody>
      </p:sp>
      <p:graphicFrame>
        <p:nvGraphicFramePr>
          <p:cNvPr id="5" name="Object 3">
            <a:extLst>
              <a:ext uri="{FF2B5EF4-FFF2-40B4-BE49-F238E27FC236}">
                <a16:creationId xmlns:a16="http://schemas.microsoft.com/office/drawing/2014/main" id="{0B96975F-0CD2-BF97-FA4A-41DA2485C24C}"/>
              </a:ext>
            </a:extLst>
          </p:cNvPr>
          <p:cNvGraphicFramePr>
            <a:graphicFrameLocks noChangeAspect="1"/>
          </p:cNvGraphicFramePr>
          <p:nvPr>
            <p:extLst>
              <p:ext uri="{D42A27DB-BD31-4B8C-83A1-F6EECF244321}">
                <p14:modId xmlns:p14="http://schemas.microsoft.com/office/powerpoint/2010/main" val="425070054"/>
              </p:ext>
            </p:extLst>
          </p:nvPr>
        </p:nvGraphicFramePr>
        <p:xfrm>
          <a:off x="875556" y="3429000"/>
          <a:ext cx="7010400" cy="1201738"/>
        </p:xfrm>
        <a:graphic>
          <a:graphicData uri="http://schemas.openxmlformats.org/presentationml/2006/ole">
            <mc:AlternateContent xmlns:mc="http://schemas.openxmlformats.org/markup-compatibility/2006">
              <mc:Choice xmlns:v="urn:schemas-microsoft-com:vml" Requires="v">
                <p:oleObj name="Equation" r:id="rId2" imgW="88353900" imgH="15798800" progId="Equation.3">
                  <p:embed/>
                </p:oleObj>
              </mc:Choice>
              <mc:Fallback>
                <p:oleObj name="Equation" r:id="rId2" imgW="88353900" imgH="15798800" progId="Equation.3">
                  <p:embed/>
                  <p:pic>
                    <p:nvPicPr>
                      <p:cNvPr id="25602" name="Object 3">
                        <a:extLst>
                          <a:ext uri="{FF2B5EF4-FFF2-40B4-BE49-F238E27FC236}">
                            <a16:creationId xmlns:a16="http://schemas.microsoft.com/office/drawing/2014/main" id="{C0F7D955-63D2-F345-99E5-695CC6A96B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5556" y="3429000"/>
                        <a:ext cx="7010400" cy="12017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6" name="Text Box 4">
            <a:extLst>
              <a:ext uri="{FF2B5EF4-FFF2-40B4-BE49-F238E27FC236}">
                <a16:creationId xmlns:a16="http://schemas.microsoft.com/office/drawing/2014/main" id="{9FC9AB3F-D062-9906-6C94-09E49919775B}"/>
              </a:ext>
            </a:extLst>
          </p:cNvPr>
          <p:cNvSpPr txBox="1">
            <a:spLocks noChangeArrowheads="1"/>
          </p:cNvSpPr>
          <p:nvPr/>
        </p:nvSpPr>
        <p:spPr bwMode="auto">
          <a:xfrm>
            <a:off x="493973" y="1877938"/>
            <a:ext cx="3962400" cy="519112"/>
          </a:xfrm>
          <a:prstGeom prst="rect">
            <a:avLst/>
          </a:prstGeom>
          <a:noFill/>
          <a:ln>
            <a:noFill/>
          </a:ln>
          <a:effectLst/>
          <a:extLst>
            <a:ext uri="{909E8E84-426E-40DD-AFC4-6F175D3DCCD1}">
              <a14:hiddenFill xmlns:a14="http://schemas.microsoft.com/office/drawing/2010/main">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14:hiddenFill>
            </a:ext>
            <a:ext uri="{91240B29-F687-4F45-9708-019B960494DF}">
              <a14:hiddenLine xmlns:a14="http://schemas.microsoft.com/office/drawing/2010/main" w="28575">
                <a:solidFill>
                  <a:srgbClr val="EAEAEA"/>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eaLnBrk="0" hangingPunct="0">
              <a:defRPr kumimoji="1" sz="2400">
                <a:solidFill>
                  <a:schemeClr val="tx1"/>
                </a:solidFill>
                <a:latin typeface="Tahoma" charset="0"/>
                <a:ea typeface="宋体" charset="-122"/>
              </a:defRPr>
            </a:lvl1pPr>
            <a:lvl2pPr marL="742950" indent="-285750" eaLnBrk="0" hangingPunct="0">
              <a:defRPr kumimoji="1" sz="2400">
                <a:solidFill>
                  <a:schemeClr val="tx1"/>
                </a:solidFill>
                <a:latin typeface="Tahoma" charset="0"/>
                <a:ea typeface="宋体" charset="-122"/>
              </a:defRPr>
            </a:lvl2pPr>
            <a:lvl3pPr marL="1143000" indent="-228600" eaLnBrk="0" hangingPunct="0">
              <a:defRPr kumimoji="1" sz="2400">
                <a:solidFill>
                  <a:schemeClr val="tx1"/>
                </a:solidFill>
                <a:latin typeface="Tahoma" charset="0"/>
                <a:ea typeface="宋体" charset="-122"/>
              </a:defRPr>
            </a:lvl3pPr>
            <a:lvl4pPr marL="1600200" indent="-228600" eaLnBrk="0" hangingPunct="0">
              <a:defRPr kumimoji="1" sz="2400">
                <a:solidFill>
                  <a:schemeClr val="tx1"/>
                </a:solidFill>
                <a:latin typeface="Tahoma" charset="0"/>
                <a:ea typeface="宋体" charset="-122"/>
              </a:defRPr>
            </a:lvl4pPr>
            <a:lvl5pPr marL="2057400" indent="-228600" eaLnBrk="0" hangingPunct="0">
              <a:defRPr kumimoji="1" sz="2400">
                <a:solidFill>
                  <a:schemeClr val="tx1"/>
                </a:solidFill>
                <a:latin typeface="Tahoma" charset="0"/>
                <a:ea typeface="宋体" charset="-122"/>
              </a:defRPr>
            </a:lvl5pPr>
            <a:lvl6pPr marL="2514600" indent="-228600" eaLnBrk="0" fontAlgn="base" hangingPunct="0">
              <a:spcBef>
                <a:spcPct val="0"/>
              </a:spcBef>
              <a:spcAft>
                <a:spcPct val="0"/>
              </a:spcAft>
              <a:defRPr kumimoji="1" sz="2400">
                <a:solidFill>
                  <a:schemeClr val="tx1"/>
                </a:solidFill>
                <a:latin typeface="Tahoma" charset="0"/>
                <a:ea typeface="宋体" charset="-122"/>
              </a:defRPr>
            </a:lvl6pPr>
            <a:lvl7pPr marL="2971800" indent="-228600" eaLnBrk="0" fontAlgn="base" hangingPunct="0">
              <a:spcBef>
                <a:spcPct val="0"/>
              </a:spcBef>
              <a:spcAft>
                <a:spcPct val="0"/>
              </a:spcAft>
              <a:defRPr kumimoji="1" sz="2400">
                <a:solidFill>
                  <a:schemeClr val="tx1"/>
                </a:solidFill>
                <a:latin typeface="Tahoma" charset="0"/>
                <a:ea typeface="宋体" charset="-122"/>
              </a:defRPr>
            </a:lvl7pPr>
            <a:lvl8pPr marL="3429000" indent="-228600" eaLnBrk="0" fontAlgn="base" hangingPunct="0">
              <a:spcBef>
                <a:spcPct val="0"/>
              </a:spcBef>
              <a:spcAft>
                <a:spcPct val="0"/>
              </a:spcAft>
              <a:defRPr kumimoji="1" sz="2400">
                <a:solidFill>
                  <a:schemeClr val="tx1"/>
                </a:solidFill>
                <a:latin typeface="Tahoma" charset="0"/>
                <a:ea typeface="宋体" charset="-122"/>
              </a:defRPr>
            </a:lvl8pPr>
            <a:lvl9pPr marL="3886200" indent="-228600" eaLnBrk="0" fontAlgn="base" hangingPunct="0">
              <a:spcBef>
                <a:spcPct val="0"/>
              </a:spcBef>
              <a:spcAft>
                <a:spcPct val="0"/>
              </a:spcAft>
              <a:defRPr kumimoji="1" sz="2400">
                <a:solidFill>
                  <a:schemeClr val="tx1"/>
                </a:solidFill>
                <a:latin typeface="Tahoma" charset="0"/>
                <a:ea typeface="宋体" charset="-122"/>
              </a:defRPr>
            </a:lvl9pPr>
          </a:lstStyle>
          <a:p>
            <a:pPr eaLnBrk="1" hangingPunct="1">
              <a:spcBef>
                <a:spcPct val="50000"/>
              </a:spcBef>
              <a:defRPr/>
            </a:pPr>
            <a:r>
              <a:rPr kumimoji="0" lang="en-US" altLang="zh-CN" sz="2800" b="0" dirty="0">
                <a:solidFill>
                  <a:srgbClr val="0000FF"/>
                </a:solidFill>
                <a:latin typeface="SimHei" charset="-122"/>
                <a:ea typeface="SimHei" charset="-122"/>
                <a:cs typeface="SimHei" charset="-122"/>
              </a:rPr>
              <a:t> </a:t>
            </a:r>
            <a:r>
              <a:rPr kumimoji="0" lang="zh-CN" altLang="en-US" sz="2800" b="0" dirty="0">
                <a:solidFill>
                  <a:srgbClr val="0000FF"/>
                </a:solidFill>
                <a:latin typeface="SimHei" charset="-122"/>
                <a:ea typeface="SimHei" charset="-122"/>
                <a:cs typeface="SimHei" charset="-122"/>
              </a:rPr>
              <a:t>大量分子总效应</a:t>
            </a:r>
          </a:p>
        </p:txBody>
      </p:sp>
      <p:sp>
        <p:nvSpPr>
          <p:cNvPr id="7" name="Text Box 10">
            <a:extLst>
              <a:ext uri="{FF2B5EF4-FFF2-40B4-BE49-F238E27FC236}">
                <a16:creationId xmlns:a16="http://schemas.microsoft.com/office/drawing/2014/main" id="{1CAEE8C8-A65D-374A-7EE3-366CAF03FAC7}"/>
              </a:ext>
            </a:extLst>
          </p:cNvPr>
          <p:cNvSpPr txBox="1">
            <a:spLocks noChangeArrowheads="1"/>
          </p:cNvSpPr>
          <p:nvPr/>
        </p:nvSpPr>
        <p:spPr bwMode="auto">
          <a:xfrm>
            <a:off x="698346" y="1226595"/>
            <a:ext cx="8082400" cy="476669"/>
          </a:xfrm>
          <a:prstGeom prst="rect">
            <a:avLst/>
          </a:prstGeom>
          <a:noFill/>
          <a:ln>
            <a:noFill/>
          </a:ln>
          <a:effectLst/>
          <a:extLst>
            <a:ext uri="{909E8E84-426E-40DD-AFC4-6F175D3DCCD1}">
              <a14:hiddenFill xmlns:a14="http://schemas.microsoft.com/office/drawing/2010/main">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14:hiddenFill>
            </a:ext>
            <a:ext uri="{91240B29-F687-4F45-9708-019B960494DF}">
              <a14:hiddenLine xmlns:a14="http://schemas.microsoft.com/office/drawing/2010/main" w="28575">
                <a:solidFill>
                  <a:srgbClr val="EAEAEA"/>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eaLnBrk="0" hangingPunct="0">
              <a:defRPr kumimoji="1" sz="2400">
                <a:solidFill>
                  <a:schemeClr val="tx1"/>
                </a:solidFill>
                <a:latin typeface="Tahoma" charset="0"/>
                <a:ea typeface="宋体" charset="-122"/>
              </a:defRPr>
            </a:lvl1pPr>
            <a:lvl2pPr marL="742950" indent="-285750" eaLnBrk="0" hangingPunct="0">
              <a:defRPr kumimoji="1" sz="2400">
                <a:solidFill>
                  <a:schemeClr val="tx1"/>
                </a:solidFill>
                <a:latin typeface="Tahoma" charset="0"/>
                <a:ea typeface="宋体" charset="-122"/>
              </a:defRPr>
            </a:lvl2pPr>
            <a:lvl3pPr marL="1143000" indent="-228600" eaLnBrk="0" hangingPunct="0">
              <a:defRPr kumimoji="1" sz="2400">
                <a:solidFill>
                  <a:schemeClr val="tx1"/>
                </a:solidFill>
                <a:latin typeface="Tahoma" charset="0"/>
                <a:ea typeface="宋体" charset="-122"/>
              </a:defRPr>
            </a:lvl3pPr>
            <a:lvl4pPr marL="1600200" indent="-228600" eaLnBrk="0" hangingPunct="0">
              <a:defRPr kumimoji="1" sz="2400">
                <a:solidFill>
                  <a:schemeClr val="tx1"/>
                </a:solidFill>
                <a:latin typeface="Tahoma" charset="0"/>
                <a:ea typeface="宋体" charset="-122"/>
              </a:defRPr>
            </a:lvl4pPr>
            <a:lvl5pPr marL="2057400" indent="-228600" eaLnBrk="0" hangingPunct="0">
              <a:defRPr kumimoji="1" sz="2400">
                <a:solidFill>
                  <a:schemeClr val="tx1"/>
                </a:solidFill>
                <a:latin typeface="Tahoma" charset="0"/>
                <a:ea typeface="宋体" charset="-122"/>
              </a:defRPr>
            </a:lvl5pPr>
            <a:lvl6pPr marL="2514600" indent="-228600" eaLnBrk="0" fontAlgn="base" hangingPunct="0">
              <a:spcBef>
                <a:spcPct val="0"/>
              </a:spcBef>
              <a:spcAft>
                <a:spcPct val="0"/>
              </a:spcAft>
              <a:defRPr kumimoji="1" sz="2400">
                <a:solidFill>
                  <a:schemeClr val="tx1"/>
                </a:solidFill>
                <a:latin typeface="Tahoma" charset="0"/>
                <a:ea typeface="宋体" charset="-122"/>
              </a:defRPr>
            </a:lvl6pPr>
            <a:lvl7pPr marL="2971800" indent="-228600" eaLnBrk="0" fontAlgn="base" hangingPunct="0">
              <a:spcBef>
                <a:spcPct val="0"/>
              </a:spcBef>
              <a:spcAft>
                <a:spcPct val="0"/>
              </a:spcAft>
              <a:defRPr kumimoji="1" sz="2400">
                <a:solidFill>
                  <a:schemeClr val="tx1"/>
                </a:solidFill>
                <a:latin typeface="Tahoma" charset="0"/>
                <a:ea typeface="宋体" charset="-122"/>
              </a:defRPr>
            </a:lvl7pPr>
            <a:lvl8pPr marL="3429000" indent="-228600" eaLnBrk="0" fontAlgn="base" hangingPunct="0">
              <a:spcBef>
                <a:spcPct val="0"/>
              </a:spcBef>
              <a:spcAft>
                <a:spcPct val="0"/>
              </a:spcAft>
              <a:defRPr kumimoji="1" sz="2400">
                <a:solidFill>
                  <a:schemeClr val="tx1"/>
                </a:solidFill>
                <a:latin typeface="Tahoma" charset="0"/>
                <a:ea typeface="宋体" charset="-122"/>
              </a:defRPr>
            </a:lvl8pPr>
            <a:lvl9pPr marL="3886200" indent="-228600" eaLnBrk="0" fontAlgn="base" hangingPunct="0">
              <a:spcBef>
                <a:spcPct val="0"/>
              </a:spcBef>
              <a:spcAft>
                <a:spcPct val="0"/>
              </a:spcAft>
              <a:defRPr kumimoji="1" sz="2400">
                <a:solidFill>
                  <a:schemeClr val="tx1"/>
                </a:solidFill>
                <a:latin typeface="Tahoma" charset="0"/>
                <a:ea typeface="宋体" charset="-122"/>
              </a:defRPr>
            </a:lvl9pPr>
          </a:lstStyle>
          <a:p>
            <a:pPr eaLnBrk="1" hangingPunct="1">
              <a:lnSpc>
                <a:spcPct val="120000"/>
              </a:lnSpc>
              <a:spcBef>
                <a:spcPct val="50000"/>
              </a:spcBef>
              <a:defRPr/>
            </a:pPr>
            <a:r>
              <a:rPr kumimoji="0" lang="zh-CN" altLang="en-US" b="0" dirty="0">
                <a:solidFill>
                  <a:srgbClr val="1C1C1C"/>
                </a:solidFill>
                <a:latin typeface="+mj-ea"/>
                <a:ea typeface="+mj-ea"/>
              </a:rPr>
              <a:t>大量分子对器壁碰撞总效果：恒定的、持续的力作用</a:t>
            </a:r>
            <a:endParaRPr kumimoji="0" lang="en-US" altLang="zh-CN" b="0" dirty="0">
              <a:solidFill>
                <a:srgbClr val="1C1C1C"/>
              </a:solidFill>
              <a:latin typeface="+mj-ea"/>
              <a:ea typeface="+mj-ea"/>
            </a:endParaRPr>
          </a:p>
        </p:txBody>
      </p:sp>
      <p:graphicFrame>
        <p:nvGraphicFramePr>
          <p:cNvPr id="12" name="Object 6">
            <a:extLst>
              <a:ext uri="{FF2B5EF4-FFF2-40B4-BE49-F238E27FC236}">
                <a16:creationId xmlns:a16="http://schemas.microsoft.com/office/drawing/2014/main" id="{6540AE35-6B1F-245C-95D8-AEDEDF7EC68B}"/>
              </a:ext>
            </a:extLst>
          </p:cNvPr>
          <p:cNvGraphicFramePr>
            <a:graphicFrameLocks noChangeAspect="1"/>
          </p:cNvGraphicFramePr>
          <p:nvPr>
            <p:extLst>
              <p:ext uri="{D42A27DB-BD31-4B8C-83A1-F6EECF244321}">
                <p14:modId xmlns:p14="http://schemas.microsoft.com/office/powerpoint/2010/main" val="3274325447"/>
              </p:ext>
            </p:extLst>
          </p:nvPr>
        </p:nvGraphicFramePr>
        <p:xfrm>
          <a:off x="4456373" y="5220402"/>
          <a:ext cx="1758207" cy="822005"/>
        </p:xfrm>
        <a:graphic>
          <a:graphicData uri="http://schemas.openxmlformats.org/presentationml/2006/ole">
            <mc:AlternateContent xmlns:mc="http://schemas.openxmlformats.org/markup-compatibility/2006">
              <mc:Choice xmlns:v="urn:schemas-microsoft-com:vml" Requires="v">
                <p:oleObj name="Equation" r:id="rId4" imgW="30137100" imgH="14338300" progId="Equation.3">
                  <p:embed/>
                </p:oleObj>
              </mc:Choice>
              <mc:Fallback>
                <p:oleObj name="Equation" r:id="rId4" imgW="30137100" imgH="14338300" progId="Equation.3">
                  <p:embed/>
                  <p:pic>
                    <p:nvPicPr>
                      <p:cNvPr id="10" name="Object 6">
                        <a:extLst>
                          <a:ext uri="{FF2B5EF4-FFF2-40B4-BE49-F238E27FC236}">
                            <a16:creationId xmlns:a16="http://schemas.microsoft.com/office/drawing/2014/main" id="{B8F92D3A-6956-4143-2935-5DB3ADF8C2E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56373" y="5220402"/>
                        <a:ext cx="1758207" cy="822005"/>
                      </a:xfrm>
                      <a:prstGeom prst="rect">
                        <a:avLst/>
                      </a:prstGeom>
                      <a:solidFill>
                        <a:schemeClr val="accent1"/>
                      </a:solidFill>
                      <a:ln>
                        <a:noFill/>
                      </a:ln>
                      <a:effectLst/>
                    </p:spPr>
                  </p:pic>
                </p:oleObj>
              </mc:Fallback>
            </mc:AlternateContent>
          </a:graphicData>
        </a:graphic>
      </p:graphicFrame>
      <p:sp>
        <p:nvSpPr>
          <p:cNvPr id="13" name="Rectangle 7">
            <a:extLst>
              <a:ext uri="{FF2B5EF4-FFF2-40B4-BE49-F238E27FC236}">
                <a16:creationId xmlns:a16="http://schemas.microsoft.com/office/drawing/2014/main" id="{35899B0B-9B9C-8568-447D-7F99B96E782B}"/>
              </a:ext>
            </a:extLst>
          </p:cNvPr>
          <p:cNvSpPr>
            <a:spLocks noChangeArrowheads="1"/>
          </p:cNvSpPr>
          <p:nvPr/>
        </p:nvSpPr>
        <p:spPr bwMode="auto">
          <a:xfrm>
            <a:off x="327833" y="5368488"/>
            <a:ext cx="4128540" cy="461665"/>
          </a:xfrm>
          <a:prstGeom prst="rect">
            <a:avLst/>
          </a:prstGeom>
          <a:noFill/>
          <a:ln>
            <a:noFill/>
          </a:ln>
          <a:effectLst/>
          <a:extLst>
            <a:ext uri="{909E8E84-426E-40DD-AFC4-6F175D3DCCD1}">
              <a14:hiddenFill xmlns:a14="http://schemas.microsoft.com/office/drawing/2010/main">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14:hiddenFill>
            </a:ext>
            <a:ext uri="{91240B29-F687-4F45-9708-019B960494DF}">
              <a14:hiddenLine xmlns:a14="http://schemas.microsoft.com/office/drawing/2010/main" w="28575">
                <a:solidFill>
                  <a:srgbClr val="EAEAEA"/>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eaLnBrk="0" hangingPunct="0">
              <a:defRPr kumimoji="1" sz="2400">
                <a:solidFill>
                  <a:schemeClr val="tx1"/>
                </a:solidFill>
                <a:latin typeface="Tahoma" charset="0"/>
                <a:ea typeface="宋体" charset="-122"/>
              </a:defRPr>
            </a:lvl1pPr>
            <a:lvl2pPr marL="742950" indent="-285750" eaLnBrk="0" hangingPunct="0">
              <a:defRPr kumimoji="1" sz="2400">
                <a:solidFill>
                  <a:schemeClr val="tx1"/>
                </a:solidFill>
                <a:latin typeface="Tahoma" charset="0"/>
                <a:ea typeface="宋体" charset="-122"/>
              </a:defRPr>
            </a:lvl2pPr>
            <a:lvl3pPr marL="1143000" indent="-228600" eaLnBrk="0" hangingPunct="0">
              <a:defRPr kumimoji="1" sz="2400">
                <a:solidFill>
                  <a:schemeClr val="tx1"/>
                </a:solidFill>
                <a:latin typeface="Tahoma" charset="0"/>
                <a:ea typeface="宋体" charset="-122"/>
              </a:defRPr>
            </a:lvl3pPr>
            <a:lvl4pPr marL="1600200" indent="-228600" eaLnBrk="0" hangingPunct="0">
              <a:defRPr kumimoji="1" sz="2400">
                <a:solidFill>
                  <a:schemeClr val="tx1"/>
                </a:solidFill>
                <a:latin typeface="Tahoma" charset="0"/>
                <a:ea typeface="宋体" charset="-122"/>
              </a:defRPr>
            </a:lvl4pPr>
            <a:lvl5pPr marL="2057400" indent="-228600" eaLnBrk="0" hangingPunct="0">
              <a:defRPr kumimoji="1" sz="2400">
                <a:solidFill>
                  <a:schemeClr val="tx1"/>
                </a:solidFill>
                <a:latin typeface="Tahoma" charset="0"/>
                <a:ea typeface="宋体" charset="-122"/>
              </a:defRPr>
            </a:lvl5pPr>
            <a:lvl6pPr marL="2514600" indent="-228600" eaLnBrk="0" fontAlgn="base" hangingPunct="0">
              <a:spcBef>
                <a:spcPct val="0"/>
              </a:spcBef>
              <a:spcAft>
                <a:spcPct val="0"/>
              </a:spcAft>
              <a:defRPr kumimoji="1" sz="2400">
                <a:solidFill>
                  <a:schemeClr val="tx1"/>
                </a:solidFill>
                <a:latin typeface="Tahoma" charset="0"/>
                <a:ea typeface="宋体" charset="-122"/>
              </a:defRPr>
            </a:lvl6pPr>
            <a:lvl7pPr marL="2971800" indent="-228600" eaLnBrk="0" fontAlgn="base" hangingPunct="0">
              <a:spcBef>
                <a:spcPct val="0"/>
              </a:spcBef>
              <a:spcAft>
                <a:spcPct val="0"/>
              </a:spcAft>
              <a:defRPr kumimoji="1" sz="2400">
                <a:solidFill>
                  <a:schemeClr val="tx1"/>
                </a:solidFill>
                <a:latin typeface="Tahoma" charset="0"/>
                <a:ea typeface="宋体" charset="-122"/>
              </a:defRPr>
            </a:lvl7pPr>
            <a:lvl8pPr marL="3429000" indent="-228600" eaLnBrk="0" fontAlgn="base" hangingPunct="0">
              <a:spcBef>
                <a:spcPct val="0"/>
              </a:spcBef>
              <a:spcAft>
                <a:spcPct val="0"/>
              </a:spcAft>
              <a:defRPr kumimoji="1" sz="2400">
                <a:solidFill>
                  <a:schemeClr val="tx1"/>
                </a:solidFill>
                <a:latin typeface="Tahoma" charset="0"/>
                <a:ea typeface="宋体" charset="-122"/>
              </a:defRPr>
            </a:lvl8pPr>
            <a:lvl9pPr marL="3886200" indent="-228600" eaLnBrk="0" fontAlgn="base" hangingPunct="0">
              <a:spcBef>
                <a:spcPct val="0"/>
              </a:spcBef>
              <a:spcAft>
                <a:spcPct val="0"/>
              </a:spcAft>
              <a:defRPr kumimoji="1" sz="2400">
                <a:solidFill>
                  <a:schemeClr val="tx1"/>
                </a:solidFill>
                <a:latin typeface="Tahoma" charset="0"/>
                <a:ea typeface="宋体" charset="-122"/>
              </a:defRPr>
            </a:lvl9pPr>
          </a:lstStyle>
          <a:p>
            <a:pPr eaLnBrk="1" hangingPunct="1">
              <a:defRPr/>
            </a:pPr>
            <a:r>
              <a:rPr kumimoji="0" lang="en-US" altLang="zh-CN" b="0" i="1" dirty="0">
                <a:solidFill>
                  <a:srgbClr val="1C1C1C"/>
                </a:solidFill>
                <a:latin typeface="Times New Roman" charset="0"/>
              </a:rPr>
              <a:t>    </a:t>
            </a:r>
            <a:r>
              <a:rPr kumimoji="0" lang="en-US" altLang="zh-CN" b="0" i="1" dirty="0">
                <a:solidFill>
                  <a:srgbClr val="1C1C1C"/>
                </a:solidFill>
                <a:latin typeface="+mn-lt"/>
                <a:ea typeface="SimHei" panose="02010609060101010101" pitchFamily="49" charset="-122"/>
              </a:rPr>
              <a:t> x </a:t>
            </a:r>
            <a:r>
              <a:rPr kumimoji="0" lang="zh-CN" altLang="en-US" b="0" dirty="0">
                <a:solidFill>
                  <a:srgbClr val="000000"/>
                </a:solidFill>
                <a:latin typeface="+mj-ea"/>
                <a:ea typeface="+mj-ea"/>
              </a:rPr>
              <a:t>方向速度平方的平均值：</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CEA641F3-529E-8F54-41BB-86B75E68D881}"/>
              </a:ext>
            </a:extLst>
          </p:cNvPr>
          <p:cNvSpPr>
            <a:spLocks noGrp="1"/>
          </p:cNvSpPr>
          <p:nvPr>
            <p:ph type="ftr" sz="quarter" idx="10"/>
          </p:nvPr>
        </p:nvSpPr>
        <p:spPr/>
        <p:txBody>
          <a:bodyPr/>
          <a:lstStyle/>
          <a:p>
            <a:pPr>
              <a:defRPr/>
            </a:pPr>
            <a:fld id="{F1DC486F-0984-4F50-8590-69C2C6FFAA9B}" type="slidenum">
              <a:rPr lang="zh-CN" altLang="en-US" smtClean="0"/>
              <a:pPr>
                <a:defRPr/>
              </a:pPr>
              <a:t>13</a:t>
            </a:fld>
            <a:endParaRPr lang="en-US" altLang="zh-CN"/>
          </a:p>
        </p:txBody>
      </p:sp>
      <p:sp>
        <p:nvSpPr>
          <p:cNvPr id="4" name="文本框 3">
            <a:extLst>
              <a:ext uri="{FF2B5EF4-FFF2-40B4-BE49-F238E27FC236}">
                <a16:creationId xmlns:a16="http://schemas.microsoft.com/office/drawing/2014/main" id="{877705EB-441A-8398-58DF-25C7380B2E80}"/>
              </a:ext>
            </a:extLst>
          </p:cNvPr>
          <p:cNvSpPr txBox="1"/>
          <p:nvPr/>
        </p:nvSpPr>
        <p:spPr>
          <a:xfrm>
            <a:off x="477698" y="332656"/>
            <a:ext cx="8486790" cy="523220"/>
          </a:xfrm>
          <a:prstGeom prst="rect">
            <a:avLst/>
          </a:prstGeom>
          <a:noFill/>
        </p:spPr>
        <p:txBody>
          <a:bodyPr wrap="square">
            <a:spAutoFit/>
          </a:bodyPr>
          <a:lstStyle/>
          <a:p>
            <a:pPr marL="57150" indent="-514350">
              <a:spcBef>
                <a:spcPts val="600"/>
              </a:spcBef>
              <a:buFont typeface="+mj-ea"/>
              <a:buAutoNum type="circleNumDbPlain" startAt="3"/>
            </a:pPr>
            <a:r>
              <a:rPr lang="zh-CN" altLang="en-US" sz="2800" dirty="0">
                <a:latin typeface="宋体" panose="02010600030101010101" pitchFamily="2" charset="-122"/>
              </a:rPr>
              <a:t>总冲量除以时间、面积即得压强。</a:t>
            </a:r>
            <a:r>
              <a:rPr lang="en-US" altLang="zh-CN" sz="2800" dirty="0">
                <a:latin typeface="+mn-lt"/>
              </a:rPr>
              <a:t>I=</a:t>
            </a:r>
            <a:r>
              <a:rPr lang="en-US" altLang="zh-CN" sz="2800" dirty="0" err="1">
                <a:latin typeface="+mn-lt"/>
              </a:rPr>
              <a:t>F•t</a:t>
            </a:r>
            <a:r>
              <a:rPr lang="en-US" altLang="zh-CN" sz="2800" dirty="0">
                <a:latin typeface="+mn-lt"/>
              </a:rPr>
              <a:t>, </a:t>
            </a:r>
            <a:r>
              <a:rPr lang="en-US" altLang="zh-CN" sz="2800" i="1" dirty="0">
                <a:latin typeface="+mn-lt"/>
              </a:rPr>
              <a:t>p </a:t>
            </a:r>
            <a:r>
              <a:rPr lang="en-US" altLang="zh-CN" sz="2800" dirty="0">
                <a:latin typeface="+mn-lt"/>
              </a:rPr>
              <a:t>=</a:t>
            </a:r>
            <a:r>
              <a:rPr lang="en-US" altLang="zh-CN" sz="2800" i="1" dirty="0">
                <a:latin typeface="+mn-lt"/>
              </a:rPr>
              <a:t>F</a:t>
            </a:r>
            <a:r>
              <a:rPr lang="en-US" altLang="zh-CN" sz="2800" dirty="0">
                <a:latin typeface="+mn-lt"/>
              </a:rPr>
              <a:t>/S</a:t>
            </a:r>
            <a:endParaRPr lang="zh-CN" altLang="en-US" sz="2800" dirty="0">
              <a:latin typeface="+mn-lt"/>
            </a:endParaRPr>
          </a:p>
        </p:txBody>
      </p:sp>
      <p:sp>
        <p:nvSpPr>
          <p:cNvPr id="8" name="Text Box 46">
            <a:extLst>
              <a:ext uri="{FF2B5EF4-FFF2-40B4-BE49-F238E27FC236}">
                <a16:creationId xmlns:a16="http://schemas.microsoft.com/office/drawing/2014/main" id="{E22B6F0C-9349-1037-2EB3-4B7963360DB1}"/>
              </a:ext>
            </a:extLst>
          </p:cNvPr>
          <p:cNvSpPr txBox="1">
            <a:spLocks noChangeArrowheads="1"/>
          </p:cNvSpPr>
          <p:nvPr/>
        </p:nvSpPr>
        <p:spPr bwMode="auto">
          <a:xfrm>
            <a:off x="336884" y="3950453"/>
            <a:ext cx="3898776" cy="523220"/>
          </a:xfrm>
          <a:prstGeom prst="rect">
            <a:avLst/>
          </a:prstGeom>
          <a:noFill/>
          <a:ln>
            <a:noFill/>
          </a:ln>
          <a:effectLst/>
          <a:extLst>
            <a:ext uri="{909E8E84-426E-40DD-AFC4-6F175D3DCCD1}">
              <a14:hiddenFill xmlns:a14="http://schemas.microsoft.com/office/drawing/2010/main">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14:hiddenFill>
            </a:ext>
            <a:ext uri="{91240B29-F687-4F45-9708-019B960494DF}">
              <a14:hiddenLine xmlns:a14="http://schemas.microsoft.com/office/drawing/2010/main" w="28575">
                <a:solidFill>
                  <a:srgbClr val="EAEAEA"/>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eaLnBrk="0" hangingPunct="0">
              <a:defRPr kumimoji="1" sz="2400">
                <a:solidFill>
                  <a:schemeClr val="tx1"/>
                </a:solidFill>
                <a:latin typeface="Tahoma" charset="0"/>
                <a:ea typeface="宋体" charset="-122"/>
              </a:defRPr>
            </a:lvl1pPr>
            <a:lvl2pPr marL="742950" indent="-285750" eaLnBrk="0" hangingPunct="0">
              <a:defRPr kumimoji="1" sz="2400">
                <a:solidFill>
                  <a:schemeClr val="tx1"/>
                </a:solidFill>
                <a:latin typeface="Tahoma" charset="0"/>
                <a:ea typeface="宋体" charset="-122"/>
              </a:defRPr>
            </a:lvl2pPr>
            <a:lvl3pPr marL="1143000" indent="-228600" eaLnBrk="0" hangingPunct="0">
              <a:defRPr kumimoji="1" sz="2400">
                <a:solidFill>
                  <a:schemeClr val="tx1"/>
                </a:solidFill>
                <a:latin typeface="Tahoma" charset="0"/>
                <a:ea typeface="宋体" charset="-122"/>
              </a:defRPr>
            </a:lvl3pPr>
            <a:lvl4pPr marL="1600200" indent="-228600" eaLnBrk="0" hangingPunct="0">
              <a:defRPr kumimoji="1" sz="2400">
                <a:solidFill>
                  <a:schemeClr val="tx1"/>
                </a:solidFill>
                <a:latin typeface="Tahoma" charset="0"/>
                <a:ea typeface="宋体" charset="-122"/>
              </a:defRPr>
            </a:lvl4pPr>
            <a:lvl5pPr marL="2057400" indent="-228600" eaLnBrk="0" hangingPunct="0">
              <a:defRPr kumimoji="1" sz="2400">
                <a:solidFill>
                  <a:schemeClr val="tx1"/>
                </a:solidFill>
                <a:latin typeface="Tahoma" charset="0"/>
                <a:ea typeface="宋体" charset="-122"/>
              </a:defRPr>
            </a:lvl5pPr>
            <a:lvl6pPr marL="2514600" indent="-228600" eaLnBrk="0" fontAlgn="base" hangingPunct="0">
              <a:spcBef>
                <a:spcPct val="0"/>
              </a:spcBef>
              <a:spcAft>
                <a:spcPct val="0"/>
              </a:spcAft>
              <a:defRPr kumimoji="1" sz="2400">
                <a:solidFill>
                  <a:schemeClr val="tx1"/>
                </a:solidFill>
                <a:latin typeface="Tahoma" charset="0"/>
                <a:ea typeface="宋体" charset="-122"/>
              </a:defRPr>
            </a:lvl6pPr>
            <a:lvl7pPr marL="2971800" indent="-228600" eaLnBrk="0" fontAlgn="base" hangingPunct="0">
              <a:spcBef>
                <a:spcPct val="0"/>
              </a:spcBef>
              <a:spcAft>
                <a:spcPct val="0"/>
              </a:spcAft>
              <a:defRPr kumimoji="1" sz="2400">
                <a:solidFill>
                  <a:schemeClr val="tx1"/>
                </a:solidFill>
                <a:latin typeface="Tahoma" charset="0"/>
                <a:ea typeface="宋体" charset="-122"/>
              </a:defRPr>
            </a:lvl7pPr>
            <a:lvl8pPr marL="3429000" indent="-228600" eaLnBrk="0" fontAlgn="base" hangingPunct="0">
              <a:spcBef>
                <a:spcPct val="0"/>
              </a:spcBef>
              <a:spcAft>
                <a:spcPct val="0"/>
              </a:spcAft>
              <a:defRPr kumimoji="1" sz="2400">
                <a:solidFill>
                  <a:schemeClr val="tx1"/>
                </a:solidFill>
                <a:latin typeface="Tahoma" charset="0"/>
                <a:ea typeface="宋体" charset="-122"/>
              </a:defRPr>
            </a:lvl8pPr>
            <a:lvl9pPr marL="3886200" indent="-228600" eaLnBrk="0" fontAlgn="base" hangingPunct="0">
              <a:spcBef>
                <a:spcPct val="0"/>
              </a:spcBef>
              <a:spcAft>
                <a:spcPct val="0"/>
              </a:spcAft>
              <a:defRPr kumimoji="1" sz="2400">
                <a:solidFill>
                  <a:schemeClr val="tx1"/>
                </a:solidFill>
                <a:latin typeface="Tahoma" charset="0"/>
                <a:ea typeface="宋体" charset="-122"/>
              </a:defRPr>
            </a:lvl9pPr>
          </a:lstStyle>
          <a:p>
            <a:pPr eaLnBrk="1" hangingPunct="1">
              <a:spcBef>
                <a:spcPct val="50000"/>
              </a:spcBef>
              <a:defRPr/>
            </a:pPr>
            <a:r>
              <a:rPr kumimoji="0" lang="zh-CN" altLang="en-US" sz="2800" b="1" dirty="0">
                <a:solidFill>
                  <a:srgbClr val="000000"/>
                </a:solidFill>
                <a:latin typeface="Arial" charset="0"/>
              </a:rPr>
              <a:t>器壁 </a:t>
            </a:r>
            <a:r>
              <a:rPr kumimoji="0" lang="en-US" altLang="zh-CN" sz="2800" b="0" i="1" dirty="0">
                <a:solidFill>
                  <a:srgbClr val="000000"/>
                </a:solidFill>
                <a:latin typeface="Arial" charset="0"/>
              </a:rPr>
              <a:t>A</a:t>
            </a:r>
            <a:r>
              <a:rPr kumimoji="0" lang="en-US" altLang="zh-CN" sz="2800" b="1" baseline="-25000" dirty="0">
                <a:solidFill>
                  <a:srgbClr val="000000"/>
                </a:solidFill>
                <a:latin typeface="Arial" charset="0"/>
              </a:rPr>
              <a:t>1</a:t>
            </a:r>
            <a:r>
              <a:rPr kumimoji="0" lang="zh-CN" altLang="en-US" sz="2800" b="1" dirty="0">
                <a:solidFill>
                  <a:srgbClr val="000000"/>
                </a:solidFill>
                <a:latin typeface="Arial" charset="0"/>
              </a:rPr>
              <a:t>所受平均冲力</a:t>
            </a:r>
            <a:r>
              <a:rPr kumimoji="0" lang="en-US" altLang="zh-CN" sz="2800" b="1" dirty="0">
                <a:solidFill>
                  <a:srgbClr val="000000"/>
                </a:solidFill>
                <a:latin typeface="Arial" charset="0"/>
              </a:rPr>
              <a:t>:</a:t>
            </a:r>
            <a:r>
              <a:rPr kumimoji="0" lang="zh-CN" altLang="en-US" sz="2800" b="1" dirty="0">
                <a:solidFill>
                  <a:srgbClr val="000000"/>
                </a:solidFill>
                <a:latin typeface="Arial" charset="0"/>
              </a:rPr>
              <a:t> </a:t>
            </a:r>
          </a:p>
        </p:txBody>
      </p:sp>
      <p:graphicFrame>
        <p:nvGraphicFramePr>
          <p:cNvPr id="9" name="Object 47">
            <a:extLst>
              <a:ext uri="{FF2B5EF4-FFF2-40B4-BE49-F238E27FC236}">
                <a16:creationId xmlns:a16="http://schemas.microsoft.com/office/drawing/2014/main" id="{5066C8F6-B431-19E6-1CD7-388C44096013}"/>
              </a:ext>
            </a:extLst>
          </p:cNvPr>
          <p:cNvGraphicFramePr>
            <a:graphicFrameLocks noChangeAspect="1"/>
          </p:cNvGraphicFramePr>
          <p:nvPr>
            <p:extLst>
              <p:ext uri="{D42A27DB-BD31-4B8C-83A1-F6EECF244321}">
                <p14:modId xmlns:p14="http://schemas.microsoft.com/office/powerpoint/2010/main" val="3392709031"/>
              </p:ext>
            </p:extLst>
          </p:nvPr>
        </p:nvGraphicFramePr>
        <p:xfrm>
          <a:off x="4081300" y="3798854"/>
          <a:ext cx="2532431" cy="741641"/>
        </p:xfrm>
        <a:graphic>
          <a:graphicData uri="http://schemas.openxmlformats.org/presentationml/2006/ole">
            <mc:AlternateContent xmlns:mc="http://schemas.openxmlformats.org/markup-compatibility/2006">
              <mc:Choice xmlns:v="urn:schemas-microsoft-com:vml" Requires="v">
                <p:oleObj name="Equation" r:id="rId2" imgW="31889700" imgH="9359900" progId="Equation.3">
                  <p:embed/>
                </p:oleObj>
              </mc:Choice>
              <mc:Fallback>
                <p:oleObj name="Equation" r:id="rId2" imgW="31889700" imgH="9359900" progId="Equation.3">
                  <p:embed/>
                  <p:pic>
                    <p:nvPicPr>
                      <p:cNvPr id="25609" name="Object 47">
                        <a:extLst>
                          <a:ext uri="{FF2B5EF4-FFF2-40B4-BE49-F238E27FC236}">
                            <a16:creationId xmlns:a16="http://schemas.microsoft.com/office/drawing/2014/main" id="{6D985046-96A4-2E4B-8D71-0FFEBB539B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81300" y="3798854"/>
                        <a:ext cx="2532431" cy="741641"/>
                      </a:xfrm>
                      <a:prstGeom prst="rect">
                        <a:avLst/>
                      </a:prstGeom>
                      <a:solidFill>
                        <a:schemeClr val="accent1"/>
                      </a:solidFill>
                      <a:ln>
                        <a:noFill/>
                      </a:ln>
                      <a:effectLst/>
                    </p:spPr>
                  </p:pic>
                </p:oleObj>
              </mc:Fallback>
            </mc:AlternateContent>
          </a:graphicData>
        </a:graphic>
      </p:graphicFrame>
      <p:graphicFrame>
        <p:nvGraphicFramePr>
          <p:cNvPr id="10" name="Object 3">
            <a:extLst>
              <a:ext uri="{FF2B5EF4-FFF2-40B4-BE49-F238E27FC236}">
                <a16:creationId xmlns:a16="http://schemas.microsoft.com/office/drawing/2014/main" id="{0A5027D2-72F0-CD22-0748-F155EF162651}"/>
              </a:ext>
            </a:extLst>
          </p:cNvPr>
          <p:cNvGraphicFramePr>
            <a:graphicFrameLocks noChangeAspect="1"/>
          </p:cNvGraphicFramePr>
          <p:nvPr>
            <p:extLst>
              <p:ext uri="{D42A27DB-BD31-4B8C-83A1-F6EECF244321}">
                <p14:modId xmlns:p14="http://schemas.microsoft.com/office/powerpoint/2010/main" val="2386016268"/>
              </p:ext>
            </p:extLst>
          </p:nvPr>
        </p:nvGraphicFramePr>
        <p:xfrm>
          <a:off x="323528" y="1778143"/>
          <a:ext cx="5544616" cy="950470"/>
        </p:xfrm>
        <a:graphic>
          <a:graphicData uri="http://schemas.openxmlformats.org/presentationml/2006/ole">
            <mc:AlternateContent xmlns:mc="http://schemas.openxmlformats.org/markup-compatibility/2006">
              <mc:Choice xmlns:v="urn:schemas-microsoft-com:vml" Requires="v">
                <p:oleObj name="Equation" r:id="rId4" imgW="88353900" imgH="15798800" progId="Equation.3">
                  <p:embed/>
                </p:oleObj>
              </mc:Choice>
              <mc:Fallback>
                <p:oleObj name="Equation" r:id="rId4" imgW="88353900" imgH="15798800" progId="Equation.3">
                  <p:embed/>
                  <p:pic>
                    <p:nvPicPr>
                      <p:cNvPr id="5" name="Object 3">
                        <a:extLst>
                          <a:ext uri="{FF2B5EF4-FFF2-40B4-BE49-F238E27FC236}">
                            <a16:creationId xmlns:a16="http://schemas.microsoft.com/office/drawing/2014/main" id="{0B96975F-0CD2-BF97-FA4A-41DA2485C24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3528" y="1778143"/>
                        <a:ext cx="5544616" cy="950470"/>
                      </a:xfrm>
                      <a:prstGeom prst="rect">
                        <a:avLst/>
                      </a:prstGeom>
                      <a:noFill/>
                      <a:ln>
                        <a:noFill/>
                      </a:ln>
                      <a:effectLst/>
                    </p:spPr>
                  </p:pic>
                </p:oleObj>
              </mc:Fallback>
            </mc:AlternateContent>
          </a:graphicData>
        </a:graphic>
      </p:graphicFrame>
      <p:sp>
        <p:nvSpPr>
          <p:cNvPr id="12" name="文本框 11">
            <a:extLst>
              <a:ext uri="{FF2B5EF4-FFF2-40B4-BE49-F238E27FC236}">
                <a16:creationId xmlns:a16="http://schemas.microsoft.com/office/drawing/2014/main" id="{8B3C97C0-4F59-E3CB-A51D-9E18E51C38BA}"/>
              </a:ext>
            </a:extLst>
          </p:cNvPr>
          <p:cNvSpPr txBox="1"/>
          <p:nvPr/>
        </p:nvSpPr>
        <p:spPr>
          <a:xfrm>
            <a:off x="323528" y="1321892"/>
            <a:ext cx="4572000" cy="461665"/>
          </a:xfrm>
          <a:prstGeom prst="rect">
            <a:avLst/>
          </a:prstGeom>
          <a:noFill/>
        </p:spPr>
        <p:txBody>
          <a:bodyPr wrap="square">
            <a:spAutoFit/>
          </a:bodyPr>
          <a:lstStyle/>
          <a:p>
            <a:r>
              <a:rPr kumimoji="0" lang="zh-CN" altLang="en-US" sz="2400" b="1" dirty="0">
                <a:solidFill>
                  <a:srgbClr val="1C1C1C"/>
                </a:solidFill>
                <a:latin typeface="Arial" charset="0"/>
              </a:rPr>
              <a:t>单位时间 </a:t>
            </a:r>
            <a:r>
              <a:rPr kumimoji="0" lang="en-US" altLang="zh-CN" sz="2400" b="1" i="1" dirty="0">
                <a:solidFill>
                  <a:srgbClr val="1C1C1C"/>
                </a:solidFill>
                <a:latin typeface="Times New Roman" charset="0"/>
              </a:rPr>
              <a:t>N</a:t>
            </a:r>
            <a:r>
              <a:rPr kumimoji="0" lang="en-US" altLang="zh-CN" sz="2400" b="1" dirty="0">
                <a:solidFill>
                  <a:srgbClr val="1C1C1C"/>
                </a:solidFill>
                <a:latin typeface="Arial" charset="0"/>
              </a:rPr>
              <a:t> </a:t>
            </a:r>
            <a:r>
              <a:rPr kumimoji="0" lang="zh-CN" altLang="en-US" sz="2400" b="1" dirty="0">
                <a:solidFill>
                  <a:srgbClr val="1C1C1C"/>
                </a:solidFill>
                <a:latin typeface="Arial" charset="0"/>
              </a:rPr>
              <a:t>个粒子对器壁总冲量： </a:t>
            </a:r>
            <a:endParaRPr lang="zh-CN" altLang="en-US" dirty="0"/>
          </a:p>
        </p:txBody>
      </p:sp>
      <p:sp>
        <p:nvSpPr>
          <p:cNvPr id="13" name="Text Box 3">
            <a:extLst>
              <a:ext uri="{FF2B5EF4-FFF2-40B4-BE49-F238E27FC236}">
                <a16:creationId xmlns:a16="http://schemas.microsoft.com/office/drawing/2014/main" id="{99ACEE97-FF7A-C5B2-A4CF-060C0F3D3605}"/>
              </a:ext>
            </a:extLst>
          </p:cNvPr>
          <p:cNvSpPr txBox="1">
            <a:spLocks noChangeArrowheads="1"/>
          </p:cNvSpPr>
          <p:nvPr/>
        </p:nvSpPr>
        <p:spPr bwMode="auto">
          <a:xfrm>
            <a:off x="1140776" y="5012133"/>
            <a:ext cx="2895600" cy="528638"/>
          </a:xfrm>
          <a:prstGeom prst="rect">
            <a:avLst/>
          </a:prstGeom>
          <a:noFill/>
          <a:ln w="9525">
            <a:noFill/>
            <a:miter lim="800000"/>
            <a:headEnd/>
            <a:tailEnd/>
          </a:ln>
          <a:effectLst/>
        </p:spPr>
        <p:txBody>
          <a:bodyPr>
            <a:spAutoFit/>
          </a:bodyPr>
          <a:lstStyle>
            <a:lvl1pPr eaLnBrk="0" hangingPunct="0">
              <a:defRPr kumimoji="1" sz="2400">
                <a:solidFill>
                  <a:schemeClr val="tx1"/>
                </a:solidFill>
                <a:latin typeface="Tahoma" charset="0"/>
                <a:ea typeface="宋体" charset="-122"/>
              </a:defRPr>
            </a:lvl1pPr>
            <a:lvl2pPr marL="742950" indent="-285750" eaLnBrk="0" hangingPunct="0">
              <a:defRPr kumimoji="1" sz="2400">
                <a:solidFill>
                  <a:schemeClr val="tx1"/>
                </a:solidFill>
                <a:latin typeface="Tahoma" charset="0"/>
                <a:ea typeface="宋体" charset="-122"/>
              </a:defRPr>
            </a:lvl2pPr>
            <a:lvl3pPr marL="1143000" indent="-228600" eaLnBrk="0" hangingPunct="0">
              <a:defRPr kumimoji="1" sz="2400">
                <a:solidFill>
                  <a:schemeClr val="tx1"/>
                </a:solidFill>
                <a:latin typeface="Tahoma" charset="0"/>
                <a:ea typeface="宋体" charset="-122"/>
              </a:defRPr>
            </a:lvl3pPr>
            <a:lvl4pPr marL="1600200" indent="-228600" eaLnBrk="0" hangingPunct="0">
              <a:defRPr kumimoji="1" sz="2400">
                <a:solidFill>
                  <a:schemeClr val="tx1"/>
                </a:solidFill>
                <a:latin typeface="Tahoma" charset="0"/>
                <a:ea typeface="宋体" charset="-122"/>
              </a:defRPr>
            </a:lvl4pPr>
            <a:lvl5pPr marL="2057400" indent="-228600" eaLnBrk="0" hangingPunct="0">
              <a:defRPr kumimoji="1" sz="2400">
                <a:solidFill>
                  <a:schemeClr val="tx1"/>
                </a:solidFill>
                <a:latin typeface="Tahoma" charset="0"/>
                <a:ea typeface="宋体" charset="-122"/>
              </a:defRPr>
            </a:lvl5pPr>
            <a:lvl6pPr marL="2514600" indent="-228600" eaLnBrk="0" fontAlgn="base" hangingPunct="0">
              <a:spcBef>
                <a:spcPct val="0"/>
              </a:spcBef>
              <a:spcAft>
                <a:spcPct val="0"/>
              </a:spcAft>
              <a:defRPr kumimoji="1" sz="2400">
                <a:solidFill>
                  <a:schemeClr val="tx1"/>
                </a:solidFill>
                <a:latin typeface="Tahoma" charset="0"/>
                <a:ea typeface="宋体" charset="-122"/>
              </a:defRPr>
            </a:lvl6pPr>
            <a:lvl7pPr marL="2971800" indent="-228600" eaLnBrk="0" fontAlgn="base" hangingPunct="0">
              <a:spcBef>
                <a:spcPct val="0"/>
              </a:spcBef>
              <a:spcAft>
                <a:spcPct val="0"/>
              </a:spcAft>
              <a:defRPr kumimoji="1" sz="2400">
                <a:solidFill>
                  <a:schemeClr val="tx1"/>
                </a:solidFill>
                <a:latin typeface="Tahoma" charset="0"/>
                <a:ea typeface="宋体" charset="-122"/>
              </a:defRPr>
            </a:lvl7pPr>
            <a:lvl8pPr marL="3429000" indent="-228600" eaLnBrk="0" fontAlgn="base" hangingPunct="0">
              <a:spcBef>
                <a:spcPct val="0"/>
              </a:spcBef>
              <a:spcAft>
                <a:spcPct val="0"/>
              </a:spcAft>
              <a:defRPr kumimoji="1" sz="2400">
                <a:solidFill>
                  <a:schemeClr val="tx1"/>
                </a:solidFill>
                <a:latin typeface="Tahoma" charset="0"/>
                <a:ea typeface="宋体" charset="-122"/>
              </a:defRPr>
            </a:lvl8pPr>
            <a:lvl9pPr marL="3886200" indent="-228600" eaLnBrk="0" fontAlgn="base" hangingPunct="0">
              <a:spcBef>
                <a:spcPct val="0"/>
              </a:spcBef>
              <a:spcAft>
                <a:spcPct val="0"/>
              </a:spcAft>
              <a:defRPr kumimoji="1" sz="2400">
                <a:solidFill>
                  <a:schemeClr val="tx1"/>
                </a:solidFill>
                <a:latin typeface="Tahoma" charset="0"/>
                <a:ea typeface="宋体" charset="-122"/>
              </a:defRPr>
            </a:lvl9pPr>
          </a:lstStyle>
          <a:p>
            <a:pPr eaLnBrk="1" hangingPunct="1">
              <a:spcBef>
                <a:spcPct val="50000"/>
              </a:spcBef>
              <a:defRPr/>
            </a:pPr>
            <a:r>
              <a:rPr kumimoji="0" lang="zh-CN" altLang="en-US" sz="2800" b="1" dirty="0">
                <a:solidFill>
                  <a:srgbClr val="0000FF"/>
                </a:solidFill>
                <a:latin typeface="+mj-ea"/>
                <a:ea typeface="+mj-ea"/>
              </a:rPr>
              <a:t>气体对器壁压强：</a:t>
            </a:r>
          </a:p>
        </p:txBody>
      </p:sp>
      <p:graphicFrame>
        <p:nvGraphicFramePr>
          <p:cNvPr id="14" name="Object 4">
            <a:extLst>
              <a:ext uri="{FF2B5EF4-FFF2-40B4-BE49-F238E27FC236}">
                <a16:creationId xmlns:a16="http://schemas.microsoft.com/office/drawing/2014/main" id="{FD39326D-A6E0-3A06-BF3A-56D7A41E61A9}"/>
              </a:ext>
            </a:extLst>
          </p:cNvPr>
          <p:cNvGraphicFramePr>
            <a:graphicFrameLocks noChangeAspect="1"/>
          </p:cNvGraphicFramePr>
          <p:nvPr>
            <p:extLst>
              <p:ext uri="{D42A27DB-BD31-4B8C-83A1-F6EECF244321}">
                <p14:modId xmlns:p14="http://schemas.microsoft.com/office/powerpoint/2010/main" val="1432248061"/>
              </p:ext>
            </p:extLst>
          </p:nvPr>
        </p:nvGraphicFramePr>
        <p:xfrm>
          <a:off x="4031287" y="4790410"/>
          <a:ext cx="2532430" cy="972084"/>
        </p:xfrm>
        <a:graphic>
          <a:graphicData uri="http://schemas.openxmlformats.org/presentationml/2006/ole">
            <mc:AlternateContent xmlns:mc="http://schemas.openxmlformats.org/markup-compatibility/2006">
              <mc:Choice xmlns:v="urn:schemas-microsoft-com:vml" Requires="v">
                <p:oleObj name="Equation" r:id="rId6" imgW="38328600" imgH="15506700" progId="Equation.3">
                  <p:embed/>
                </p:oleObj>
              </mc:Choice>
              <mc:Fallback>
                <p:oleObj name="Equation" r:id="rId6" imgW="38328600" imgH="15506700" progId="Equation.3">
                  <p:embed/>
                  <p:pic>
                    <p:nvPicPr>
                      <p:cNvPr id="26626" name="Object 4">
                        <a:extLst>
                          <a:ext uri="{FF2B5EF4-FFF2-40B4-BE49-F238E27FC236}">
                            <a16:creationId xmlns:a16="http://schemas.microsoft.com/office/drawing/2014/main" id="{59E56992-FE78-CE44-B070-F8EEB7AFB36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031287" y="4790410"/>
                        <a:ext cx="2532430" cy="972084"/>
                      </a:xfrm>
                      <a:prstGeom prst="rect">
                        <a:avLst/>
                      </a:prstGeom>
                      <a:solidFill>
                        <a:schemeClr val="accent1"/>
                      </a:solidFill>
                      <a:ln>
                        <a:noFill/>
                      </a:ln>
                      <a:effectLst/>
                    </p:spPr>
                  </p:pic>
                </p:oleObj>
              </mc:Fallback>
            </mc:AlternateContent>
          </a:graphicData>
        </a:graphic>
      </p:graphicFrame>
      <p:pic>
        <p:nvPicPr>
          <p:cNvPr id="15" name="图片 14">
            <a:extLst>
              <a:ext uri="{FF2B5EF4-FFF2-40B4-BE49-F238E27FC236}">
                <a16:creationId xmlns:a16="http://schemas.microsoft.com/office/drawing/2014/main" id="{C4894191-CC5F-BA95-04C9-1C1B06818A45}"/>
              </a:ext>
            </a:extLst>
          </p:cNvPr>
          <p:cNvPicPr>
            <a:picLocks noChangeAspect="1"/>
          </p:cNvPicPr>
          <p:nvPr/>
        </p:nvPicPr>
        <p:blipFill rotWithShape="1">
          <a:blip r:embed="rId8"/>
          <a:srcRect t="3145" r="37819"/>
          <a:stretch/>
        </p:blipFill>
        <p:spPr>
          <a:xfrm>
            <a:off x="6387096" y="1076499"/>
            <a:ext cx="2664296" cy="1998632"/>
          </a:xfrm>
          <a:prstGeom prst="rect">
            <a:avLst/>
          </a:prstGeom>
          <a:ln>
            <a:solidFill>
              <a:schemeClr val="accent1"/>
            </a:solidFill>
          </a:ln>
        </p:spPr>
      </p:pic>
    </p:spTree>
    <p:extLst>
      <p:ext uri="{BB962C8B-B14F-4D97-AF65-F5344CB8AC3E}">
        <p14:creationId xmlns:p14="http://schemas.microsoft.com/office/powerpoint/2010/main" val="40341224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B426A2C7-8C54-E7FE-2DBA-42551548A6D7}"/>
              </a:ext>
            </a:extLst>
          </p:cNvPr>
          <p:cNvSpPr>
            <a:spLocks noGrp="1"/>
          </p:cNvSpPr>
          <p:nvPr>
            <p:ph type="ftr" sz="quarter" idx="10"/>
          </p:nvPr>
        </p:nvSpPr>
        <p:spPr/>
        <p:txBody>
          <a:bodyPr/>
          <a:lstStyle/>
          <a:p>
            <a:pPr>
              <a:defRPr/>
            </a:pPr>
            <a:fld id="{F1DC486F-0984-4F50-8590-69C2C6FFAA9B}" type="slidenum">
              <a:rPr lang="zh-CN" altLang="en-US" smtClean="0"/>
              <a:pPr>
                <a:defRPr/>
              </a:pPr>
              <a:t>14</a:t>
            </a:fld>
            <a:endParaRPr lang="en-US" altLang="zh-CN"/>
          </a:p>
        </p:txBody>
      </p:sp>
      <p:graphicFrame>
        <p:nvGraphicFramePr>
          <p:cNvPr id="4" name="Object 8">
            <a:extLst>
              <a:ext uri="{FF2B5EF4-FFF2-40B4-BE49-F238E27FC236}">
                <a16:creationId xmlns:a16="http://schemas.microsoft.com/office/drawing/2014/main" id="{2E6F68D1-7B9F-6DE0-F202-AC1FE96F5962}"/>
              </a:ext>
            </a:extLst>
          </p:cNvPr>
          <p:cNvGraphicFramePr>
            <a:graphicFrameLocks noChangeAspect="1"/>
          </p:cNvGraphicFramePr>
          <p:nvPr>
            <p:extLst>
              <p:ext uri="{D42A27DB-BD31-4B8C-83A1-F6EECF244321}">
                <p14:modId xmlns:p14="http://schemas.microsoft.com/office/powerpoint/2010/main" val="3914304399"/>
              </p:ext>
            </p:extLst>
          </p:nvPr>
        </p:nvGraphicFramePr>
        <p:xfrm>
          <a:off x="5292081" y="1556792"/>
          <a:ext cx="1656184" cy="800262"/>
        </p:xfrm>
        <a:graphic>
          <a:graphicData uri="http://schemas.openxmlformats.org/presentationml/2006/ole">
            <mc:AlternateContent xmlns:mc="http://schemas.openxmlformats.org/markup-compatibility/2006">
              <mc:Choice xmlns:v="urn:schemas-microsoft-com:vml" Requires="v">
                <p:oleObj name="Equation" r:id="rId3" imgW="28968700" imgH="14046200" progId="Equation.3">
                  <p:embed/>
                </p:oleObj>
              </mc:Choice>
              <mc:Fallback>
                <p:oleObj name="Equation" r:id="rId3" imgW="28968700" imgH="14046200" progId="Equation.3">
                  <p:embed/>
                  <p:pic>
                    <p:nvPicPr>
                      <p:cNvPr id="22533" name="Object 8">
                        <a:extLst>
                          <a:ext uri="{FF2B5EF4-FFF2-40B4-BE49-F238E27FC236}">
                            <a16:creationId xmlns:a16="http://schemas.microsoft.com/office/drawing/2014/main" id="{B4DE1E71-B81C-0A41-AF21-2C6CB12B1B1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92081" y="1556792"/>
                        <a:ext cx="1656184" cy="800262"/>
                      </a:xfrm>
                      <a:prstGeom prst="rect">
                        <a:avLst/>
                      </a:prstGeom>
                      <a:solidFill>
                        <a:schemeClr val="accent1"/>
                      </a:solidFill>
                      <a:ln w="9525">
                        <a:noFill/>
                        <a:miter lim="800000"/>
                        <a:headEnd/>
                        <a:tailEnd/>
                      </a:ln>
                      <a:effectLst/>
                    </p:spPr>
                  </p:pic>
                </p:oleObj>
              </mc:Fallback>
            </mc:AlternateContent>
          </a:graphicData>
        </a:graphic>
      </p:graphicFrame>
      <p:sp>
        <p:nvSpPr>
          <p:cNvPr id="5" name="Text Box 9">
            <a:extLst>
              <a:ext uri="{FF2B5EF4-FFF2-40B4-BE49-F238E27FC236}">
                <a16:creationId xmlns:a16="http://schemas.microsoft.com/office/drawing/2014/main" id="{D895D80D-B08A-5F00-DED7-00E09608B877}"/>
              </a:ext>
            </a:extLst>
          </p:cNvPr>
          <p:cNvSpPr txBox="1">
            <a:spLocks noChangeArrowheads="1"/>
          </p:cNvSpPr>
          <p:nvPr/>
        </p:nvSpPr>
        <p:spPr bwMode="auto">
          <a:xfrm>
            <a:off x="603051" y="1700808"/>
            <a:ext cx="4545013" cy="523220"/>
          </a:xfrm>
          <a:prstGeom prst="rect">
            <a:avLst/>
          </a:prstGeom>
          <a:noFill/>
          <a:ln>
            <a:noFill/>
          </a:ln>
          <a:effectLst/>
          <a:extLst>
            <a:ext uri="{909E8E84-426E-40DD-AFC4-6F175D3DCCD1}">
              <a14:hiddenFill xmlns:a14="http://schemas.microsoft.com/office/drawing/2010/main">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14:hiddenFill>
            </a:ext>
            <a:ext uri="{91240B29-F687-4F45-9708-019B960494DF}">
              <a14:hiddenLine xmlns:a14="http://schemas.microsoft.com/office/drawing/2010/main" w="28575">
                <a:solidFill>
                  <a:srgbClr val="EAEAEA"/>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eaLnBrk="0" hangingPunct="0">
              <a:defRPr kumimoji="1" sz="2400">
                <a:solidFill>
                  <a:schemeClr val="tx1"/>
                </a:solidFill>
                <a:latin typeface="Tahoma" charset="0"/>
                <a:ea typeface="宋体" charset="-122"/>
              </a:defRPr>
            </a:lvl1pPr>
            <a:lvl2pPr marL="742950" indent="-285750" eaLnBrk="0" hangingPunct="0">
              <a:defRPr kumimoji="1" sz="2400">
                <a:solidFill>
                  <a:schemeClr val="tx1"/>
                </a:solidFill>
                <a:latin typeface="Tahoma" charset="0"/>
                <a:ea typeface="宋体" charset="-122"/>
              </a:defRPr>
            </a:lvl2pPr>
            <a:lvl3pPr marL="1143000" indent="-228600" eaLnBrk="0" hangingPunct="0">
              <a:defRPr kumimoji="1" sz="2400">
                <a:solidFill>
                  <a:schemeClr val="tx1"/>
                </a:solidFill>
                <a:latin typeface="Tahoma" charset="0"/>
                <a:ea typeface="宋体" charset="-122"/>
              </a:defRPr>
            </a:lvl3pPr>
            <a:lvl4pPr marL="1600200" indent="-228600" eaLnBrk="0" hangingPunct="0">
              <a:defRPr kumimoji="1" sz="2400">
                <a:solidFill>
                  <a:schemeClr val="tx1"/>
                </a:solidFill>
                <a:latin typeface="Tahoma" charset="0"/>
                <a:ea typeface="宋体" charset="-122"/>
              </a:defRPr>
            </a:lvl4pPr>
            <a:lvl5pPr marL="2057400" indent="-228600" eaLnBrk="0" hangingPunct="0">
              <a:defRPr kumimoji="1" sz="2400">
                <a:solidFill>
                  <a:schemeClr val="tx1"/>
                </a:solidFill>
                <a:latin typeface="Tahoma" charset="0"/>
                <a:ea typeface="宋体" charset="-122"/>
              </a:defRPr>
            </a:lvl5pPr>
            <a:lvl6pPr marL="2514600" indent="-228600" eaLnBrk="0" fontAlgn="base" hangingPunct="0">
              <a:spcBef>
                <a:spcPct val="0"/>
              </a:spcBef>
              <a:spcAft>
                <a:spcPct val="0"/>
              </a:spcAft>
              <a:defRPr kumimoji="1" sz="2400">
                <a:solidFill>
                  <a:schemeClr val="tx1"/>
                </a:solidFill>
                <a:latin typeface="Tahoma" charset="0"/>
                <a:ea typeface="宋体" charset="-122"/>
              </a:defRPr>
            </a:lvl6pPr>
            <a:lvl7pPr marL="2971800" indent="-228600" eaLnBrk="0" fontAlgn="base" hangingPunct="0">
              <a:spcBef>
                <a:spcPct val="0"/>
              </a:spcBef>
              <a:spcAft>
                <a:spcPct val="0"/>
              </a:spcAft>
              <a:defRPr kumimoji="1" sz="2400">
                <a:solidFill>
                  <a:schemeClr val="tx1"/>
                </a:solidFill>
                <a:latin typeface="Tahoma" charset="0"/>
                <a:ea typeface="宋体" charset="-122"/>
              </a:defRPr>
            </a:lvl7pPr>
            <a:lvl8pPr marL="3429000" indent="-228600" eaLnBrk="0" fontAlgn="base" hangingPunct="0">
              <a:spcBef>
                <a:spcPct val="0"/>
              </a:spcBef>
              <a:spcAft>
                <a:spcPct val="0"/>
              </a:spcAft>
              <a:defRPr kumimoji="1" sz="2400">
                <a:solidFill>
                  <a:schemeClr val="tx1"/>
                </a:solidFill>
                <a:latin typeface="Tahoma" charset="0"/>
                <a:ea typeface="宋体" charset="-122"/>
              </a:defRPr>
            </a:lvl8pPr>
            <a:lvl9pPr marL="3886200" indent="-228600" eaLnBrk="0" fontAlgn="base" hangingPunct="0">
              <a:spcBef>
                <a:spcPct val="0"/>
              </a:spcBef>
              <a:spcAft>
                <a:spcPct val="0"/>
              </a:spcAft>
              <a:defRPr kumimoji="1" sz="2400">
                <a:solidFill>
                  <a:schemeClr val="tx1"/>
                </a:solidFill>
                <a:latin typeface="Tahoma" charset="0"/>
                <a:ea typeface="宋体" charset="-122"/>
              </a:defRPr>
            </a:lvl9pPr>
          </a:lstStyle>
          <a:p>
            <a:pPr eaLnBrk="1" hangingPunct="1">
              <a:spcBef>
                <a:spcPct val="50000"/>
              </a:spcBef>
              <a:defRPr/>
            </a:pPr>
            <a:r>
              <a:rPr kumimoji="0" lang="zh-CN" altLang="en-US" sz="2800" b="0" dirty="0">
                <a:solidFill>
                  <a:srgbClr val="000000"/>
                </a:solidFill>
                <a:latin typeface="+mj-ea"/>
                <a:ea typeface="+mj-ea"/>
              </a:rPr>
              <a:t>分子按位置的分布是均匀的</a:t>
            </a:r>
            <a:r>
              <a:rPr kumimoji="0" lang="en-US" altLang="zh-CN" sz="2800" b="0" dirty="0">
                <a:solidFill>
                  <a:srgbClr val="000000"/>
                </a:solidFill>
                <a:latin typeface="+mj-ea"/>
                <a:ea typeface="+mj-ea"/>
              </a:rPr>
              <a:t>:</a:t>
            </a:r>
            <a:r>
              <a:rPr kumimoji="0" lang="zh-CN" altLang="en-US" sz="2800" b="0" dirty="0">
                <a:solidFill>
                  <a:srgbClr val="000000"/>
                </a:solidFill>
                <a:latin typeface="+mj-ea"/>
                <a:ea typeface="+mj-ea"/>
              </a:rPr>
              <a:t> </a:t>
            </a:r>
          </a:p>
        </p:txBody>
      </p:sp>
      <p:graphicFrame>
        <p:nvGraphicFramePr>
          <p:cNvPr id="13" name="Object 3">
            <a:extLst>
              <a:ext uri="{FF2B5EF4-FFF2-40B4-BE49-F238E27FC236}">
                <a16:creationId xmlns:a16="http://schemas.microsoft.com/office/drawing/2014/main" id="{3F517E67-082E-78F9-08B0-2692D9A50E8A}"/>
              </a:ext>
            </a:extLst>
          </p:cNvPr>
          <p:cNvGraphicFramePr>
            <a:graphicFrameLocks noChangeAspect="1"/>
          </p:cNvGraphicFramePr>
          <p:nvPr>
            <p:extLst>
              <p:ext uri="{D42A27DB-BD31-4B8C-83A1-F6EECF244321}">
                <p14:modId xmlns:p14="http://schemas.microsoft.com/office/powerpoint/2010/main" val="2545413143"/>
              </p:ext>
            </p:extLst>
          </p:nvPr>
        </p:nvGraphicFramePr>
        <p:xfrm>
          <a:off x="5292080" y="450696"/>
          <a:ext cx="3065179" cy="924061"/>
        </p:xfrm>
        <a:graphic>
          <a:graphicData uri="http://schemas.openxmlformats.org/presentationml/2006/ole">
            <mc:AlternateContent xmlns:mc="http://schemas.openxmlformats.org/markup-compatibility/2006">
              <mc:Choice xmlns:v="urn:schemas-microsoft-com:vml" Requires="v">
                <p:oleObj name="Equation" r:id="rId5" imgW="46520100" imgH="14046200" progId="Equation.3">
                  <p:embed/>
                </p:oleObj>
              </mc:Choice>
              <mc:Fallback>
                <p:oleObj name="Equation" r:id="rId5" imgW="46520100" imgH="14046200" progId="Equation.3">
                  <p:embed/>
                  <p:pic>
                    <p:nvPicPr>
                      <p:cNvPr id="9" name="Object 3">
                        <a:extLst>
                          <a:ext uri="{FF2B5EF4-FFF2-40B4-BE49-F238E27FC236}">
                            <a16:creationId xmlns:a16="http://schemas.microsoft.com/office/drawing/2014/main" id="{03D79B8B-392D-58E3-4A2C-5ED81AA4253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92080" y="450696"/>
                        <a:ext cx="3065179" cy="924061"/>
                      </a:xfrm>
                      <a:prstGeom prst="rect">
                        <a:avLst/>
                      </a:prstGeom>
                      <a:solidFill>
                        <a:schemeClr val="accent1"/>
                      </a:solidFill>
                      <a:ln w="12700">
                        <a:noFill/>
                        <a:miter lim="800000"/>
                        <a:headEnd/>
                        <a:tailEnd/>
                      </a:ln>
                      <a:effectLst/>
                    </p:spPr>
                  </p:pic>
                </p:oleObj>
              </mc:Fallback>
            </mc:AlternateContent>
          </a:graphicData>
        </a:graphic>
      </p:graphicFrame>
      <p:sp>
        <p:nvSpPr>
          <p:cNvPr id="14" name="Text Box 4">
            <a:extLst>
              <a:ext uri="{FF2B5EF4-FFF2-40B4-BE49-F238E27FC236}">
                <a16:creationId xmlns:a16="http://schemas.microsoft.com/office/drawing/2014/main" id="{616FADDF-D3EF-E5B8-C41B-2ACE30AE869F}"/>
              </a:ext>
            </a:extLst>
          </p:cNvPr>
          <p:cNvSpPr txBox="1">
            <a:spLocks noChangeArrowheads="1"/>
          </p:cNvSpPr>
          <p:nvPr/>
        </p:nvSpPr>
        <p:spPr bwMode="auto">
          <a:xfrm>
            <a:off x="1619672" y="651116"/>
            <a:ext cx="3782059" cy="523220"/>
          </a:xfrm>
          <a:prstGeom prst="rect">
            <a:avLst/>
          </a:prstGeom>
          <a:noFill/>
          <a:ln>
            <a:noFill/>
          </a:ln>
          <a:effectLst/>
          <a:extLst>
            <a:ext uri="{909E8E84-426E-40DD-AFC4-6F175D3DCCD1}">
              <a14:hiddenFill xmlns:a14="http://schemas.microsoft.com/office/drawing/2010/main">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14:hiddenFill>
            </a:ext>
            <a:ext uri="{91240B29-F687-4F45-9708-019B960494DF}">
              <a14:hiddenLine xmlns:a14="http://schemas.microsoft.com/office/drawing/2010/main" w="28575">
                <a:solidFill>
                  <a:srgbClr val="EAEAEA"/>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eaLnBrk="0" hangingPunct="0">
              <a:defRPr kumimoji="1" sz="2400">
                <a:solidFill>
                  <a:schemeClr val="tx1"/>
                </a:solidFill>
                <a:latin typeface="Tahoma" charset="0"/>
                <a:ea typeface="宋体" charset="-122"/>
              </a:defRPr>
            </a:lvl1pPr>
            <a:lvl2pPr marL="742950" indent="-285750" eaLnBrk="0" hangingPunct="0">
              <a:defRPr kumimoji="1" sz="2400">
                <a:solidFill>
                  <a:schemeClr val="tx1"/>
                </a:solidFill>
                <a:latin typeface="Tahoma" charset="0"/>
                <a:ea typeface="宋体" charset="-122"/>
              </a:defRPr>
            </a:lvl2pPr>
            <a:lvl3pPr marL="1143000" indent="-228600" eaLnBrk="0" hangingPunct="0">
              <a:defRPr kumimoji="1" sz="2400">
                <a:solidFill>
                  <a:schemeClr val="tx1"/>
                </a:solidFill>
                <a:latin typeface="Tahoma" charset="0"/>
                <a:ea typeface="宋体" charset="-122"/>
              </a:defRPr>
            </a:lvl3pPr>
            <a:lvl4pPr marL="1600200" indent="-228600" eaLnBrk="0" hangingPunct="0">
              <a:defRPr kumimoji="1" sz="2400">
                <a:solidFill>
                  <a:schemeClr val="tx1"/>
                </a:solidFill>
                <a:latin typeface="Tahoma" charset="0"/>
                <a:ea typeface="宋体" charset="-122"/>
              </a:defRPr>
            </a:lvl4pPr>
            <a:lvl5pPr marL="2057400" indent="-228600" eaLnBrk="0" hangingPunct="0">
              <a:defRPr kumimoji="1" sz="2400">
                <a:solidFill>
                  <a:schemeClr val="tx1"/>
                </a:solidFill>
                <a:latin typeface="Tahoma" charset="0"/>
                <a:ea typeface="宋体" charset="-122"/>
              </a:defRPr>
            </a:lvl5pPr>
            <a:lvl6pPr marL="2514600" indent="-228600" eaLnBrk="0" fontAlgn="base" hangingPunct="0">
              <a:spcBef>
                <a:spcPct val="0"/>
              </a:spcBef>
              <a:spcAft>
                <a:spcPct val="0"/>
              </a:spcAft>
              <a:defRPr kumimoji="1" sz="2400">
                <a:solidFill>
                  <a:schemeClr val="tx1"/>
                </a:solidFill>
                <a:latin typeface="Tahoma" charset="0"/>
                <a:ea typeface="宋体" charset="-122"/>
              </a:defRPr>
            </a:lvl6pPr>
            <a:lvl7pPr marL="2971800" indent="-228600" eaLnBrk="0" fontAlgn="base" hangingPunct="0">
              <a:spcBef>
                <a:spcPct val="0"/>
              </a:spcBef>
              <a:spcAft>
                <a:spcPct val="0"/>
              </a:spcAft>
              <a:defRPr kumimoji="1" sz="2400">
                <a:solidFill>
                  <a:schemeClr val="tx1"/>
                </a:solidFill>
                <a:latin typeface="Tahoma" charset="0"/>
                <a:ea typeface="宋体" charset="-122"/>
              </a:defRPr>
            </a:lvl7pPr>
            <a:lvl8pPr marL="3429000" indent="-228600" eaLnBrk="0" fontAlgn="base" hangingPunct="0">
              <a:spcBef>
                <a:spcPct val="0"/>
              </a:spcBef>
              <a:spcAft>
                <a:spcPct val="0"/>
              </a:spcAft>
              <a:defRPr kumimoji="1" sz="2400">
                <a:solidFill>
                  <a:schemeClr val="tx1"/>
                </a:solidFill>
                <a:latin typeface="Tahoma" charset="0"/>
                <a:ea typeface="宋体" charset="-122"/>
              </a:defRPr>
            </a:lvl8pPr>
            <a:lvl9pPr marL="3886200" indent="-228600" eaLnBrk="0" fontAlgn="base" hangingPunct="0">
              <a:spcBef>
                <a:spcPct val="0"/>
              </a:spcBef>
              <a:spcAft>
                <a:spcPct val="0"/>
              </a:spcAft>
              <a:defRPr kumimoji="1" sz="2400">
                <a:solidFill>
                  <a:schemeClr val="tx1"/>
                </a:solidFill>
                <a:latin typeface="Tahoma" charset="0"/>
                <a:ea typeface="宋体" charset="-122"/>
              </a:defRPr>
            </a:lvl9pPr>
          </a:lstStyle>
          <a:p>
            <a:pPr eaLnBrk="1" hangingPunct="1">
              <a:spcBef>
                <a:spcPct val="50000"/>
              </a:spcBef>
              <a:defRPr/>
            </a:pPr>
            <a:r>
              <a:rPr kumimoji="0" lang="zh-CN" altLang="en-US" sz="2800" b="0" dirty="0">
                <a:solidFill>
                  <a:srgbClr val="1C1C1C"/>
                </a:solidFill>
                <a:latin typeface="+mj-ea"/>
                <a:ea typeface="+mj-ea"/>
              </a:rPr>
              <a:t>各方向运动</a:t>
            </a:r>
            <a:r>
              <a:rPr kumimoji="0" lang="zh-CN" altLang="en-US" sz="2800" b="0" dirty="0">
                <a:solidFill>
                  <a:srgbClr val="000000"/>
                </a:solidFill>
                <a:latin typeface="+mj-ea"/>
                <a:ea typeface="+mj-ea"/>
              </a:rPr>
              <a:t>概</a:t>
            </a:r>
            <a:r>
              <a:rPr kumimoji="0" lang="zh-CN" altLang="en-US" sz="2800" b="0" dirty="0">
                <a:solidFill>
                  <a:srgbClr val="1C1C1C"/>
                </a:solidFill>
                <a:latin typeface="+mj-ea"/>
                <a:ea typeface="+mj-ea"/>
              </a:rPr>
              <a:t>率均等</a:t>
            </a:r>
            <a:r>
              <a:rPr kumimoji="0" lang="en-US" altLang="zh-CN" sz="2800" b="0" dirty="0">
                <a:solidFill>
                  <a:srgbClr val="1C1C1C"/>
                </a:solidFill>
                <a:latin typeface="+mj-ea"/>
                <a:ea typeface="+mj-ea"/>
              </a:rPr>
              <a:t>:</a:t>
            </a:r>
            <a:endParaRPr kumimoji="0" lang="zh-CN" altLang="en-US" sz="2800" b="0" dirty="0">
              <a:solidFill>
                <a:srgbClr val="1C1C1C"/>
              </a:solidFill>
              <a:latin typeface="+mj-ea"/>
              <a:ea typeface="+mj-ea"/>
            </a:endParaRPr>
          </a:p>
        </p:txBody>
      </p:sp>
      <p:sp>
        <p:nvSpPr>
          <p:cNvPr id="15" name="Text Box 3">
            <a:extLst>
              <a:ext uri="{FF2B5EF4-FFF2-40B4-BE49-F238E27FC236}">
                <a16:creationId xmlns:a16="http://schemas.microsoft.com/office/drawing/2014/main" id="{C7A20BBD-6525-C11C-8980-DC3748D2A123}"/>
              </a:ext>
            </a:extLst>
          </p:cNvPr>
          <p:cNvSpPr txBox="1">
            <a:spLocks noChangeArrowheads="1"/>
          </p:cNvSpPr>
          <p:nvPr/>
        </p:nvSpPr>
        <p:spPr bwMode="auto">
          <a:xfrm>
            <a:off x="2288698" y="3578715"/>
            <a:ext cx="2895600" cy="528638"/>
          </a:xfrm>
          <a:prstGeom prst="rect">
            <a:avLst/>
          </a:prstGeom>
          <a:noFill/>
          <a:ln w="9525">
            <a:noFill/>
            <a:miter lim="800000"/>
            <a:headEnd/>
            <a:tailEnd/>
          </a:ln>
          <a:effectLst/>
        </p:spPr>
        <p:txBody>
          <a:bodyPr>
            <a:spAutoFit/>
          </a:bodyPr>
          <a:lstStyle>
            <a:lvl1pPr eaLnBrk="0" hangingPunct="0">
              <a:defRPr kumimoji="1" sz="2400">
                <a:solidFill>
                  <a:schemeClr val="tx1"/>
                </a:solidFill>
                <a:latin typeface="Tahoma" charset="0"/>
                <a:ea typeface="宋体" charset="-122"/>
              </a:defRPr>
            </a:lvl1pPr>
            <a:lvl2pPr marL="742950" indent="-285750" eaLnBrk="0" hangingPunct="0">
              <a:defRPr kumimoji="1" sz="2400">
                <a:solidFill>
                  <a:schemeClr val="tx1"/>
                </a:solidFill>
                <a:latin typeface="Tahoma" charset="0"/>
                <a:ea typeface="宋体" charset="-122"/>
              </a:defRPr>
            </a:lvl2pPr>
            <a:lvl3pPr marL="1143000" indent="-228600" eaLnBrk="0" hangingPunct="0">
              <a:defRPr kumimoji="1" sz="2400">
                <a:solidFill>
                  <a:schemeClr val="tx1"/>
                </a:solidFill>
                <a:latin typeface="Tahoma" charset="0"/>
                <a:ea typeface="宋体" charset="-122"/>
              </a:defRPr>
            </a:lvl3pPr>
            <a:lvl4pPr marL="1600200" indent="-228600" eaLnBrk="0" hangingPunct="0">
              <a:defRPr kumimoji="1" sz="2400">
                <a:solidFill>
                  <a:schemeClr val="tx1"/>
                </a:solidFill>
                <a:latin typeface="Tahoma" charset="0"/>
                <a:ea typeface="宋体" charset="-122"/>
              </a:defRPr>
            </a:lvl4pPr>
            <a:lvl5pPr marL="2057400" indent="-228600" eaLnBrk="0" hangingPunct="0">
              <a:defRPr kumimoji="1" sz="2400">
                <a:solidFill>
                  <a:schemeClr val="tx1"/>
                </a:solidFill>
                <a:latin typeface="Tahoma" charset="0"/>
                <a:ea typeface="宋体" charset="-122"/>
              </a:defRPr>
            </a:lvl5pPr>
            <a:lvl6pPr marL="2514600" indent="-228600" eaLnBrk="0" fontAlgn="base" hangingPunct="0">
              <a:spcBef>
                <a:spcPct val="0"/>
              </a:spcBef>
              <a:spcAft>
                <a:spcPct val="0"/>
              </a:spcAft>
              <a:defRPr kumimoji="1" sz="2400">
                <a:solidFill>
                  <a:schemeClr val="tx1"/>
                </a:solidFill>
                <a:latin typeface="Tahoma" charset="0"/>
                <a:ea typeface="宋体" charset="-122"/>
              </a:defRPr>
            </a:lvl6pPr>
            <a:lvl7pPr marL="2971800" indent="-228600" eaLnBrk="0" fontAlgn="base" hangingPunct="0">
              <a:spcBef>
                <a:spcPct val="0"/>
              </a:spcBef>
              <a:spcAft>
                <a:spcPct val="0"/>
              </a:spcAft>
              <a:defRPr kumimoji="1" sz="2400">
                <a:solidFill>
                  <a:schemeClr val="tx1"/>
                </a:solidFill>
                <a:latin typeface="Tahoma" charset="0"/>
                <a:ea typeface="宋体" charset="-122"/>
              </a:defRPr>
            </a:lvl7pPr>
            <a:lvl8pPr marL="3429000" indent="-228600" eaLnBrk="0" fontAlgn="base" hangingPunct="0">
              <a:spcBef>
                <a:spcPct val="0"/>
              </a:spcBef>
              <a:spcAft>
                <a:spcPct val="0"/>
              </a:spcAft>
              <a:defRPr kumimoji="1" sz="2400">
                <a:solidFill>
                  <a:schemeClr val="tx1"/>
                </a:solidFill>
                <a:latin typeface="Tahoma" charset="0"/>
                <a:ea typeface="宋体" charset="-122"/>
              </a:defRPr>
            </a:lvl8pPr>
            <a:lvl9pPr marL="3886200" indent="-228600" eaLnBrk="0" fontAlgn="base" hangingPunct="0">
              <a:spcBef>
                <a:spcPct val="0"/>
              </a:spcBef>
              <a:spcAft>
                <a:spcPct val="0"/>
              </a:spcAft>
              <a:defRPr kumimoji="1" sz="2400">
                <a:solidFill>
                  <a:schemeClr val="tx1"/>
                </a:solidFill>
                <a:latin typeface="Tahoma" charset="0"/>
                <a:ea typeface="宋体" charset="-122"/>
              </a:defRPr>
            </a:lvl9pPr>
          </a:lstStyle>
          <a:p>
            <a:pPr eaLnBrk="1" hangingPunct="1">
              <a:spcBef>
                <a:spcPct val="50000"/>
              </a:spcBef>
              <a:defRPr/>
            </a:pPr>
            <a:r>
              <a:rPr kumimoji="0" lang="zh-CN" altLang="en-US" sz="2800" b="1" dirty="0">
                <a:solidFill>
                  <a:srgbClr val="0000FF"/>
                </a:solidFill>
                <a:latin typeface="+mj-ea"/>
                <a:ea typeface="+mj-ea"/>
              </a:rPr>
              <a:t>气体对器壁压强：</a:t>
            </a:r>
          </a:p>
        </p:txBody>
      </p:sp>
      <p:graphicFrame>
        <p:nvGraphicFramePr>
          <p:cNvPr id="16" name="Object 4">
            <a:extLst>
              <a:ext uri="{FF2B5EF4-FFF2-40B4-BE49-F238E27FC236}">
                <a16:creationId xmlns:a16="http://schemas.microsoft.com/office/drawing/2014/main" id="{5034F433-FE9D-78AA-66D1-369F7858B991}"/>
              </a:ext>
            </a:extLst>
          </p:cNvPr>
          <p:cNvGraphicFramePr>
            <a:graphicFrameLocks noChangeAspect="1"/>
          </p:cNvGraphicFramePr>
          <p:nvPr>
            <p:extLst>
              <p:ext uri="{D42A27DB-BD31-4B8C-83A1-F6EECF244321}">
                <p14:modId xmlns:p14="http://schemas.microsoft.com/office/powerpoint/2010/main" val="1107113076"/>
              </p:ext>
            </p:extLst>
          </p:nvPr>
        </p:nvGraphicFramePr>
        <p:xfrm>
          <a:off x="5179209" y="3356992"/>
          <a:ext cx="2532430" cy="972084"/>
        </p:xfrm>
        <a:graphic>
          <a:graphicData uri="http://schemas.openxmlformats.org/presentationml/2006/ole">
            <mc:AlternateContent xmlns:mc="http://schemas.openxmlformats.org/markup-compatibility/2006">
              <mc:Choice xmlns:v="urn:schemas-microsoft-com:vml" Requires="v">
                <p:oleObj name="Equation" r:id="rId7" imgW="38328600" imgH="15506700" progId="Equation.3">
                  <p:embed/>
                </p:oleObj>
              </mc:Choice>
              <mc:Fallback>
                <p:oleObj name="Equation" r:id="rId7" imgW="38328600" imgH="15506700" progId="Equation.3">
                  <p:embed/>
                  <p:pic>
                    <p:nvPicPr>
                      <p:cNvPr id="14" name="Object 4">
                        <a:extLst>
                          <a:ext uri="{FF2B5EF4-FFF2-40B4-BE49-F238E27FC236}">
                            <a16:creationId xmlns:a16="http://schemas.microsoft.com/office/drawing/2014/main" id="{FD39326D-A6E0-3A06-BF3A-56D7A41E61A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179209" y="3356992"/>
                        <a:ext cx="2532430" cy="972084"/>
                      </a:xfrm>
                      <a:prstGeom prst="rect">
                        <a:avLst/>
                      </a:prstGeom>
                      <a:solidFill>
                        <a:schemeClr val="accent1"/>
                      </a:solidFill>
                      <a:ln>
                        <a:noFill/>
                      </a:ln>
                      <a:effectLst/>
                    </p:spPr>
                  </p:pic>
                </p:oleObj>
              </mc:Fallback>
            </mc:AlternateContent>
          </a:graphicData>
        </a:graphic>
      </p:graphicFrame>
      <p:sp>
        <p:nvSpPr>
          <p:cNvPr id="18" name="Text Box 10">
            <a:extLst>
              <a:ext uri="{FF2B5EF4-FFF2-40B4-BE49-F238E27FC236}">
                <a16:creationId xmlns:a16="http://schemas.microsoft.com/office/drawing/2014/main" id="{DAB0BE02-C289-BDC0-3D68-694B8004FFF9}"/>
              </a:ext>
            </a:extLst>
          </p:cNvPr>
          <p:cNvSpPr txBox="1">
            <a:spLocks noChangeArrowheads="1"/>
          </p:cNvSpPr>
          <p:nvPr/>
        </p:nvSpPr>
        <p:spPr bwMode="auto">
          <a:xfrm>
            <a:off x="1924748" y="2585881"/>
            <a:ext cx="3200400" cy="531813"/>
          </a:xfrm>
          <a:prstGeom prst="rect">
            <a:avLst/>
          </a:prstGeom>
          <a:noFill/>
          <a:ln w="12700">
            <a:noFill/>
            <a:miter lim="800000"/>
            <a:headEnd/>
            <a:tailEnd/>
          </a:ln>
          <a:effectLst/>
        </p:spPr>
        <p:txBody>
          <a:bodyPr>
            <a:spAutoFit/>
          </a:bodyPr>
          <a:lstStyle>
            <a:lvl1pPr eaLnBrk="0" hangingPunct="0">
              <a:defRPr kumimoji="1" sz="2400">
                <a:solidFill>
                  <a:schemeClr val="tx1"/>
                </a:solidFill>
                <a:latin typeface="Tahoma" charset="0"/>
                <a:ea typeface="宋体" charset="-122"/>
              </a:defRPr>
            </a:lvl1pPr>
            <a:lvl2pPr marL="742950" indent="-285750" eaLnBrk="0" hangingPunct="0">
              <a:defRPr kumimoji="1" sz="2400">
                <a:solidFill>
                  <a:schemeClr val="tx1"/>
                </a:solidFill>
                <a:latin typeface="Tahoma" charset="0"/>
                <a:ea typeface="宋体" charset="-122"/>
              </a:defRPr>
            </a:lvl2pPr>
            <a:lvl3pPr marL="1143000" indent="-228600" eaLnBrk="0" hangingPunct="0">
              <a:defRPr kumimoji="1" sz="2400">
                <a:solidFill>
                  <a:schemeClr val="tx1"/>
                </a:solidFill>
                <a:latin typeface="Tahoma" charset="0"/>
                <a:ea typeface="宋体" charset="-122"/>
              </a:defRPr>
            </a:lvl3pPr>
            <a:lvl4pPr marL="1600200" indent="-228600" eaLnBrk="0" hangingPunct="0">
              <a:defRPr kumimoji="1" sz="2400">
                <a:solidFill>
                  <a:schemeClr val="tx1"/>
                </a:solidFill>
                <a:latin typeface="Tahoma" charset="0"/>
                <a:ea typeface="宋体" charset="-122"/>
              </a:defRPr>
            </a:lvl4pPr>
            <a:lvl5pPr marL="2057400" indent="-228600" eaLnBrk="0" hangingPunct="0">
              <a:defRPr kumimoji="1" sz="2400">
                <a:solidFill>
                  <a:schemeClr val="tx1"/>
                </a:solidFill>
                <a:latin typeface="Tahoma" charset="0"/>
                <a:ea typeface="宋体" charset="-122"/>
              </a:defRPr>
            </a:lvl5pPr>
            <a:lvl6pPr marL="2514600" indent="-228600" eaLnBrk="0" fontAlgn="base" hangingPunct="0">
              <a:spcBef>
                <a:spcPct val="0"/>
              </a:spcBef>
              <a:spcAft>
                <a:spcPct val="0"/>
              </a:spcAft>
              <a:defRPr kumimoji="1" sz="2400">
                <a:solidFill>
                  <a:schemeClr val="tx1"/>
                </a:solidFill>
                <a:latin typeface="Tahoma" charset="0"/>
                <a:ea typeface="宋体" charset="-122"/>
              </a:defRPr>
            </a:lvl6pPr>
            <a:lvl7pPr marL="2971800" indent="-228600" eaLnBrk="0" fontAlgn="base" hangingPunct="0">
              <a:spcBef>
                <a:spcPct val="0"/>
              </a:spcBef>
              <a:spcAft>
                <a:spcPct val="0"/>
              </a:spcAft>
              <a:defRPr kumimoji="1" sz="2400">
                <a:solidFill>
                  <a:schemeClr val="tx1"/>
                </a:solidFill>
                <a:latin typeface="Tahoma" charset="0"/>
                <a:ea typeface="宋体" charset="-122"/>
              </a:defRPr>
            </a:lvl7pPr>
            <a:lvl8pPr marL="3429000" indent="-228600" eaLnBrk="0" fontAlgn="base" hangingPunct="0">
              <a:spcBef>
                <a:spcPct val="0"/>
              </a:spcBef>
              <a:spcAft>
                <a:spcPct val="0"/>
              </a:spcAft>
              <a:defRPr kumimoji="1" sz="2400">
                <a:solidFill>
                  <a:schemeClr val="tx1"/>
                </a:solidFill>
                <a:latin typeface="Tahoma" charset="0"/>
                <a:ea typeface="宋体" charset="-122"/>
              </a:defRPr>
            </a:lvl8pPr>
            <a:lvl9pPr marL="3886200" indent="-228600" eaLnBrk="0" fontAlgn="base" hangingPunct="0">
              <a:spcBef>
                <a:spcPct val="0"/>
              </a:spcBef>
              <a:spcAft>
                <a:spcPct val="0"/>
              </a:spcAft>
              <a:defRPr kumimoji="1" sz="2400">
                <a:solidFill>
                  <a:schemeClr val="tx1"/>
                </a:solidFill>
                <a:latin typeface="Tahoma" charset="0"/>
                <a:ea typeface="宋体" charset="-122"/>
              </a:defRPr>
            </a:lvl9pPr>
          </a:lstStyle>
          <a:p>
            <a:pPr eaLnBrk="1" hangingPunct="1">
              <a:spcBef>
                <a:spcPct val="50000"/>
              </a:spcBef>
              <a:defRPr/>
            </a:pPr>
            <a:r>
              <a:rPr kumimoji="0" lang="zh-CN" altLang="en-US" sz="2800" b="1" dirty="0">
                <a:solidFill>
                  <a:srgbClr val="000000"/>
                </a:solidFill>
                <a:latin typeface="Arial" charset="0"/>
              </a:rPr>
              <a:t>分子平均平动动能：</a:t>
            </a:r>
          </a:p>
        </p:txBody>
      </p:sp>
      <mc:AlternateContent xmlns:mc="http://schemas.openxmlformats.org/markup-compatibility/2006" xmlns:a14="http://schemas.microsoft.com/office/drawing/2010/main">
        <mc:Choice Requires="a14">
          <p:sp>
            <p:nvSpPr>
              <p:cNvPr id="21" name="文本框 20">
                <a:extLst>
                  <a:ext uri="{FF2B5EF4-FFF2-40B4-BE49-F238E27FC236}">
                    <a16:creationId xmlns:a16="http://schemas.microsoft.com/office/drawing/2014/main" id="{EAAB2F44-F290-187E-D751-19D2F5CDA992}"/>
                  </a:ext>
                </a:extLst>
              </p:cNvPr>
              <p:cNvSpPr txBox="1"/>
              <p:nvPr/>
            </p:nvSpPr>
            <p:spPr>
              <a:xfrm>
                <a:off x="5265113" y="2492896"/>
                <a:ext cx="1827167" cy="708977"/>
              </a:xfrm>
              <a:prstGeom prst="rect">
                <a:avLst/>
              </a:prstGeom>
              <a:solidFill>
                <a:schemeClr val="accent1"/>
              </a:solidFill>
            </p:spPr>
            <p:txBody>
              <a:bodyPr wrap="square" lIns="0" tIns="0" rIns="0" bIns="0" rtlCol="0">
                <a:spAutoFit/>
              </a:bodyPr>
              <a:lstStyle/>
              <a:p>
                <a14:m>
                  <m:oMath xmlns:m="http://schemas.openxmlformats.org/officeDocument/2006/math">
                    <m:sSub>
                      <m:sSubPr>
                        <m:ctrlPr>
                          <a:rPr kumimoji="1" lang="en-US" altLang="zh-CN" sz="3200" b="0" i="1" smtClean="0">
                            <a:latin typeface="Cambria Math" panose="02040503050406030204" pitchFamily="18" charset="0"/>
                          </a:rPr>
                        </m:ctrlPr>
                      </m:sSubPr>
                      <m:e>
                        <m:acc>
                          <m:accPr>
                            <m:chr m:val="̅"/>
                            <m:ctrlPr>
                              <a:rPr lang="zh-CN" altLang="en-US" sz="3200" b="0" i="1">
                                <a:latin typeface="Cambria Math" panose="02040503050406030204" pitchFamily="18" charset="0"/>
                              </a:rPr>
                            </m:ctrlPr>
                          </m:accPr>
                          <m:e>
                            <m:r>
                              <a:rPr lang="en-US" altLang="zh-CN" sz="3200" b="0" i="1">
                                <a:latin typeface="Cambria Math" panose="02040503050406030204" pitchFamily="18" charset="0"/>
                              </a:rPr>
                              <m:t>𝑒</m:t>
                            </m:r>
                          </m:e>
                        </m:acc>
                      </m:e>
                      <m:sub>
                        <m:r>
                          <a:rPr kumimoji="1" lang="en-US" altLang="zh-CN" sz="3200" b="0" i="1" smtClean="0">
                            <a:latin typeface="Cambria Math" panose="02040503050406030204" pitchFamily="18" charset="0"/>
                          </a:rPr>
                          <m:t>𝑘</m:t>
                        </m:r>
                      </m:sub>
                    </m:sSub>
                  </m:oMath>
                </a14:m>
                <a:r>
                  <a:rPr kumimoji="1" lang="en-US" altLang="zh-CN" sz="3200" b="0" dirty="0"/>
                  <a:t>= </a:t>
                </a:r>
                <a14:m>
                  <m:oMath xmlns:m="http://schemas.openxmlformats.org/officeDocument/2006/math">
                    <m:f>
                      <m:fPr>
                        <m:ctrlPr>
                          <a:rPr kumimoji="1" lang="en-US" altLang="zh-CN" sz="3200" b="0" i="1" dirty="0" smtClean="0">
                            <a:latin typeface="Cambria Math" panose="02040503050406030204" pitchFamily="18" charset="0"/>
                          </a:rPr>
                        </m:ctrlPr>
                      </m:fPr>
                      <m:num>
                        <m:r>
                          <a:rPr kumimoji="1" lang="en-US" altLang="zh-CN" sz="3200" b="0" i="1" dirty="0" smtClean="0">
                            <a:latin typeface="Cambria Math" panose="02040503050406030204" pitchFamily="18" charset="0"/>
                          </a:rPr>
                          <m:t>1</m:t>
                        </m:r>
                      </m:num>
                      <m:den>
                        <m:r>
                          <a:rPr kumimoji="1" lang="en-US" altLang="zh-CN" sz="3200" b="0" i="1" dirty="0" smtClean="0">
                            <a:latin typeface="Cambria Math" panose="02040503050406030204" pitchFamily="18" charset="0"/>
                          </a:rPr>
                          <m:t>2</m:t>
                        </m:r>
                      </m:den>
                    </m:f>
                    <m:r>
                      <a:rPr kumimoji="1" lang="en-US" altLang="zh-CN" sz="3200" b="0" i="1" dirty="0" smtClean="0">
                        <a:latin typeface="Cambria Math" panose="02040503050406030204" pitchFamily="18" charset="0"/>
                      </a:rPr>
                      <m:t>𝑚</m:t>
                    </m:r>
                    <m:acc>
                      <m:accPr>
                        <m:chr m:val="̅"/>
                        <m:ctrlPr>
                          <a:rPr kumimoji="1" lang="en-US" altLang="zh-CN" sz="3200" b="0" i="1" dirty="0" smtClean="0">
                            <a:latin typeface="Cambria Math" panose="02040503050406030204" pitchFamily="18" charset="0"/>
                          </a:rPr>
                        </m:ctrlPr>
                      </m:accPr>
                      <m:e>
                        <m:sSup>
                          <m:sSupPr>
                            <m:ctrlPr>
                              <a:rPr kumimoji="1" lang="en-US" altLang="zh-CN" sz="3200" b="0" i="1" dirty="0" smtClean="0">
                                <a:latin typeface="Cambria Math" panose="02040503050406030204" pitchFamily="18" charset="0"/>
                              </a:rPr>
                            </m:ctrlPr>
                          </m:sSupPr>
                          <m:e>
                            <m:r>
                              <a:rPr lang="en-US" altLang="zh-CN" sz="3200" b="0" i="1" dirty="0">
                                <a:latin typeface="Cambria Math" panose="02040503050406030204" pitchFamily="18" charset="0"/>
                              </a:rPr>
                              <m:t>𝑣</m:t>
                            </m:r>
                          </m:e>
                          <m:sup>
                            <m:r>
                              <a:rPr kumimoji="1" lang="en-US" altLang="zh-CN" sz="3200" b="0" i="1" dirty="0" smtClean="0">
                                <a:latin typeface="Cambria Math" panose="02040503050406030204" pitchFamily="18" charset="0"/>
                              </a:rPr>
                              <m:t>2</m:t>
                            </m:r>
                          </m:sup>
                        </m:sSup>
                      </m:e>
                    </m:acc>
                  </m:oMath>
                </a14:m>
                <a:endParaRPr kumimoji="1" lang="zh-CN" altLang="en-US" sz="3200" b="0" dirty="0"/>
              </a:p>
            </p:txBody>
          </p:sp>
        </mc:Choice>
        <mc:Fallback xmlns="">
          <p:sp>
            <p:nvSpPr>
              <p:cNvPr id="21" name="文本框 20">
                <a:extLst>
                  <a:ext uri="{FF2B5EF4-FFF2-40B4-BE49-F238E27FC236}">
                    <a16:creationId xmlns:a16="http://schemas.microsoft.com/office/drawing/2014/main" id="{EAAB2F44-F290-187E-D751-19D2F5CDA992}"/>
                  </a:ext>
                </a:extLst>
              </p:cNvPr>
              <p:cNvSpPr txBox="1">
                <a:spLocks noRot="1" noChangeAspect="1" noMove="1" noResize="1" noEditPoints="1" noAdjustHandles="1" noChangeArrowheads="1" noChangeShapeType="1" noTextEdit="1"/>
              </p:cNvSpPr>
              <p:nvPr/>
            </p:nvSpPr>
            <p:spPr>
              <a:xfrm>
                <a:off x="5265113" y="2492896"/>
                <a:ext cx="1827167" cy="708977"/>
              </a:xfrm>
              <a:prstGeom prst="rect">
                <a:avLst/>
              </a:prstGeom>
              <a:blipFill>
                <a:blip r:embed="rId9"/>
                <a:stretch>
                  <a:fillRect l="-4828" t="-5263" b="-1403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文本框 21">
                <a:extLst>
                  <a:ext uri="{FF2B5EF4-FFF2-40B4-BE49-F238E27FC236}">
                    <a16:creationId xmlns:a16="http://schemas.microsoft.com/office/drawing/2014/main" id="{1F7FA913-B1F9-231F-483B-972CA9C1B388}"/>
                  </a:ext>
                </a:extLst>
              </p:cNvPr>
              <p:cNvSpPr txBox="1"/>
              <p:nvPr/>
            </p:nvSpPr>
            <p:spPr>
              <a:xfrm>
                <a:off x="5193105" y="4437112"/>
                <a:ext cx="1827167" cy="786241"/>
              </a:xfrm>
              <a:prstGeom prst="rect">
                <a:avLst/>
              </a:prstGeom>
              <a:solidFill>
                <a:srgbClr val="FFFF00"/>
              </a:solidFill>
            </p:spPr>
            <p:txBody>
              <a:bodyPr wrap="square" lIns="0" tIns="0" rIns="0" bIns="0" rtlCol="0">
                <a:spAutoFit/>
              </a:bodyPr>
              <a:lstStyle/>
              <a:p>
                <a:r>
                  <a:rPr kumimoji="1" lang="en-US" altLang="zh-CN" sz="3600" b="0" i="1" dirty="0">
                    <a:solidFill>
                      <a:srgbClr val="FF00FF"/>
                    </a:solidFill>
                  </a:rPr>
                  <a:t>p </a:t>
                </a:r>
                <a:r>
                  <a:rPr kumimoji="1" lang="en-US" altLang="zh-CN" sz="3600" b="0" dirty="0">
                    <a:solidFill>
                      <a:srgbClr val="FF00FF"/>
                    </a:solidFill>
                  </a:rPr>
                  <a:t>= </a:t>
                </a:r>
                <a14:m>
                  <m:oMath xmlns:m="http://schemas.openxmlformats.org/officeDocument/2006/math">
                    <m:f>
                      <m:fPr>
                        <m:ctrlPr>
                          <a:rPr kumimoji="1" lang="en-US" altLang="zh-CN" sz="3600" b="0" i="1" dirty="0" smtClean="0">
                            <a:solidFill>
                              <a:srgbClr val="FF00FF"/>
                            </a:solidFill>
                            <a:latin typeface="Cambria Math" panose="02040503050406030204" pitchFamily="18" charset="0"/>
                          </a:rPr>
                        </m:ctrlPr>
                      </m:fPr>
                      <m:num>
                        <m:r>
                          <a:rPr kumimoji="1" lang="en-US" altLang="zh-CN" sz="3600" b="0" i="1" dirty="0" smtClean="0">
                            <a:solidFill>
                              <a:srgbClr val="FF00FF"/>
                            </a:solidFill>
                            <a:latin typeface="Cambria Math" panose="02040503050406030204" pitchFamily="18" charset="0"/>
                          </a:rPr>
                          <m:t>2</m:t>
                        </m:r>
                      </m:num>
                      <m:den>
                        <m:r>
                          <a:rPr kumimoji="1" lang="en-US" altLang="zh-CN" sz="3600" b="0" i="1" dirty="0" smtClean="0">
                            <a:solidFill>
                              <a:srgbClr val="FF00FF"/>
                            </a:solidFill>
                            <a:latin typeface="Cambria Math" panose="02040503050406030204" pitchFamily="18" charset="0"/>
                          </a:rPr>
                          <m:t>3</m:t>
                        </m:r>
                      </m:den>
                    </m:f>
                    <m:r>
                      <a:rPr kumimoji="1" lang="en-US" altLang="zh-CN" sz="3600" b="0" i="1" dirty="0" smtClean="0">
                        <a:solidFill>
                          <a:srgbClr val="FF00FF"/>
                        </a:solidFill>
                        <a:latin typeface="Cambria Math" panose="02040503050406030204" pitchFamily="18" charset="0"/>
                      </a:rPr>
                      <m:t>𝑛</m:t>
                    </m:r>
                    <m:sSub>
                      <m:sSubPr>
                        <m:ctrlPr>
                          <a:rPr lang="en-US" altLang="zh-CN" sz="3600" b="0" i="1">
                            <a:solidFill>
                              <a:srgbClr val="FF00FF"/>
                            </a:solidFill>
                            <a:latin typeface="Cambria Math" panose="02040503050406030204" pitchFamily="18" charset="0"/>
                          </a:rPr>
                        </m:ctrlPr>
                      </m:sSubPr>
                      <m:e>
                        <m:acc>
                          <m:accPr>
                            <m:chr m:val="̅"/>
                            <m:ctrlPr>
                              <a:rPr lang="zh-CN" altLang="en-US" sz="3600" b="0" i="1">
                                <a:solidFill>
                                  <a:srgbClr val="FF00FF"/>
                                </a:solidFill>
                                <a:latin typeface="Cambria Math" panose="02040503050406030204" pitchFamily="18" charset="0"/>
                              </a:rPr>
                            </m:ctrlPr>
                          </m:accPr>
                          <m:e>
                            <m:r>
                              <a:rPr lang="en-US" altLang="zh-CN" sz="3600" b="0" i="1">
                                <a:solidFill>
                                  <a:srgbClr val="FF00FF"/>
                                </a:solidFill>
                                <a:latin typeface="Cambria Math" panose="02040503050406030204" pitchFamily="18" charset="0"/>
                              </a:rPr>
                              <m:t>𝑒</m:t>
                            </m:r>
                          </m:e>
                        </m:acc>
                      </m:e>
                      <m:sub>
                        <m:r>
                          <a:rPr lang="en-US" altLang="zh-CN" sz="3600" b="0" i="1">
                            <a:solidFill>
                              <a:srgbClr val="FF00FF"/>
                            </a:solidFill>
                            <a:latin typeface="Cambria Math" panose="02040503050406030204" pitchFamily="18" charset="0"/>
                          </a:rPr>
                          <m:t>𝑘</m:t>
                        </m:r>
                      </m:sub>
                    </m:sSub>
                  </m:oMath>
                </a14:m>
                <a:endParaRPr kumimoji="1" lang="zh-CN" altLang="en-US" sz="3600" b="0" dirty="0">
                  <a:solidFill>
                    <a:srgbClr val="FF00FF"/>
                  </a:solidFill>
                </a:endParaRPr>
              </a:p>
            </p:txBody>
          </p:sp>
        </mc:Choice>
        <mc:Fallback xmlns="">
          <p:sp>
            <p:nvSpPr>
              <p:cNvPr id="22" name="文本框 21">
                <a:extLst>
                  <a:ext uri="{FF2B5EF4-FFF2-40B4-BE49-F238E27FC236}">
                    <a16:creationId xmlns:a16="http://schemas.microsoft.com/office/drawing/2014/main" id="{1F7FA913-B1F9-231F-483B-972CA9C1B388}"/>
                  </a:ext>
                </a:extLst>
              </p:cNvPr>
              <p:cNvSpPr txBox="1">
                <a:spLocks noRot="1" noChangeAspect="1" noMove="1" noResize="1" noEditPoints="1" noAdjustHandles="1" noChangeArrowheads="1" noChangeShapeType="1" noTextEdit="1"/>
              </p:cNvSpPr>
              <p:nvPr/>
            </p:nvSpPr>
            <p:spPr>
              <a:xfrm>
                <a:off x="5193105" y="4437112"/>
                <a:ext cx="1827167" cy="786241"/>
              </a:xfrm>
              <a:prstGeom prst="rect">
                <a:avLst/>
              </a:prstGeom>
              <a:blipFill>
                <a:blip r:embed="rId10"/>
                <a:stretch>
                  <a:fillRect l="-14483" t="-4762" b="-15873"/>
                </a:stretch>
              </a:blipFill>
            </p:spPr>
            <p:txBody>
              <a:bodyPr/>
              <a:lstStyle/>
              <a:p>
                <a:r>
                  <a:rPr lang="zh-CN" altLang="en-US">
                    <a:noFill/>
                  </a:rPr>
                  <a:t> </a:t>
                </a:r>
              </a:p>
            </p:txBody>
          </p:sp>
        </mc:Fallback>
      </mc:AlternateContent>
      <p:sp>
        <p:nvSpPr>
          <p:cNvPr id="23" name="矩形 22">
            <a:extLst>
              <a:ext uri="{FF2B5EF4-FFF2-40B4-BE49-F238E27FC236}">
                <a16:creationId xmlns:a16="http://schemas.microsoft.com/office/drawing/2014/main" id="{69435FD2-41FC-A719-0E38-B9AA70C14FC0}"/>
              </a:ext>
            </a:extLst>
          </p:cNvPr>
          <p:cNvSpPr/>
          <p:nvPr/>
        </p:nvSpPr>
        <p:spPr>
          <a:xfrm>
            <a:off x="672512" y="5375419"/>
            <a:ext cx="8289429" cy="461665"/>
          </a:xfrm>
          <a:prstGeom prst="rect">
            <a:avLst/>
          </a:prstGeom>
        </p:spPr>
        <p:txBody>
          <a:bodyPr wrap="square">
            <a:spAutoFit/>
          </a:bodyPr>
          <a:lstStyle/>
          <a:p>
            <a:pPr algn="ctr"/>
            <a:r>
              <a:rPr lang="en-US" altLang="zh-CN" b="0" i="1" dirty="0">
                <a:latin typeface="+mj-ea"/>
                <a:ea typeface="+mj-ea"/>
              </a:rPr>
              <a:t>p</a:t>
            </a:r>
            <a:r>
              <a:rPr lang="zh-CN" altLang="en-US" b="0" dirty="0">
                <a:latin typeface="+mj-ea"/>
                <a:ea typeface="+mj-ea"/>
              </a:rPr>
              <a:t>是宏观量，</a:t>
            </a:r>
            <a:r>
              <a:rPr lang="en-US" altLang="zh-CN" b="0" dirty="0">
                <a:latin typeface="+mj-ea"/>
                <a:ea typeface="+mj-ea"/>
              </a:rPr>
              <a:t>n</a:t>
            </a:r>
            <a:r>
              <a:rPr lang="zh-CN" altLang="en-US" b="0" dirty="0">
                <a:latin typeface="+mj-ea"/>
                <a:ea typeface="+mj-ea"/>
              </a:rPr>
              <a:t>单位体积分子个数</a:t>
            </a:r>
            <a:r>
              <a:rPr lang="en-US" altLang="zh-CN" b="0" dirty="0">
                <a:latin typeface="+mj-ea"/>
                <a:ea typeface="+mj-ea"/>
              </a:rPr>
              <a:t>,</a:t>
            </a:r>
            <a:r>
              <a:rPr lang="en-US" altLang="zh-CN" b="0" i="1" dirty="0">
                <a:latin typeface="+mn-lt"/>
                <a:ea typeface="+mj-ea"/>
                <a:sym typeface="Symbol" pitchFamily="2" charset="2"/>
              </a:rPr>
              <a:t>e</a:t>
            </a:r>
            <a:r>
              <a:rPr lang="en-US" altLang="zh-CN" b="0" i="1" baseline="-25000" dirty="0">
                <a:latin typeface="+mn-lt"/>
                <a:ea typeface="+mj-ea"/>
                <a:sym typeface="Symbol" pitchFamily="2" charset="2"/>
              </a:rPr>
              <a:t>k</a:t>
            </a:r>
            <a:r>
              <a:rPr lang="zh-CN" altLang="en-US" b="0" i="1" dirty="0">
                <a:latin typeface="+mn-lt"/>
                <a:ea typeface="+mj-ea"/>
                <a:sym typeface="Symbol" pitchFamily="2" charset="2"/>
              </a:rPr>
              <a:t> </a:t>
            </a:r>
            <a:r>
              <a:rPr lang="zh-CN" altLang="en-US" b="0" dirty="0">
                <a:latin typeface="+mj-ea"/>
                <a:ea typeface="+mj-ea"/>
              </a:rPr>
              <a:t>是微观量的统计平均值</a:t>
            </a:r>
          </a:p>
        </p:txBody>
      </p:sp>
      <p:sp>
        <p:nvSpPr>
          <p:cNvPr id="24" name="Rectangle 6">
            <a:extLst>
              <a:ext uri="{FF2B5EF4-FFF2-40B4-BE49-F238E27FC236}">
                <a16:creationId xmlns:a16="http://schemas.microsoft.com/office/drawing/2014/main" id="{2B8B6F2B-2A5B-A3A3-41AF-F1C8768F401D}"/>
              </a:ext>
            </a:extLst>
          </p:cNvPr>
          <p:cNvSpPr>
            <a:spLocks noChangeArrowheads="1"/>
          </p:cNvSpPr>
          <p:nvPr/>
        </p:nvSpPr>
        <p:spPr bwMode="auto">
          <a:xfrm>
            <a:off x="673223" y="4528442"/>
            <a:ext cx="4402833" cy="661021"/>
          </a:xfrm>
          <a:prstGeom prst="rect">
            <a:avLst/>
          </a:prstGeom>
          <a:noFill/>
          <a:ln w="9525">
            <a:noFill/>
            <a:miter lim="800000"/>
            <a:headEnd/>
            <a:tailEnd/>
          </a:ln>
        </p:spPr>
        <p:txBody>
          <a:bodyPr anchor="ctr"/>
          <a:lstStyle/>
          <a:p>
            <a:pPr algn="ctr">
              <a:defRPr/>
            </a:pPr>
            <a:r>
              <a:rPr lang="zh-CN" altLang="en-US" dirty="0">
                <a:latin typeface="Arial" panose="020B0604020202020204" pitchFamily="34" charset="0"/>
                <a:ea typeface="+mj-ea"/>
                <a:cs typeface="Arial" panose="020B0604020202020204" pitchFamily="34" charset="0"/>
              </a:rPr>
              <a:t>宏观物理量压力的统计描述 </a:t>
            </a:r>
            <a:r>
              <a:rPr lang="en-US" altLang="zh-CN" i="1" dirty="0">
                <a:solidFill>
                  <a:srgbClr val="FF00FF"/>
                </a:solidFill>
                <a:latin typeface="Arial" panose="020B0604020202020204" pitchFamily="34" charset="0"/>
                <a:ea typeface="+mj-ea"/>
                <a:cs typeface="Arial" panose="020B0604020202020204" pitchFamily="34" charset="0"/>
              </a:rPr>
              <a:t>p</a:t>
            </a:r>
            <a:endParaRPr lang="en-US" altLang="zh-CN" dirty="0">
              <a:solidFill>
                <a:srgbClr val="FF00FF"/>
              </a:solidFill>
              <a:latin typeface="Arial" panose="020B0604020202020204" pitchFamily="34" charset="0"/>
              <a:ea typeface="+mj-ea"/>
              <a:cs typeface="Arial" panose="020B0604020202020204" pitchFamily="34" charset="0"/>
            </a:endParaRPr>
          </a:p>
        </p:txBody>
      </p:sp>
      <p:sp>
        <p:nvSpPr>
          <p:cNvPr id="26" name="文本框 25">
            <a:extLst>
              <a:ext uri="{FF2B5EF4-FFF2-40B4-BE49-F238E27FC236}">
                <a16:creationId xmlns:a16="http://schemas.microsoft.com/office/drawing/2014/main" id="{EE36F1B6-2ED6-24A2-2EC2-393113328C56}"/>
              </a:ext>
            </a:extLst>
          </p:cNvPr>
          <p:cNvSpPr txBox="1"/>
          <p:nvPr/>
        </p:nvSpPr>
        <p:spPr>
          <a:xfrm>
            <a:off x="467544" y="5949280"/>
            <a:ext cx="8568952" cy="461665"/>
          </a:xfrm>
          <a:prstGeom prst="rect">
            <a:avLst/>
          </a:prstGeom>
          <a:noFill/>
        </p:spPr>
        <p:txBody>
          <a:bodyPr wrap="square">
            <a:spAutoFit/>
          </a:bodyPr>
          <a:lstStyle/>
          <a:p>
            <a:pPr marL="0" marR="0" lvl="0" indent="0" algn="ctr" defTabSz="914400" rtl="0" eaLnBrk="0" fontAlgn="base" latinLnBrk="0" hangingPunct="0">
              <a:lnSpc>
                <a:spcPct val="100000"/>
              </a:lnSpc>
              <a:spcBef>
                <a:spcPct val="30000"/>
              </a:spcBef>
              <a:spcAft>
                <a:spcPct val="0"/>
              </a:spcAft>
              <a:buClrTx/>
              <a:buSzTx/>
              <a:buFontTx/>
              <a:buNone/>
              <a:tabLst/>
              <a:defRPr/>
            </a:pPr>
            <a:r>
              <a:rPr lang="zh-CN" altLang="en-US" b="0" dirty="0">
                <a:solidFill>
                  <a:srgbClr val="0000FF"/>
                </a:solidFill>
                <a:latin typeface="+mj-ea"/>
                <a:ea typeface="+mj-ea"/>
              </a:rPr>
              <a:t>压力是大量分子集体运动产生的总效应，含有统计平均的意义</a:t>
            </a:r>
          </a:p>
        </p:txBody>
      </p:sp>
    </p:spTree>
    <p:extLst>
      <p:ext uri="{BB962C8B-B14F-4D97-AF65-F5344CB8AC3E}">
        <p14:creationId xmlns:p14="http://schemas.microsoft.com/office/powerpoint/2010/main" val="36164820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5735" name="Text Box 7"/>
          <p:cNvSpPr txBox="1">
            <a:spLocks noChangeArrowheads="1"/>
          </p:cNvSpPr>
          <p:nvPr/>
        </p:nvSpPr>
        <p:spPr bwMode="auto">
          <a:xfrm>
            <a:off x="1150993" y="2086474"/>
            <a:ext cx="3365088" cy="461665"/>
          </a:xfrm>
          <a:prstGeom prst="rect">
            <a:avLst/>
          </a:prstGeom>
          <a:noFill/>
          <a:ln w="9525" algn="ctr">
            <a:noFill/>
            <a:miter lim="800000"/>
            <a:headEnd/>
            <a:tailEnd/>
          </a:ln>
          <a:effectLst/>
        </p:spPr>
        <p:txBody>
          <a:bodyPr wrap="none">
            <a:spAutoFit/>
          </a:bodyPr>
          <a:lstStyle/>
          <a:p>
            <a:pPr eaLnBrk="0" hangingPunct="0">
              <a:spcBef>
                <a:spcPct val="50000"/>
              </a:spcBef>
              <a:defRPr/>
            </a:pPr>
            <a:r>
              <a:rPr kumimoji="0" lang="zh-CN" altLang="en-US" b="0" dirty="0">
                <a:latin typeface="+mn-lt"/>
                <a:ea typeface="+mj-ea"/>
                <a:cs typeface="Arial" panose="020B0604020202020204" pitchFamily="34" charset="0"/>
              </a:rPr>
              <a:t>由</a:t>
            </a:r>
            <a:r>
              <a:rPr kumimoji="0" lang="en-US" altLang="zh-CN" b="0" dirty="0">
                <a:latin typeface="+mn-lt"/>
                <a:ea typeface="+mj-ea"/>
                <a:cs typeface="Arial" panose="020B0604020202020204" pitchFamily="34" charset="0"/>
              </a:rPr>
              <a:t> </a:t>
            </a:r>
            <a:r>
              <a:rPr kumimoji="0" lang="en-US" altLang="zh-CN" b="0" i="1" dirty="0" err="1">
                <a:latin typeface="+mn-lt"/>
                <a:ea typeface="+mj-ea"/>
                <a:cs typeface="Arial" panose="020B0604020202020204" pitchFamily="34" charset="0"/>
              </a:rPr>
              <a:t>pV</a:t>
            </a:r>
            <a:r>
              <a:rPr kumimoji="0" lang="en-US" altLang="zh-CN" b="0" i="1" dirty="0">
                <a:latin typeface="+mn-lt"/>
                <a:ea typeface="+mj-ea"/>
                <a:cs typeface="Arial" panose="020B0604020202020204" pitchFamily="34" charset="0"/>
              </a:rPr>
              <a:t> </a:t>
            </a:r>
            <a:r>
              <a:rPr kumimoji="0" lang="en-US" altLang="zh-CN" b="0" dirty="0">
                <a:latin typeface="+mn-lt"/>
                <a:ea typeface="+mj-ea"/>
                <a:cs typeface="Arial" panose="020B0604020202020204" pitchFamily="34" charset="0"/>
              </a:rPr>
              <a:t>= </a:t>
            </a:r>
            <a:r>
              <a:rPr kumimoji="0" lang="en-US" altLang="zh-CN" b="0" i="1" dirty="0">
                <a:latin typeface="+mn-lt"/>
                <a:ea typeface="+mj-ea"/>
                <a:cs typeface="Arial" panose="020B0604020202020204" pitchFamily="34" charset="0"/>
              </a:rPr>
              <a:t>RT </a:t>
            </a:r>
            <a:r>
              <a:rPr kumimoji="0" lang="en-US" altLang="zh-CN" b="0" dirty="0">
                <a:latin typeface="+mn-lt"/>
                <a:ea typeface="+mj-ea"/>
                <a:cs typeface="Arial" panose="020B0604020202020204" pitchFamily="34" charset="0"/>
              </a:rPr>
              <a:t>(</a:t>
            </a:r>
            <a:r>
              <a:rPr kumimoji="0" lang="en-US" altLang="zh-CN" b="0" i="1" dirty="0">
                <a:latin typeface="+mn-lt"/>
                <a:ea typeface="+mj-ea"/>
                <a:cs typeface="Arial" panose="020B0604020202020204" pitchFamily="34" charset="0"/>
              </a:rPr>
              <a:t>n</a:t>
            </a:r>
            <a:r>
              <a:rPr kumimoji="0" lang="en-US" altLang="zh-CN" b="0" dirty="0">
                <a:latin typeface="+mn-lt"/>
                <a:ea typeface="+mj-ea"/>
                <a:cs typeface="Arial" panose="020B0604020202020204" pitchFamily="34" charset="0"/>
              </a:rPr>
              <a:t> = 1 mol)</a:t>
            </a:r>
            <a:r>
              <a:rPr kumimoji="0" lang="zh-CN" altLang="en-US" b="0" dirty="0">
                <a:latin typeface="+mn-lt"/>
                <a:ea typeface="+mj-ea"/>
                <a:cs typeface="Arial" panose="020B0604020202020204" pitchFamily="34" charset="0"/>
              </a:rPr>
              <a:t>，</a:t>
            </a:r>
          </a:p>
        </p:txBody>
      </p:sp>
      <p:sp>
        <p:nvSpPr>
          <p:cNvPr id="585740" name="Text Box 12"/>
          <p:cNvSpPr txBox="1">
            <a:spLocks noChangeArrowheads="1"/>
          </p:cNvSpPr>
          <p:nvPr/>
        </p:nvSpPr>
        <p:spPr bwMode="auto">
          <a:xfrm>
            <a:off x="370568" y="3131221"/>
            <a:ext cx="1731564" cy="461665"/>
          </a:xfrm>
          <a:prstGeom prst="rect">
            <a:avLst/>
          </a:prstGeom>
          <a:noFill/>
          <a:ln w="9525">
            <a:noFill/>
            <a:miter lim="800000"/>
            <a:headEnd/>
            <a:tailEnd/>
          </a:ln>
          <a:effectLst/>
        </p:spPr>
        <p:txBody>
          <a:bodyPr wrap="none">
            <a:spAutoFit/>
          </a:bodyPr>
          <a:lstStyle/>
          <a:p>
            <a:pPr algn="ctr">
              <a:defRPr/>
            </a:pPr>
            <a:r>
              <a:rPr kumimoji="0" lang="zh-CN" altLang="en-US" b="0" dirty="0">
                <a:latin typeface="+mj-ea"/>
                <a:ea typeface="+mj-ea"/>
                <a:cs typeface="Arial" panose="020B0604020202020204" pitchFamily="34" charset="0"/>
              </a:rPr>
              <a:t>整理可得：</a:t>
            </a:r>
          </a:p>
        </p:txBody>
      </p:sp>
      <p:sp>
        <p:nvSpPr>
          <p:cNvPr id="585741" name="Text Box 13"/>
          <p:cNvSpPr txBox="1">
            <a:spLocks noChangeArrowheads="1"/>
          </p:cNvSpPr>
          <p:nvPr/>
        </p:nvSpPr>
        <p:spPr bwMode="auto">
          <a:xfrm>
            <a:off x="300307" y="4718012"/>
            <a:ext cx="8431548" cy="1479550"/>
          </a:xfrm>
          <a:prstGeom prst="rect">
            <a:avLst/>
          </a:prstGeom>
          <a:noFill/>
          <a:ln w="9525">
            <a:noFill/>
            <a:miter lim="800000"/>
            <a:headEnd/>
            <a:tailEnd/>
          </a:ln>
          <a:effectLst/>
        </p:spPr>
        <p:txBody>
          <a:bodyPr>
            <a:spAutoFit/>
          </a:bodyPr>
          <a:lstStyle/>
          <a:p>
            <a:pPr>
              <a:lnSpc>
                <a:spcPct val="130000"/>
              </a:lnSpc>
              <a:defRPr/>
            </a:pPr>
            <a:r>
              <a:rPr kumimoji="0" lang="zh-CN" altLang="en-US" b="0" dirty="0">
                <a:latin typeface="Arial" panose="020B0604020202020204" pitchFamily="34" charset="0"/>
                <a:ea typeface="+mj-ea"/>
                <a:cs typeface="Arial" panose="020B0604020202020204" pitchFamily="34" charset="0"/>
              </a:rPr>
              <a:t>温度是物体冷热的量度。具有相同温度的不同物质，它们的平均动能相同。温度与分子运动的平均动能成正比，也是</a:t>
            </a:r>
            <a:r>
              <a:rPr kumimoji="0" lang="zh-CN" altLang="en-US" b="0" dirty="0">
                <a:solidFill>
                  <a:srgbClr val="0000FF"/>
                </a:solidFill>
                <a:latin typeface="Arial" panose="020B0604020202020204" pitchFamily="34" charset="0"/>
                <a:ea typeface="+mj-ea"/>
                <a:cs typeface="Arial" panose="020B0604020202020204" pitchFamily="34" charset="0"/>
              </a:rPr>
              <a:t>大量分子集体运动的产生的总效应，含有统计平均的意义。</a:t>
            </a:r>
          </a:p>
        </p:txBody>
      </p:sp>
      <p:sp>
        <p:nvSpPr>
          <p:cNvPr id="15" name="Rectangle 6"/>
          <p:cNvSpPr>
            <a:spLocks noChangeArrowheads="1"/>
          </p:cNvSpPr>
          <p:nvPr/>
        </p:nvSpPr>
        <p:spPr bwMode="auto">
          <a:xfrm>
            <a:off x="1061145" y="116632"/>
            <a:ext cx="7111255" cy="762000"/>
          </a:xfrm>
          <a:prstGeom prst="rect">
            <a:avLst/>
          </a:prstGeom>
          <a:noFill/>
          <a:ln w="9525">
            <a:noFill/>
            <a:miter lim="800000"/>
            <a:headEnd/>
            <a:tailEnd/>
          </a:ln>
        </p:spPr>
        <p:txBody>
          <a:bodyPr anchor="ctr"/>
          <a:lstStyle/>
          <a:p>
            <a:pPr algn="ctr">
              <a:defRPr/>
            </a:pPr>
            <a:r>
              <a:rPr lang="zh-CN" altLang="en-US" sz="3200" dirty="0">
                <a:solidFill>
                  <a:schemeClr val="accent2">
                    <a:lumMod val="50000"/>
                  </a:schemeClr>
                </a:solidFill>
                <a:latin typeface="Arial" panose="020B0604020202020204" pitchFamily="34" charset="0"/>
                <a:ea typeface="+mj-ea"/>
                <a:cs typeface="Arial" panose="020B0604020202020204" pitchFamily="34" charset="0"/>
              </a:rPr>
              <a:t>宏观物理量温度的统计描述（</a:t>
            </a:r>
            <a:r>
              <a:rPr lang="en-US" altLang="zh-CN" sz="3200" i="1" dirty="0">
                <a:solidFill>
                  <a:srgbClr val="FF00FF"/>
                </a:solidFill>
                <a:latin typeface="Arial" panose="020B0604020202020204" pitchFamily="34" charset="0"/>
                <a:ea typeface="+mj-ea"/>
                <a:cs typeface="Arial" panose="020B0604020202020204" pitchFamily="34" charset="0"/>
              </a:rPr>
              <a:t>T</a:t>
            </a:r>
            <a:r>
              <a:rPr lang="zh-CN" altLang="en-US" sz="3200" dirty="0">
                <a:solidFill>
                  <a:schemeClr val="accent2">
                    <a:lumMod val="50000"/>
                  </a:schemeClr>
                </a:solidFill>
                <a:latin typeface="Arial" panose="020B0604020202020204" pitchFamily="34" charset="0"/>
                <a:ea typeface="+mj-ea"/>
                <a:cs typeface="Arial" panose="020B0604020202020204" pitchFamily="34" charset="0"/>
              </a:rPr>
              <a:t>）</a:t>
            </a:r>
            <a:endParaRPr lang="en-US" altLang="zh-CN" sz="3200" dirty="0">
              <a:solidFill>
                <a:schemeClr val="accent2">
                  <a:lumMod val="50000"/>
                </a:schemeClr>
              </a:solidFill>
              <a:latin typeface="Arial" panose="020B0604020202020204" pitchFamily="34" charset="0"/>
              <a:ea typeface="+mj-ea"/>
              <a:cs typeface="Arial" panose="020B0604020202020204" pitchFamily="34" charset="0"/>
            </a:endParaRPr>
          </a:p>
        </p:txBody>
      </p:sp>
      <p:sp>
        <p:nvSpPr>
          <p:cNvPr id="16" name="矩形 15"/>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1" i="0" u="none" strike="noStrike" cap="none" normalizeH="0" baseline="0">
              <a:ln>
                <a:noFill/>
              </a:ln>
              <a:solidFill>
                <a:schemeClr val="tx1"/>
              </a:solidFill>
              <a:effectLst/>
              <a:latin typeface="Times New Roman" pitchFamily="18" charset="0"/>
              <a:ea typeface="宋体" pitchFamily="2" charset="-122"/>
            </a:endParaRPr>
          </a:p>
        </p:txBody>
      </p:sp>
      <p:sp>
        <p:nvSpPr>
          <p:cNvPr id="17" name="页脚占位符 1"/>
          <p:cNvSpPr>
            <a:spLocks noGrp="1"/>
          </p:cNvSpPr>
          <p:nvPr>
            <p:ph type="ftr" sz="quarter" idx="10"/>
          </p:nvPr>
        </p:nvSpPr>
        <p:spPr>
          <a:xfrm>
            <a:off x="0" y="6553200"/>
            <a:ext cx="457200" cy="228600"/>
          </a:xfrm>
        </p:spPr>
        <p:txBody>
          <a:bodyPr/>
          <a:lstStyle/>
          <a:p>
            <a:pPr>
              <a:defRPr/>
            </a:pPr>
            <a:fld id="{F1DC486F-0984-4F50-8590-69C2C6FFAA9B}" type="slidenum">
              <a:rPr lang="zh-CN" altLang="en-US" sz="1400" smtClean="0"/>
              <a:pPr>
                <a:defRPr/>
              </a:pPr>
              <a:t>15</a:t>
            </a:fld>
            <a:endParaRPr lang="en-US" altLang="zh-CN" sz="1400" dirty="0"/>
          </a:p>
        </p:txBody>
      </p:sp>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0B920AAF-6758-8947-8A37-C6C17052A9BD}"/>
                  </a:ext>
                </a:extLst>
              </p:cNvPr>
              <p:cNvSpPr txBox="1"/>
              <p:nvPr/>
            </p:nvSpPr>
            <p:spPr>
              <a:xfrm>
                <a:off x="4357550" y="1952983"/>
                <a:ext cx="1673207" cy="69147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acc>
                            <m:accPr>
                              <m:chr m:val="̅"/>
                              <m:ctrlPr>
                                <a:rPr lang="zh-CN" altLang="en-US" b="0" i="1">
                                  <a:latin typeface="Cambria Math" panose="02040503050406030204" pitchFamily="18" charset="0"/>
                                </a:rPr>
                              </m:ctrlPr>
                            </m:accPr>
                            <m:e>
                              <m:r>
                                <a:rPr lang="en-US" altLang="zh-CN" b="0" i="1">
                                  <a:latin typeface="Cambria Math" panose="02040503050406030204" pitchFamily="18" charset="0"/>
                                </a:rPr>
                                <m:t>𝑒</m:t>
                              </m:r>
                            </m:e>
                          </m:acc>
                        </m:e>
                        <m:sub>
                          <m:r>
                            <a:rPr lang="en-US" altLang="zh-CN" b="0" i="1">
                              <a:latin typeface="Cambria Math" panose="02040503050406030204" pitchFamily="18" charset="0"/>
                            </a:rPr>
                            <m:t>𝑘</m:t>
                          </m:r>
                        </m:sub>
                      </m:sSub>
                      <m:r>
                        <a:rPr lang="en-US" altLang="zh-CN" b="1" i="1" smtClean="0">
                          <a:latin typeface="Cambria Math" panose="02040503050406030204" pitchFamily="18" charset="0"/>
                        </a:rPr>
                        <m:t>=</m:t>
                      </m:r>
                      <m:f>
                        <m:fPr>
                          <m:ctrlPr>
                            <a:rPr kumimoji="1" lang="en-GB" altLang="zh-CN" i="1" smtClean="0">
                              <a:latin typeface="Cambria Math" panose="02040503050406030204" pitchFamily="18" charset="0"/>
                            </a:rPr>
                          </m:ctrlPr>
                        </m:fPr>
                        <m:num>
                          <m:r>
                            <a:rPr kumimoji="1" lang="en-GB" altLang="zh-CN" b="1" i="1" smtClean="0">
                              <a:latin typeface="Cambria Math" panose="02040503050406030204" pitchFamily="18" charset="0"/>
                            </a:rPr>
                            <m:t>𝟏</m:t>
                          </m:r>
                        </m:num>
                        <m:den>
                          <m:r>
                            <a:rPr kumimoji="1" lang="en-GB" altLang="zh-CN" b="1" i="1" smtClean="0">
                              <a:latin typeface="Cambria Math" panose="02040503050406030204" pitchFamily="18" charset="0"/>
                            </a:rPr>
                            <m:t>𝟐</m:t>
                          </m:r>
                        </m:den>
                      </m:f>
                      <m:r>
                        <a:rPr kumimoji="1" lang="en-GB" altLang="zh-CN" b="1" i="1" smtClean="0">
                          <a:latin typeface="Cambria Math" panose="02040503050406030204" pitchFamily="18" charset="0"/>
                        </a:rPr>
                        <m:t>𝒎</m:t>
                      </m:r>
                      <m:acc>
                        <m:accPr>
                          <m:chr m:val="̅"/>
                          <m:ctrlPr>
                            <a:rPr kumimoji="1" lang="en-GB" altLang="zh-CN" b="1" i="1" smtClean="0">
                              <a:latin typeface="Cambria Math" panose="02040503050406030204" pitchFamily="18" charset="0"/>
                            </a:rPr>
                          </m:ctrlPr>
                        </m:accPr>
                        <m:e>
                          <m:sSup>
                            <m:sSupPr>
                              <m:ctrlPr>
                                <a:rPr lang="en-GB" altLang="zh-CN" i="1">
                                  <a:latin typeface="Cambria Math" panose="02040503050406030204" pitchFamily="18" charset="0"/>
                                </a:rPr>
                              </m:ctrlPr>
                            </m:sSupPr>
                            <m:e>
                              <m:r>
                                <a:rPr lang="en-GB" altLang="zh-CN" i="1">
                                  <a:latin typeface="Cambria Math" panose="02040503050406030204" pitchFamily="18" charset="0"/>
                                </a:rPr>
                                <m:t>𝒗</m:t>
                              </m:r>
                            </m:e>
                            <m:sup>
                              <m:r>
                                <a:rPr lang="en-GB" altLang="zh-CN" i="1">
                                  <a:latin typeface="Cambria Math" panose="02040503050406030204" pitchFamily="18" charset="0"/>
                                </a:rPr>
                                <m:t>𝟐</m:t>
                              </m:r>
                            </m:sup>
                          </m:sSup>
                        </m:e>
                      </m:acc>
                    </m:oMath>
                  </m:oMathPara>
                </a14:m>
                <a:endParaRPr kumimoji="1" lang="zh-CN" altLang="en-US" dirty="0"/>
              </a:p>
            </p:txBody>
          </p:sp>
        </mc:Choice>
        <mc:Fallback xmlns="">
          <p:sp>
            <p:nvSpPr>
              <p:cNvPr id="4" name="文本框 3">
                <a:extLst>
                  <a:ext uri="{FF2B5EF4-FFF2-40B4-BE49-F238E27FC236}">
                    <a16:creationId xmlns:a16="http://schemas.microsoft.com/office/drawing/2014/main" id="{0B920AAF-6758-8947-8A37-C6C17052A9BD}"/>
                  </a:ext>
                </a:extLst>
              </p:cNvPr>
              <p:cNvSpPr txBox="1">
                <a:spLocks noRot="1" noChangeAspect="1" noMove="1" noResize="1" noEditPoints="1" noAdjustHandles="1" noChangeArrowheads="1" noChangeShapeType="1" noTextEdit="1"/>
              </p:cNvSpPr>
              <p:nvPr/>
            </p:nvSpPr>
            <p:spPr>
              <a:xfrm>
                <a:off x="4357550" y="1952983"/>
                <a:ext cx="1673207" cy="691471"/>
              </a:xfrm>
              <a:prstGeom prst="rect">
                <a:avLst/>
              </a:prstGeom>
              <a:blipFill>
                <a:blip r:embed="rId2"/>
                <a:stretch>
                  <a:fillRect l="-758" b="-1428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文本框 21">
                <a:extLst>
                  <a:ext uri="{FF2B5EF4-FFF2-40B4-BE49-F238E27FC236}">
                    <a16:creationId xmlns:a16="http://schemas.microsoft.com/office/drawing/2014/main" id="{066BAFF9-2A66-4D48-A325-C5471A061FFF}"/>
                  </a:ext>
                </a:extLst>
              </p:cNvPr>
              <p:cNvSpPr txBox="1"/>
              <p:nvPr/>
            </p:nvSpPr>
            <p:spPr>
              <a:xfrm>
                <a:off x="1859724" y="2924944"/>
                <a:ext cx="2352236" cy="809452"/>
              </a:xfrm>
              <a:prstGeom prst="rect">
                <a:avLst/>
              </a:prstGeom>
              <a:solidFill>
                <a:srgbClr val="FFFF00"/>
              </a:solidFill>
              <a:ln w="25400">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GB" altLang="zh-CN" sz="2800" b="1" i="1" smtClean="0">
                          <a:solidFill>
                            <a:srgbClr val="FF00FF"/>
                          </a:solidFill>
                          <a:latin typeface="Cambria Math" panose="02040503050406030204" pitchFamily="18" charset="0"/>
                        </a:rPr>
                        <m:t>𝑻</m:t>
                      </m:r>
                      <m:r>
                        <a:rPr kumimoji="1" lang="en-GB" altLang="zh-CN" sz="2800" b="1" i="1" smtClean="0">
                          <a:solidFill>
                            <a:schemeClr val="tx1"/>
                          </a:solidFill>
                          <a:latin typeface="Cambria Math" panose="02040503050406030204" pitchFamily="18" charset="0"/>
                        </a:rPr>
                        <m:t>=</m:t>
                      </m:r>
                      <m:f>
                        <m:fPr>
                          <m:ctrlPr>
                            <a:rPr kumimoji="1" lang="en-GB" altLang="zh-CN" sz="2800" i="1" smtClean="0">
                              <a:solidFill>
                                <a:schemeClr val="tx1"/>
                              </a:solidFill>
                              <a:latin typeface="Cambria Math" panose="02040503050406030204" pitchFamily="18" charset="0"/>
                            </a:rPr>
                          </m:ctrlPr>
                        </m:fPr>
                        <m:num>
                          <m:r>
                            <a:rPr kumimoji="1" lang="en-GB" altLang="zh-CN" sz="2800" b="1" i="1" smtClean="0">
                              <a:solidFill>
                                <a:schemeClr val="tx1"/>
                              </a:solidFill>
                              <a:latin typeface="Cambria Math" panose="02040503050406030204" pitchFamily="18" charset="0"/>
                            </a:rPr>
                            <m:t>𝟐</m:t>
                          </m:r>
                        </m:num>
                        <m:den>
                          <m:r>
                            <a:rPr kumimoji="1" lang="en-GB" altLang="zh-CN" sz="2800" b="1" i="1" smtClean="0">
                              <a:solidFill>
                                <a:schemeClr val="tx1"/>
                              </a:solidFill>
                              <a:latin typeface="Cambria Math" panose="02040503050406030204" pitchFamily="18" charset="0"/>
                            </a:rPr>
                            <m:t>𝟑</m:t>
                          </m:r>
                        </m:den>
                      </m:f>
                      <m:f>
                        <m:fPr>
                          <m:ctrlPr>
                            <a:rPr lang="en-GB" altLang="zh-CN" sz="2800" i="1">
                              <a:solidFill>
                                <a:schemeClr val="tx1"/>
                              </a:solidFill>
                              <a:latin typeface="Cambria Math" panose="02040503050406030204" pitchFamily="18" charset="0"/>
                            </a:rPr>
                          </m:ctrlPr>
                        </m:fPr>
                        <m:num>
                          <m:sSub>
                            <m:sSubPr>
                              <m:ctrlPr>
                                <a:rPr lang="en-GB" altLang="zh-CN" sz="2800" i="1">
                                  <a:solidFill>
                                    <a:schemeClr val="tx1"/>
                                  </a:solidFill>
                                  <a:latin typeface="Cambria Math" panose="02040503050406030204" pitchFamily="18" charset="0"/>
                                </a:rPr>
                              </m:ctrlPr>
                            </m:sSubPr>
                            <m:e>
                              <m:r>
                                <a:rPr lang="en-GB" altLang="zh-CN" sz="2800" i="1">
                                  <a:solidFill>
                                    <a:schemeClr val="tx1"/>
                                  </a:solidFill>
                                  <a:latin typeface="Cambria Math" panose="02040503050406030204" pitchFamily="18" charset="0"/>
                                </a:rPr>
                                <m:t>𝑵</m:t>
                              </m:r>
                            </m:e>
                            <m:sub>
                              <m:r>
                                <a:rPr lang="en-GB" altLang="zh-CN" sz="2800" i="1">
                                  <a:solidFill>
                                    <a:schemeClr val="tx1"/>
                                  </a:solidFill>
                                  <a:latin typeface="Cambria Math" panose="02040503050406030204" pitchFamily="18" charset="0"/>
                                </a:rPr>
                                <m:t>𝑨</m:t>
                              </m:r>
                            </m:sub>
                          </m:sSub>
                        </m:num>
                        <m:den>
                          <m:r>
                            <a:rPr lang="en-GB" altLang="zh-CN" sz="2800" b="1" i="1" smtClean="0">
                              <a:solidFill>
                                <a:schemeClr val="tx1"/>
                              </a:solidFill>
                              <a:latin typeface="Cambria Math" panose="02040503050406030204" pitchFamily="18" charset="0"/>
                            </a:rPr>
                            <m:t>𝑹</m:t>
                          </m:r>
                        </m:den>
                      </m:f>
                      <m:sSub>
                        <m:sSubPr>
                          <m:ctrlPr>
                            <a:rPr lang="en-GB" altLang="zh-CN" sz="2800" i="1" smtClean="0">
                              <a:solidFill>
                                <a:schemeClr val="tx1"/>
                              </a:solidFill>
                              <a:latin typeface="Cambria Math" panose="02040503050406030204" pitchFamily="18" charset="0"/>
                            </a:rPr>
                          </m:ctrlPr>
                        </m:sSubPr>
                        <m:e>
                          <m:acc>
                            <m:accPr>
                              <m:chr m:val="̅"/>
                              <m:ctrlPr>
                                <a:rPr lang="en-GB" altLang="zh-CN" sz="2800" i="1">
                                  <a:solidFill>
                                    <a:schemeClr val="tx1"/>
                                  </a:solidFill>
                                  <a:latin typeface="Cambria Math" panose="02040503050406030204" pitchFamily="18" charset="0"/>
                                </a:rPr>
                              </m:ctrlPr>
                            </m:accPr>
                            <m:e>
                              <m:r>
                                <a:rPr lang="en-GB" altLang="zh-CN" sz="2800" i="1">
                                  <a:solidFill>
                                    <a:schemeClr val="tx1"/>
                                  </a:solidFill>
                                  <a:latin typeface="Cambria Math" panose="02040503050406030204" pitchFamily="18" charset="0"/>
                                </a:rPr>
                                <m:t>𝒆</m:t>
                              </m:r>
                            </m:e>
                          </m:acc>
                        </m:e>
                        <m:sub>
                          <m:r>
                            <a:rPr lang="en-GB" altLang="zh-CN" sz="2800" b="1" i="1" smtClean="0">
                              <a:solidFill>
                                <a:schemeClr val="tx1"/>
                              </a:solidFill>
                              <a:latin typeface="Cambria Math" panose="02040503050406030204" pitchFamily="18" charset="0"/>
                            </a:rPr>
                            <m:t>𝒌</m:t>
                          </m:r>
                        </m:sub>
                      </m:sSub>
                    </m:oMath>
                  </m:oMathPara>
                </a14:m>
                <a:endParaRPr kumimoji="1" lang="zh-CN" altLang="en-US" sz="2800" dirty="0">
                  <a:solidFill>
                    <a:srgbClr val="FF00FF"/>
                  </a:solidFill>
                </a:endParaRPr>
              </a:p>
            </p:txBody>
          </p:sp>
        </mc:Choice>
        <mc:Fallback xmlns="">
          <p:sp>
            <p:nvSpPr>
              <p:cNvPr id="22" name="文本框 21">
                <a:extLst>
                  <a:ext uri="{FF2B5EF4-FFF2-40B4-BE49-F238E27FC236}">
                    <a16:creationId xmlns:a16="http://schemas.microsoft.com/office/drawing/2014/main" id="{066BAFF9-2A66-4D48-A325-C5471A061FFF}"/>
                  </a:ext>
                </a:extLst>
              </p:cNvPr>
              <p:cNvSpPr txBox="1">
                <a:spLocks noRot="1" noChangeAspect="1" noMove="1" noResize="1" noEditPoints="1" noAdjustHandles="1" noChangeArrowheads="1" noChangeShapeType="1" noTextEdit="1"/>
              </p:cNvSpPr>
              <p:nvPr/>
            </p:nvSpPr>
            <p:spPr>
              <a:xfrm>
                <a:off x="1859724" y="2924944"/>
                <a:ext cx="2352236" cy="809452"/>
              </a:xfrm>
              <a:prstGeom prst="rect">
                <a:avLst/>
              </a:prstGeom>
              <a:blipFill>
                <a:blip r:embed="rId3"/>
                <a:stretch>
                  <a:fillRect t="-3077" b="-12308"/>
                </a:stretch>
              </a:blipFill>
              <a:ln w="25400">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E2CFAD3D-84BF-CA11-5C45-5D4923D406F5}"/>
                  </a:ext>
                </a:extLst>
              </p:cNvPr>
              <p:cNvSpPr txBox="1"/>
              <p:nvPr/>
            </p:nvSpPr>
            <p:spPr>
              <a:xfrm>
                <a:off x="3474720" y="1124744"/>
                <a:ext cx="1827167" cy="786241"/>
              </a:xfrm>
              <a:prstGeom prst="rect">
                <a:avLst/>
              </a:prstGeom>
              <a:solidFill>
                <a:srgbClr val="FFFF00"/>
              </a:solidFill>
            </p:spPr>
            <p:txBody>
              <a:bodyPr wrap="square" lIns="0" tIns="0" rIns="0" bIns="0" rtlCol="0">
                <a:spAutoFit/>
              </a:bodyPr>
              <a:lstStyle/>
              <a:p>
                <a:r>
                  <a:rPr kumimoji="1" lang="en-US" altLang="zh-CN" sz="3600" b="0" i="1" dirty="0">
                    <a:solidFill>
                      <a:schemeClr val="tx1"/>
                    </a:solidFill>
                  </a:rPr>
                  <a:t>p </a:t>
                </a:r>
                <a:r>
                  <a:rPr kumimoji="1" lang="en-US" altLang="zh-CN" sz="3600" b="0" dirty="0">
                    <a:solidFill>
                      <a:schemeClr val="tx1"/>
                    </a:solidFill>
                  </a:rPr>
                  <a:t>= </a:t>
                </a:r>
                <a14:m>
                  <m:oMath xmlns:m="http://schemas.openxmlformats.org/officeDocument/2006/math">
                    <m:f>
                      <m:fPr>
                        <m:ctrlPr>
                          <a:rPr kumimoji="1" lang="en-US" altLang="zh-CN" sz="3600" b="0" i="1" dirty="0" smtClean="0">
                            <a:solidFill>
                              <a:schemeClr val="tx1"/>
                            </a:solidFill>
                            <a:latin typeface="Cambria Math" panose="02040503050406030204" pitchFamily="18" charset="0"/>
                          </a:rPr>
                        </m:ctrlPr>
                      </m:fPr>
                      <m:num>
                        <m:r>
                          <a:rPr kumimoji="1" lang="en-US" altLang="zh-CN" sz="3600" b="0" i="1" dirty="0" smtClean="0">
                            <a:solidFill>
                              <a:schemeClr val="tx1"/>
                            </a:solidFill>
                            <a:latin typeface="Cambria Math" panose="02040503050406030204" pitchFamily="18" charset="0"/>
                          </a:rPr>
                          <m:t>2</m:t>
                        </m:r>
                      </m:num>
                      <m:den>
                        <m:r>
                          <a:rPr kumimoji="1" lang="en-US" altLang="zh-CN" sz="3600" b="0" i="1" dirty="0" smtClean="0">
                            <a:solidFill>
                              <a:schemeClr val="tx1"/>
                            </a:solidFill>
                            <a:latin typeface="Cambria Math" panose="02040503050406030204" pitchFamily="18" charset="0"/>
                          </a:rPr>
                          <m:t>3</m:t>
                        </m:r>
                      </m:den>
                    </m:f>
                    <m:r>
                      <a:rPr kumimoji="1" lang="en-US" altLang="zh-CN" sz="3600" b="0" i="1" dirty="0" smtClean="0">
                        <a:solidFill>
                          <a:schemeClr val="tx1"/>
                        </a:solidFill>
                        <a:latin typeface="Cambria Math" panose="02040503050406030204" pitchFamily="18" charset="0"/>
                      </a:rPr>
                      <m:t>𝑛</m:t>
                    </m:r>
                    <m:sSub>
                      <m:sSubPr>
                        <m:ctrlPr>
                          <a:rPr lang="en-US" altLang="zh-CN" sz="3600" b="0" i="1">
                            <a:solidFill>
                              <a:schemeClr val="tx1"/>
                            </a:solidFill>
                            <a:latin typeface="Cambria Math" panose="02040503050406030204" pitchFamily="18" charset="0"/>
                          </a:rPr>
                        </m:ctrlPr>
                      </m:sSubPr>
                      <m:e>
                        <m:acc>
                          <m:accPr>
                            <m:chr m:val="̅"/>
                            <m:ctrlPr>
                              <a:rPr lang="zh-CN" altLang="en-US" sz="3600" b="0" i="1">
                                <a:solidFill>
                                  <a:schemeClr val="tx1"/>
                                </a:solidFill>
                                <a:latin typeface="Cambria Math" panose="02040503050406030204" pitchFamily="18" charset="0"/>
                              </a:rPr>
                            </m:ctrlPr>
                          </m:accPr>
                          <m:e>
                            <m:r>
                              <a:rPr lang="en-US" altLang="zh-CN" sz="3600" b="0" i="1">
                                <a:solidFill>
                                  <a:schemeClr val="tx1"/>
                                </a:solidFill>
                                <a:latin typeface="Cambria Math" panose="02040503050406030204" pitchFamily="18" charset="0"/>
                              </a:rPr>
                              <m:t>𝑒</m:t>
                            </m:r>
                          </m:e>
                        </m:acc>
                      </m:e>
                      <m:sub>
                        <m:r>
                          <a:rPr lang="en-US" altLang="zh-CN" sz="3600" b="0" i="1">
                            <a:solidFill>
                              <a:schemeClr val="tx1"/>
                            </a:solidFill>
                            <a:latin typeface="Cambria Math" panose="02040503050406030204" pitchFamily="18" charset="0"/>
                          </a:rPr>
                          <m:t>𝑘</m:t>
                        </m:r>
                      </m:sub>
                    </m:sSub>
                  </m:oMath>
                </a14:m>
                <a:endParaRPr kumimoji="1" lang="zh-CN" altLang="en-US" sz="3600" b="0" dirty="0">
                  <a:solidFill>
                    <a:schemeClr val="tx1"/>
                  </a:solidFill>
                </a:endParaRPr>
              </a:p>
            </p:txBody>
          </p:sp>
        </mc:Choice>
        <mc:Fallback xmlns="">
          <p:sp>
            <p:nvSpPr>
              <p:cNvPr id="3" name="文本框 2">
                <a:extLst>
                  <a:ext uri="{FF2B5EF4-FFF2-40B4-BE49-F238E27FC236}">
                    <a16:creationId xmlns:a16="http://schemas.microsoft.com/office/drawing/2014/main" id="{E2CFAD3D-84BF-CA11-5C45-5D4923D406F5}"/>
                  </a:ext>
                </a:extLst>
              </p:cNvPr>
              <p:cNvSpPr txBox="1">
                <a:spLocks noRot="1" noChangeAspect="1" noMove="1" noResize="1" noEditPoints="1" noAdjustHandles="1" noChangeArrowheads="1" noChangeShapeType="1" noTextEdit="1"/>
              </p:cNvSpPr>
              <p:nvPr/>
            </p:nvSpPr>
            <p:spPr>
              <a:xfrm>
                <a:off x="3474720" y="1124744"/>
                <a:ext cx="1827167" cy="786241"/>
              </a:xfrm>
              <a:prstGeom prst="rect">
                <a:avLst/>
              </a:prstGeom>
              <a:blipFill>
                <a:blip r:embed="rId4"/>
                <a:stretch>
                  <a:fillRect l="-14483" t="-4762" b="-17460"/>
                </a:stretch>
              </a:blipFill>
            </p:spPr>
            <p:txBody>
              <a:bodyPr/>
              <a:lstStyle/>
              <a:p>
                <a:r>
                  <a:rPr lang="zh-CN" altLang="en-US">
                    <a:noFill/>
                  </a:rPr>
                  <a:t> </a:t>
                </a:r>
              </a:p>
            </p:txBody>
          </p:sp>
        </mc:Fallback>
      </mc:AlternateContent>
      <p:sp>
        <p:nvSpPr>
          <p:cNvPr id="10" name="文本框 9">
            <a:extLst>
              <a:ext uri="{FF2B5EF4-FFF2-40B4-BE49-F238E27FC236}">
                <a16:creationId xmlns:a16="http://schemas.microsoft.com/office/drawing/2014/main" id="{3536DBEF-9498-E6B5-8FAF-992B26A1927A}"/>
              </a:ext>
            </a:extLst>
          </p:cNvPr>
          <p:cNvSpPr txBox="1"/>
          <p:nvPr/>
        </p:nvSpPr>
        <p:spPr>
          <a:xfrm>
            <a:off x="1575767" y="4109028"/>
            <a:ext cx="5880628" cy="461665"/>
          </a:xfrm>
          <a:prstGeom prst="rect">
            <a:avLst/>
          </a:prstGeom>
          <a:noFill/>
        </p:spPr>
        <p:txBody>
          <a:bodyPr wrap="square">
            <a:spAutoFit/>
          </a:bodyPr>
          <a:lstStyle/>
          <a:p>
            <a:pPr algn="ctr"/>
            <a:r>
              <a:rPr lang="en-US" altLang="zh-CN" dirty="0"/>
              <a:t>k</a:t>
            </a:r>
            <a:r>
              <a:rPr lang="en-US" altLang="zh-CN" baseline="-25000" dirty="0"/>
              <a:t>B</a:t>
            </a:r>
            <a:r>
              <a:rPr lang="en-US" altLang="zh-CN" dirty="0"/>
              <a:t> = R/N</a:t>
            </a:r>
            <a:r>
              <a:rPr lang="en-US" altLang="zh-CN" baseline="-25000" dirty="0"/>
              <a:t>A</a:t>
            </a:r>
            <a:r>
              <a:rPr lang="en-US" altLang="zh-CN" dirty="0"/>
              <a:t> = 1.380649 × 10</a:t>
            </a:r>
            <a:r>
              <a:rPr lang="en-US" altLang="zh-CN" baseline="30000" dirty="0"/>
              <a:t>-23</a:t>
            </a:r>
            <a:r>
              <a:rPr lang="en-US" altLang="zh-CN" dirty="0"/>
              <a:t> J/K</a:t>
            </a:r>
            <a:endParaRPr lang="zh-CN" altLang="en-US" baseline="-25000" dirty="0"/>
          </a:p>
        </p:txBody>
      </p:sp>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E69196D4-92C3-15AF-BAB2-7F99AE08CA64}"/>
                  </a:ext>
                </a:extLst>
              </p:cNvPr>
              <p:cNvSpPr txBox="1"/>
              <p:nvPr/>
            </p:nvSpPr>
            <p:spPr>
              <a:xfrm>
                <a:off x="4572000" y="2922772"/>
                <a:ext cx="3744416" cy="809451"/>
              </a:xfrm>
              <a:prstGeom prst="rect">
                <a:avLst/>
              </a:prstGeom>
              <a:solidFill>
                <a:srgbClr val="FFFF00"/>
              </a:solidFill>
            </p:spPr>
            <p:txBody>
              <a:bodyPr wrap="square">
                <a:spAutoFit/>
              </a:bodyPr>
              <a:lstStyle/>
              <a:p>
                <a14:m>
                  <m:oMath xmlns:m="http://schemas.openxmlformats.org/officeDocument/2006/math">
                    <m:sSub>
                      <m:sSubPr>
                        <m:ctrlPr>
                          <a:rPr lang="en-GB" altLang="zh-CN" sz="3200" i="1" smtClean="0">
                            <a:latin typeface="Cambria Math" panose="02040503050406030204" pitchFamily="18" charset="0"/>
                          </a:rPr>
                        </m:ctrlPr>
                      </m:sSubPr>
                      <m:e>
                        <m:acc>
                          <m:accPr>
                            <m:chr m:val="̅"/>
                            <m:ctrlPr>
                              <a:rPr lang="en-GB" altLang="zh-CN" sz="3200" i="1">
                                <a:latin typeface="Cambria Math" panose="02040503050406030204" pitchFamily="18" charset="0"/>
                              </a:rPr>
                            </m:ctrlPr>
                          </m:accPr>
                          <m:e>
                            <m:r>
                              <a:rPr lang="en-GB" altLang="zh-CN" sz="3200" i="1">
                                <a:latin typeface="Cambria Math" panose="02040503050406030204" pitchFamily="18" charset="0"/>
                              </a:rPr>
                              <m:t>𝒆</m:t>
                            </m:r>
                          </m:e>
                        </m:acc>
                      </m:e>
                      <m:sub>
                        <m:r>
                          <a:rPr lang="en-GB" altLang="zh-CN" sz="3200" i="1">
                            <a:latin typeface="Cambria Math" panose="02040503050406030204" pitchFamily="18" charset="0"/>
                          </a:rPr>
                          <m:t>𝒌</m:t>
                        </m:r>
                      </m:sub>
                    </m:sSub>
                    <m:r>
                      <a:rPr lang="en-GB" altLang="zh-CN" sz="3200" i="1">
                        <a:latin typeface="Cambria Math" panose="02040503050406030204" pitchFamily="18" charset="0"/>
                      </a:rPr>
                      <m:t>=</m:t>
                    </m:r>
                    <m:f>
                      <m:fPr>
                        <m:ctrlPr>
                          <a:rPr lang="en-GB" altLang="zh-CN" sz="3200" i="1">
                            <a:latin typeface="Cambria Math" panose="02040503050406030204" pitchFamily="18" charset="0"/>
                          </a:rPr>
                        </m:ctrlPr>
                      </m:fPr>
                      <m:num>
                        <m:r>
                          <a:rPr lang="en-US" altLang="zh-CN" sz="3200" i="1">
                            <a:latin typeface="Cambria Math" panose="02040503050406030204" pitchFamily="18" charset="0"/>
                          </a:rPr>
                          <m:t>𝟑</m:t>
                        </m:r>
                      </m:num>
                      <m:den>
                        <m:r>
                          <a:rPr lang="en-US" altLang="zh-CN" sz="3200" i="1">
                            <a:latin typeface="Cambria Math" panose="02040503050406030204" pitchFamily="18" charset="0"/>
                          </a:rPr>
                          <m:t>𝟐</m:t>
                        </m:r>
                      </m:den>
                    </m:f>
                    <m:f>
                      <m:fPr>
                        <m:ctrlPr>
                          <a:rPr lang="en-US" altLang="zh-CN" sz="3200" i="1" smtClean="0">
                            <a:latin typeface="Cambria Math" panose="02040503050406030204" pitchFamily="18" charset="0"/>
                          </a:rPr>
                        </m:ctrlPr>
                      </m:fPr>
                      <m:num>
                        <m:r>
                          <a:rPr lang="en-US" altLang="zh-CN" sz="3200" b="1" i="1" smtClean="0">
                            <a:latin typeface="Cambria Math" panose="02040503050406030204" pitchFamily="18" charset="0"/>
                          </a:rPr>
                          <m:t>𝑹</m:t>
                        </m:r>
                      </m:num>
                      <m:den>
                        <m:r>
                          <a:rPr lang="en-US" altLang="zh-CN" sz="3200" b="1" i="1" smtClean="0">
                            <a:latin typeface="Cambria Math" panose="02040503050406030204" pitchFamily="18" charset="0"/>
                          </a:rPr>
                          <m:t>𝑵</m:t>
                        </m:r>
                        <m:r>
                          <a:rPr lang="en-US" altLang="zh-CN" sz="3200" b="1" i="1" baseline="-25000" smtClean="0">
                            <a:latin typeface="Cambria Math" panose="02040503050406030204" pitchFamily="18" charset="0"/>
                          </a:rPr>
                          <m:t>𝑨</m:t>
                        </m:r>
                      </m:den>
                    </m:f>
                    <m:r>
                      <m:rPr>
                        <m:nor/>
                      </m:rPr>
                      <a:rPr lang="en-US" altLang="zh-CN" sz="3200" dirty="0">
                        <a:solidFill>
                          <a:srgbClr val="FF00FF"/>
                        </a:solidFill>
                      </a:rPr>
                      <m:t>T</m:t>
                    </m:r>
                    <m:r>
                      <a:rPr kumimoji="1" lang="en-GB" altLang="zh-CN" sz="3200" b="1" i="1" smtClean="0">
                        <a:solidFill>
                          <a:schemeClr val="tx1"/>
                        </a:solidFill>
                        <a:latin typeface="Cambria Math" panose="02040503050406030204" pitchFamily="18" charset="0"/>
                      </a:rPr>
                      <m:t>=</m:t>
                    </m:r>
                    <m:f>
                      <m:fPr>
                        <m:ctrlPr>
                          <a:rPr kumimoji="1" lang="en-GB" altLang="zh-CN" sz="3200" i="1" smtClean="0">
                            <a:solidFill>
                              <a:schemeClr val="tx1"/>
                            </a:solidFill>
                            <a:latin typeface="Cambria Math" panose="02040503050406030204" pitchFamily="18" charset="0"/>
                          </a:rPr>
                        </m:ctrlPr>
                      </m:fPr>
                      <m:num>
                        <m:r>
                          <a:rPr kumimoji="1" lang="en-US" altLang="zh-CN" sz="3200" b="1" i="1" smtClean="0">
                            <a:solidFill>
                              <a:schemeClr val="tx1"/>
                            </a:solidFill>
                            <a:latin typeface="Cambria Math" panose="02040503050406030204" pitchFamily="18" charset="0"/>
                          </a:rPr>
                          <m:t>𝟑</m:t>
                        </m:r>
                      </m:num>
                      <m:den>
                        <m:r>
                          <a:rPr kumimoji="1" lang="en-US" altLang="zh-CN" sz="3200" b="1" i="1" smtClean="0">
                            <a:solidFill>
                              <a:schemeClr val="tx1"/>
                            </a:solidFill>
                            <a:latin typeface="Cambria Math" panose="02040503050406030204" pitchFamily="18" charset="0"/>
                          </a:rPr>
                          <m:t>𝟐</m:t>
                        </m:r>
                      </m:den>
                    </m:f>
                    <m:r>
                      <a:rPr lang="en-US" altLang="zh-CN" sz="3200" b="1" i="1" smtClean="0">
                        <a:solidFill>
                          <a:schemeClr val="tx1"/>
                        </a:solidFill>
                        <a:latin typeface="Cambria Math" panose="02040503050406030204" pitchFamily="18" charset="0"/>
                      </a:rPr>
                      <m:t>𝒌</m:t>
                    </m:r>
                    <m:r>
                      <a:rPr lang="en-US" altLang="zh-CN" sz="3200" b="1" i="1" baseline="-25000" smtClean="0">
                        <a:solidFill>
                          <a:schemeClr val="tx1"/>
                        </a:solidFill>
                        <a:latin typeface="Cambria Math" panose="02040503050406030204" pitchFamily="18" charset="0"/>
                      </a:rPr>
                      <m:t>𝑩</m:t>
                    </m:r>
                  </m:oMath>
                </a14:m>
                <a:r>
                  <a:rPr kumimoji="1" lang="en-US" altLang="zh-CN" sz="3200" dirty="0">
                    <a:solidFill>
                      <a:srgbClr val="FF00FF"/>
                    </a:solidFill>
                  </a:rPr>
                  <a:t>T</a:t>
                </a:r>
                <a:endParaRPr kumimoji="1" lang="zh-CN" altLang="en-US" sz="3200" baseline="-25000" dirty="0">
                  <a:solidFill>
                    <a:srgbClr val="FF00FF"/>
                  </a:solidFill>
                </a:endParaRPr>
              </a:p>
            </p:txBody>
          </p:sp>
        </mc:Choice>
        <mc:Fallback xmlns="">
          <p:sp>
            <p:nvSpPr>
              <p:cNvPr id="12" name="文本框 11">
                <a:extLst>
                  <a:ext uri="{FF2B5EF4-FFF2-40B4-BE49-F238E27FC236}">
                    <a16:creationId xmlns:a16="http://schemas.microsoft.com/office/drawing/2014/main" id="{E69196D4-92C3-15AF-BAB2-7F99AE08CA64}"/>
                  </a:ext>
                </a:extLst>
              </p:cNvPr>
              <p:cNvSpPr txBox="1">
                <a:spLocks noRot="1" noChangeAspect="1" noMove="1" noResize="1" noEditPoints="1" noAdjustHandles="1" noChangeArrowheads="1" noChangeShapeType="1" noTextEdit="1"/>
              </p:cNvSpPr>
              <p:nvPr/>
            </p:nvSpPr>
            <p:spPr>
              <a:xfrm>
                <a:off x="4572000" y="2922772"/>
                <a:ext cx="3744416" cy="809451"/>
              </a:xfrm>
              <a:prstGeom prst="rect">
                <a:avLst/>
              </a:prstGeom>
              <a:blipFill>
                <a:blip r:embed="rId5"/>
                <a:stretch>
                  <a:fillRect l="-339" b="-1230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9791362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2A5F4F7-AC09-23C3-0D98-989F5C5009EE}"/>
              </a:ext>
            </a:extLst>
          </p:cNvPr>
          <p:cNvSpPr>
            <a:spLocks noGrp="1"/>
          </p:cNvSpPr>
          <p:nvPr>
            <p:ph type="ftr" sz="quarter" idx="10"/>
          </p:nvPr>
        </p:nvSpPr>
        <p:spPr/>
        <p:txBody>
          <a:bodyPr/>
          <a:lstStyle/>
          <a:p>
            <a:pPr>
              <a:defRPr/>
            </a:pPr>
            <a:fld id="{F1DC486F-0984-4F50-8590-69C2C6FFAA9B}" type="slidenum">
              <a:rPr lang="zh-CN" altLang="en-US" smtClean="0"/>
              <a:pPr>
                <a:defRPr/>
              </a:pPr>
              <a:t>16</a:t>
            </a:fld>
            <a:endParaRPr lang="en-US" altLang="zh-CN"/>
          </a:p>
        </p:txBody>
      </p:sp>
      <p:sp>
        <p:nvSpPr>
          <p:cNvPr id="5" name="Text Box 7">
            <a:extLst>
              <a:ext uri="{FF2B5EF4-FFF2-40B4-BE49-F238E27FC236}">
                <a16:creationId xmlns:a16="http://schemas.microsoft.com/office/drawing/2014/main" id="{97FF0CB7-FAB7-A4C6-935E-55A80FB40C31}"/>
              </a:ext>
            </a:extLst>
          </p:cNvPr>
          <p:cNvSpPr txBox="1">
            <a:spLocks noChangeArrowheads="1"/>
          </p:cNvSpPr>
          <p:nvPr/>
        </p:nvSpPr>
        <p:spPr bwMode="auto">
          <a:xfrm>
            <a:off x="228600" y="2387829"/>
            <a:ext cx="8106217" cy="2832891"/>
          </a:xfrm>
          <a:prstGeom prst="rect">
            <a:avLst/>
          </a:prstGeom>
          <a:noFill/>
          <a:ln>
            <a:noFill/>
          </a:ln>
          <a:effectLst/>
          <a:extLst>
            <a:ext uri="{909E8E84-426E-40DD-AFC4-6F175D3DCCD1}">
              <a14:hiddenFill xmlns:a14="http://schemas.microsoft.com/office/drawing/2010/main">
                <a:gradFill rotWithShape="0">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14:hiddenFill>
            </a:ext>
            <a:ext uri="{91240B29-F687-4F45-9708-019B960494DF}">
              <a14:hiddenLine xmlns:a14="http://schemas.microsoft.com/office/drawing/2010/main" w="28575">
                <a:solidFill>
                  <a:srgbClr val="EAEAEA"/>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lvl1pPr>
              <a:spcBef>
                <a:spcPct val="20000"/>
              </a:spcBef>
              <a:buClr>
                <a:schemeClr val="hlink"/>
              </a:buClr>
              <a:buSzPct val="110000"/>
              <a:buFont typeface="Wingdings" pitchFamily="2" charset="2"/>
              <a:buBlip>
                <a:blip r:embed="rId2"/>
              </a:buBlip>
              <a:defRPr kumimoji="1"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tx1"/>
              </a:buClr>
              <a:buSzPct val="60000"/>
              <a:buFont typeface="Wingdings" pitchFamily="2" charset="2"/>
              <a:buChar char="n"/>
              <a:defRPr kumimoji="1"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hlink"/>
              </a:buClr>
              <a:buSzPct val="95000"/>
              <a:buFont typeface="Wingdings" pitchFamily="2" charset="2"/>
              <a:buChar char="w"/>
              <a:defRPr kumimoji="1"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tx1"/>
              </a:buClr>
              <a:buSzPct val="65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hlink"/>
              </a:buClr>
              <a:buSzPct val="6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hlink"/>
              </a:buClr>
              <a:buSzPct val="6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hlink"/>
              </a:buClr>
              <a:buSzPct val="6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hlink"/>
              </a:buClr>
              <a:buSzPct val="6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hlink"/>
              </a:buClr>
              <a:buSzPct val="60000"/>
              <a:buFont typeface="Wingdings" pitchFamily="2" charset="2"/>
              <a:buChar char="n"/>
              <a:defRPr kumimoji="1" sz="2000">
                <a:solidFill>
                  <a:schemeClr val="tx1"/>
                </a:solidFill>
                <a:latin typeface="Tahoma" panose="020B0604030504040204" pitchFamily="34" charset="0"/>
                <a:ea typeface="宋体" panose="02010600030101010101" pitchFamily="2" charset="-122"/>
              </a:defRPr>
            </a:lvl9pPr>
          </a:lstStyle>
          <a:p>
            <a:pPr marL="457200" indent="-457200" eaLnBrk="1" hangingPunct="1">
              <a:lnSpc>
                <a:spcPct val="110000"/>
              </a:lnSpc>
              <a:spcBef>
                <a:spcPct val="50000"/>
              </a:spcBef>
              <a:buClrTx/>
              <a:buSzTx/>
              <a:buFont typeface="+mj-lt"/>
              <a:buAutoNum type="arabicPeriod"/>
            </a:pPr>
            <a:r>
              <a:rPr kumimoji="0" lang="zh-CN" altLang="en-US" sz="2400" b="0" dirty="0">
                <a:solidFill>
                  <a:srgbClr val="333333"/>
                </a:solidFill>
                <a:latin typeface="+mn-lt"/>
                <a:ea typeface="+mj-ea"/>
              </a:rPr>
              <a:t>温度是分子平均平动动能的量度，反映热运动剧烈程度</a:t>
            </a:r>
            <a:endParaRPr kumimoji="0" lang="en-US" altLang="zh-CN" sz="2400" b="0" dirty="0">
              <a:solidFill>
                <a:srgbClr val="333333"/>
              </a:solidFill>
              <a:latin typeface="+mn-lt"/>
              <a:ea typeface="+mj-ea"/>
            </a:endParaRPr>
          </a:p>
          <a:p>
            <a:pPr marL="457200" indent="-457200" eaLnBrk="1" hangingPunct="1">
              <a:lnSpc>
                <a:spcPct val="110000"/>
              </a:lnSpc>
              <a:spcBef>
                <a:spcPct val="50000"/>
              </a:spcBef>
              <a:buClrTx/>
              <a:buSzTx/>
              <a:buFont typeface="+mj-lt"/>
              <a:buAutoNum type="arabicPeriod"/>
            </a:pPr>
            <a:r>
              <a:rPr kumimoji="0" lang="zh-CN" altLang="en-US" sz="2400" b="0" dirty="0">
                <a:solidFill>
                  <a:srgbClr val="333333"/>
                </a:solidFill>
                <a:latin typeface="+mn-lt"/>
                <a:ea typeface="+mj-ea"/>
              </a:rPr>
              <a:t>在同一温度下，各种气体分子平均平动动能均相等</a:t>
            </a:r>
            <a:endParaRPr kumimoji="0" lang="en-US" altLang="zh-CN" sz="2400" b="0" dirty="0">
              <a:solidFill>
                <a:srgbClr val="333333"/>
              </a:solidFill>
              <a:latin typeface="+mn-lt"/>
              <a:ea typeface="+mj-ea"/>
            </a:endParaRPr>
          </a:p>
          <a:p>
            <a:pPr marL="457200" indent="-457200" eaLnBrk="1" hangingPunct="1">
              <a:lnSpc>
                <a:spcPct val="110000"/>
              </a:lnSpc>
              <a:spcBef>
                <a:spcPct val="50000"/>
              </a:spcBef>
              <a:buClrTx/>
              <a:buSzTx/>
              <a:buFont typeface="+mj-lt"/>
              <a:buAutoNum type="arabicPeriod"/>
            </a:pPr>
            <a:r>
              <a:rPr kumimoji="0" lang="zh-CN" altLang="en-US" sz="2400" b="0" dirty="0">
                <a:solidFill>
                  <a:srgbClr val="333333"/>
                </a:solidFill>
                <a:latin typeface="+mn-lt"/>
                <a:ea typeface="+mj-ea"/>
              </a:rPr>
              <a:t>温度是大量分子的集体表现，个别分子无意义</a:t>
            </a:r>
            <a:endParaRPr kumimoji="0" lang="en-US" altLang="zh-CN" sz="2400" b="0" dirty="0">
              <a:solidFill>
                <a:srgbClr val="333333"/>
              </a:solidFill>
              <a:latin typeface="+mn-lt"/>
              <a:ea typeface="+mj-ea"/>
            </a:endParaRPr>
          </a:p>
          <a:p>
            <a:pPr marL="457200" indent="-457200" eaLnBrk="1" hangingPunct="1">
              <a:lnSpc>
                <a:spcPct val="110000"/>
              </a:lnSpc>
              <a:spcBef>
                <a:spcPct val="50000"/>
              </a:spcBef>
              <a:buClrTx/>
              <a:buSzTx/>
              <a:buFont typeface="+mj-lt"/>
              <a:buAutoNum type="arabicPeriod"/>
            </a:pPr>
            <a:r>
              <a:rPr kumimoji="0" lang="zh-CN" altLang="en-US" sz="2400" b="0" dirty="0">
                <a:solidFill>
                  <a:srgbClr val="333333"/>
                </a:solidFill>
                <a:latin typeface="+mn-lt"/>
                <a:ea typeface="+mj-ea"/>
              </a:rPr>
              <a:t>温度的微观含义不能任意外推</a:t>
            </a:r>
            <a:endParaRPr kumimoji="0" lang="en-US" altLang="zh-CN" sz="2400" b="0" dirty="0">
              <a:solidFill>
                <a:srgbClr val="333333"/>
              </a:solidFill>
              <a:latin typeface="+mn-lt"/>
              <a:ea typeface="+mj-ea"/>
            </a:endParaRPr>
          </a:p>
          <a:p>
            <a:pPr marL="457200" indent="-457200" eaLnBrk="1" hangingPunct="1">
              <a:lnSpc>
                <a:spcPct val="110000"/>
              </a:lnSpc>
              <a:spcBef>
                <a:spcPct val="50000"/>
              </a:spcBef>
              <a:buClrTx/>
              <a:buSzTx/>
              <a:buFont typeface="+mj-lt"/>
              <a:buAutoNum type="arabicPeriod"/>
            </a:pPr>
            <a:r>
              <a:rPr kumimoji="0" lang="zh-CN" altLang="en-US" sz="2400" b="0" dirty="0">
                <a:solidFill>
                  <a:srgbClr val="333333"/>
                </a:solidFill>
                <a:latin typeface="+mn-lt"/>
                <a:ea typeface="+mj-ea"/>
              </a:rPr>
              <a:t>可以获得分子运动的方均根速率：</a:t>
            </a:r>
            <a:endParaRPr kumimoji="0" lang="en-US" altLang="zh-CN" sz="2400" b="0" dirty="0">
              <a:solidFill>
                <a:srgbClr val="333333"/>
              </a:solidFill>
              <a:latin typeface="+mn-lt"/>
              <a:ea typeface="+mj-ea"/>
            </a:endParaRPr>
          </a:p>
        </p:txBody>
      </p:sp>
      <p:graphicFrame>
        <p:nvGraphicFramePr>
          <p:cNvPr id="8" name="Object 16">
            <a:extLst>
              <a:ext uri="{FF2B5EF4-FFF2-40B4-BE49-F238E27FC236}">
                <a16:creationId xmlns:a16="http://schemas.microsoft.com/office/drawing/2014/main" id="{580999BF-E1E9-DD4D-1D26-F7A78146EE9F}"/>
              </a:ext>
            </a:extLst>
          </p:cNvPr>
          <p:cNvGraphicFramePr>
            <a:graphicFrameLocks noChangeAspect="1"/>
          </p:cNvGraphicFramePr>
          <p:nvPr>
            <p:extLst>
              <p:ext uri="{D42A27DB-BD31-4B8C-83A1-F6EECF244321}">
                <p14:modId xmlns:p14="http://schemas.microsoft.com/office/powerpoint/2010/main" val="1361511301"/>
              </p:ext>
            </p:extLst>
          </p:nvPr>
        </p:nvGraphicFramePr>
        <p:xfrm>
          <a:off x="3499270" y="5369698"/>
          <a:ext cx="1944216" cy="1074730"/>
        </p:xfrm>
        <a:graphic>
          <a:graphicData uri="http://schemas.openxmlformats.org/presentationml/2006/ole">
            <mc:AlternateContent xmlns:mc="http://schemas.openxmlformats.org/markup-compatibility/2006">
              <mc:Choice xmlns:v="urn:schemas-microsoft-com:vml" Requires="v">
                <p:oleObj name="公式" r:id="rId3" imgW="1130300" imgH="596900" progId="Equation.3">
                  <p:embed/>
                </p:oleObj>
              </mc:Choice>
              <mc:Fallback>
                <p:oleObj name="公式" r:id="rId3" imgW="1130300" imgH="596900" progId="Equation.3">
                  <p:embed/>
                  <p:pic>
                    <p:nvPicPr>
                      <p:cNvPr id="30725" name="Object 16">
                        <a:extLst>
                          <a:ext uri="{FF2B5EF4-FFF2-40B4-BE49-F238E27FC236}">
                            <a16:creationId xmlns:a16="http://schemas.microsoft.com/office/drawing/2014/main" id="{60E54BCD-39CA-6D47-B8D1-E78A1487F7D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99270" y="5369698"/>
                        <a:ext cx="1944216" cy="1074730"/>
                      </a:xfrm>
                      <a:prstGeom prst="rect">
                        <a:avLst/>
                      </a:prstGeom>
                      <a:solidFill>
                        <a:schemeClr val="accent1"/>
                      </a:solidFill>
                      <a:ln>
                        <a:noFill/>
                      </a:ln>
                      <a:effectLst/>
                    </p:spPr>
                  </p:pic>
                </p:oleObj>
              </mc:Fallback>
            </mc:AlternateContent>
          </a:graphicData>
        </a:graphic>
      </p:graphicFrame>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88F6AD59-C602-48F4-4FEC-4E88D25D276E}"/>
                  </a:ext>
                </a:extLst>
              </p:cNvPr>
              <p:cNvSpPr txBox="1"/>
              <p:nvPr/>
            </p:nvSpPr>
            <p:spPr>
              <a:xfrm>
                <a:off x="1691680" y="1196752"/>
                <a:ext cx="3744416" cy="809451"/>
              </a:xfrm>
              <a:prstGeom prst="rect">
                <a:avLst/>
              </a:prstGeom>
              <a:solidFill>
                <a:srgbClr val="FFFF00"/>
              </a:solidFill>
            </p:spPr>
            <p:txBody>
              <a:bodyPr wrap="square">
                <a:spAutoFit/>
              </a:bodyPr>
              <a:lstStyle/>
              <a:p>
                <a14:m>
                  <m:oMath xmlns:m="http://schemas.openxmlformats.org/officeDocument/2006/math">
                    <m:sSub>
                      <m:sSubPr>
                        <m:ctrlPr>
                          <a:rPr lang="en-GB" altLang="zh-CN" sz="3200" i="1" smtClean="0">
                            <a:latin typeface="Cambria Math" panose="02040503050406030204" pitchFamily="18" charset="0"/>
                          </a:rPr>
                        </m:ctrlPr>
                      </m:sSubPr>
                      <m:e>
                        <m:acc>
                          <m:accPr>
                            <m:chr m:val="̅"/>
                            <m:ctrlPr>
                              <a:rPr lang="en-GB" altLang="zh-CN" sz="3200" i="1">
                                <a:latin typeface="Cambria Math" panose="02040503050406030204" pitchFamily="18" charset="0"/>
                              </a:rPr>
                            </m:ctrlPr>
                          </m:accPr>
                          <m:e>
                            <m:r>
                              <a:rPr lang="en-GB" altLang="zh-CN" sz="3200" i="1">
                                <a:latin typeface="Cambria Math" panose="02040503050406030204" pitchFamily="18" charset="0"/>
                              </a:rPr>
                              <m:t>𝒆</m:t>
                            </m:r>
                          </m:e>
                        </m:acc>
                      </m:e>
                      <m:sub>
                        <m:r>
                          <a:rPr lang="en-GB" altLang="zh-CN" sz="3200" i="1">
                            <a:latin typeface="Cambria Math" panose="02040503050406030204" pitchFamily="18" charset="0"/>
                          </a:rPr>
                          <m:t>𝒌</m:t>
                        </m:r>
                      </m:sub>
                    </m:sSub>
                    <m:r>
                      <a:rPr lang="en-GB" altLang="zh-CN" sz="3200" i="1">
                        <a:latin typeface="Cambria Math" panose="02040503050406030204" pitchFamily="18" charset="0"/>
                      </a:rPr>
                      <m:t>=</m:t>
                    </m:r>
                    <m:f>
                      <m:fPr>
                        <m:ctrlPr>
                          <a:rPr lang="en-GB" altLang="zh-CN" sz="3200" i="1">
                            <a:latin typeface="Cambria Math" panose="02040503050406030204" pitchFamily="18" charset="0"/>
                          </a:rPr>
                        </m:ctrlPr>
                      </m:fPr>
                      <m:num>
                        <m:r>
                          <a:rPr lang="en-US" altLang="zh-CN" sz="3200" i="1">
                            <a:latin typeface="Cambria Math" panose="02040503050406030204" pitchFamily="18" charset="0"/>
                          </a:rPr>
                          <m:t>𝟑</m:t>
                        </m:r>
                      </m:num>
                      <m:den>
                        <m:r>
                          <a:rPr lang="en-US" altLang="zh-CN" sz="3200" i="1">
                            <a:latin typeface="Cambria Math" panose="02040503050406030204" pitchFamily="18" charset="0"/>
                          </a:rPr>
                          <m:t>𝟐</m:t>
                        </m:r>
                      </m:den>
                    </m:f>
                    <m:f>
                      <m:fPr>
                        <m:ctrlPr>
                          <a:rPr lang="en-US" altLang="zh-CN" sz="3200" i="1" smtClean="0">
                            <a:latin typeface="Cambria Math" panose="02040503050406030204" pitchFamily="18" charset="0"/>
                          </a:rPr>
                        </m:ctrlPr>
                      </m:fPr>
                      <m:num>
                        <m:r>
                          <a:rPr lang="en-US" altLang="zh-CN" sz="3200" b="1" i="1" smtClean="0">
                            <a:latin typeface="Cambria Math" panose="02040503050406030204" pitchFamily="18" charset="0"/>
                          </a:rPr>
                          <m:t>𝑹</m:t>
                        </m:r>
                      </m:num>
                      <m:den>
                        <m:r>
                          <a:rPr lang="en-US" altLang="zh-CN" sz="3200" b="1" i="1" smtClean="0">
                            <a:latin typeface="Cambria Math" panose="02040503050406030204" pitchFamily="18" charset="0"/>
                          </a:rPr>
                          <m:t>𝑵</m:t>
                        </m:r>
                        <m:r>
                          <a:rPr lang="en-US" altLang="zh-CN" sz="3200" b="1" i="1" baseline="-25000" smtClean="0">
                            <a:latin typeface="Cambria Math" panose="02040503050406030204" pitchFamily="18" charset="0"/>
                          </a:rPr>
                          <m:t>𝑨</m:t>
                        </m:r>
                      </m:den>
                    </m:f>
                    <m:r>
                      <m:rPr>
                        <m:nor/>
                      </m:rPr>
                      <a:rPr lang="en-US" altLang="zh-CN" sz="3200" dirty="0">
                        <a:solidFill>
                          <a:srgbClr val="FF00FF"/>
                        </a:solidFill>
                      </a:rPr>
                      <m:t>T</m:t>
                    </m:r>
                    <m:r>
                      <a:rPr kumimoji="1" lang="en-GB" altLang="zh-CN" sz="3200" b="1" i="1" smtClean="0">
                        <a:solidFill>
                          <a:schemeClr val="tx1"/>
                        </a:solidFill>
                        <a:latin typeface="Cambria Math" panose="02040503050406030204" pitchFamily="18" charset="0"/>
                      </a:rPr>
                      <m:t>=</m:t>
                    </m:r>
                    <m:f>
                      <m:fPr>
                        <m:ctrlPr>
                          <a:rPr kumimoji="1" lang="en-GB" altLang="zh-CN" sz="3200" i="1" smtClean="0">
                            <a:solidFill>
                              <a:schemeClr val="tx1"/>
                            </a:solidFill>
                            <a:latin typeface="Cambria Math" panose="02040503050406030204" pitchFamily="18" charset="0"/>
                          </a:rPr>
                        </m:ctrlPr>
                      </m:fPr>
                      <m:num>
                        <m:r>
                          <a:rPr kumimoji="1" lang="en-US" altLang="zh-CN" sz="3200" b="1" i="1" smtClean="0">
                            <a:solidFill>
                              <a:schemeClr val="tx1"/>
                            </a:solidFill>
                            <a:latin typeface="Cambria Math" panose="02040503050406030204" pitchFamily="18" charset="0"/>
                          </a:rPr>
                          <m:t>𝟑</m:t>
                        </m:r>
                      </m:num>
                      <m:den>
                        <m:r>
                          <a:rPr kumimoji="1" lang="en-US" altLang="zh-CN" sz="3200" b="1" i="1" smtClean="0">
                            <a:solidFill>
                              <a:schemeClr val="tx1"/>
                            </a:solidFill>
                            <a:latin typeface="Cambria Math" panose="02040503050406030204" pitchFamily="18" charset="0"/>
                          </a:rPr>
                          <m:t>𝟐</m:t>
                        </m:r>
                      </m:den>
                    </m:f>
                    <m:r>
                      <a:rPr lang="en-US" altLang="zh-CN" sz="3200" b="1" i="1" smtClean="0">
                        <a:solidFill>
                          <a:schemeClr val="tx1"/>
                        </a:solidFill>
                        <a:latin typeface="Cambria Math" panose="02040503050406030204" pitchFamily="18" charset="0"/>
                      </a:rPr>
                      <m:t>𝒌</m:t>
                    </m:r>
                    <m:r>
                      <a:rPr lang="en-US" altLang="zh-CN" sz="3200" b="1" i="1" baseline="-25000" smtClean="0">
                        <a:solidFill>
                          <a:schemeClr val="tx1"/>
                        </a:solidFill>
                        <a:latin typeface="Cambria Math" panose="02040503050406030204" pitchFamily="18" charset="0"/>
                      </a:rPr>
                      <m:t>𝑩</m:t>
                    </m:r>
                  </m:oMath>
                </a14:m>
                <a:r>
                  <a:rPr kumimoji="1" lang="en-US" altLang="zh-CN" sz="3200" dirty="0">
                    <a:solidFill>
                      <a:srgbClr val="FF00FF"/>
                    </a:solidFill>
                  </a:rPr>
                  <a:t>T</a:t>
                </a:r>
                <a:endParaRPr kumimoji="1" lang="zh-CN" altLang="en-US" sz="3200" baseline="-25000" dirty="0">
                  <a:solidFill>
                    <a:srgbClr val="FF00FF"/>
                  </a:solidFill>
                </a:endParaRPr>
              </a:p>
            </p:txBody>
          </p:sp>
        </mc:Choice>
        <mc:Fallback xmlns="">
          <p:sp>
            <p:nvSpPr>
              <p:cNvPr id="9" name="文本框 8">
                <a:extLst>
                  <a:ext uri="{FF2B5EF4-FFF2-40B4-BE49-F238E27FC236}">
                    <a16:creationId xmlns:a16="http://schemas.microsoft.com/office/drawing/2014/main" id="{88F6AD59-C602-48F4-4FEC-4E88D25D276E}"/>
                  </a:ext>
                </a:extLst>
              </p:cNvPr>
              <p:cNvSpPr txBox="1">
                <a:spLocks noRot="1" noChangeAspect="1" noMove="1" noResize="1" noEditPoints="1" noAdjustHandles="1" noChangeArrowheads="1" noChangeShapeType="1" noTextEdit="1"/>
              </p:cNvSpPr>
              <p:nvPr/>
            </p:nvSpPr>
            <p:spPr>
              <a:xfrm>
                <a:off x="1691680" y="1196752"/>
                <a:ext cx="3744416" cy="809451"/>
              </a:xfrm>
              <a:prstGeom prst="rect">
                <a:avLst/>
              </a:prstGeom>
              <a:blipFill>
                <a:blip r:embed="rId5"/>
                <a:stretch>
                  <a:fillRect l="-338" b="-12500"/>
                </a:stretch>
              </a:blipFill>
            </p:spPr>
            <p:txBody>
              <a:bodyPr/>
              <a:lstStyle/>
              <a:p>
                <a:r>
                  <a:rPr lang="zh-CN" altLang="en-US">
                    <a:noFill/>
                  </a:rPr>
                  <a:t> </a:t>
                </a:r>
              </a:p>
            </p:txBody>
          </p:sp>
        </mc:Fallback>
      </mc:AlternateContent>
      <p:sp>
        <p:nvSpPr>
          <p:cNvPr id="10" name="Rectangle 6">
            <a:extLst>
              <a:ext uri="{FF2B5EF4-FFF2-40B4-BE49-F238E27FC236}">
                <a16:creationId xmlns:a16="http://schemas.microsoft.com/office/drawing/2014/main" id="{DD335ADE-DD91-EF8A-6B3E-F07765B0E5DC}"/>
              </a:ext>
            </a:extLst>
          </p:cNvPr>
          <p:cNvSpPr>
            <a:spLocks noChangeArrowheads="1"/>
          </p:cNvSpPr>
          <p:nvPr/>
        </p:nvSpPr>
        <p:spPr bwMode="auto">
          <a:xfrm>
            <a:off x="1061145" y="116632"/>
            <a:ext cx="7111255" cy="762000"/>
          </a:xfrm>
          <a:prstGeom prst="rect">
            <a:avLst/>
          </a:prstGeom>
          <a:noFill/>
          <a:ln w="9525">
            <a:noFill/>
            <a:miter lim="800000"/>
            <a:headEnd/>
            <a:tailEnd/>
          </a:ln>
        </p:spPr>
        <p:txBody>
          <a:bodyPr anchor="ctr"/>
          <a:lstStyle/>
          <a:p>
            <a:pPr algn="ctr">
              <a:defRPr/>
            </a:pPr>
            <a:r>
              <a:rPr lang="zh-CN" altLang="en-US" sz="3200" dirty="0">
                <a:solidFill>
                  <a:schemeClr val="accent2">
                    <a:lumMod val="50000"/>
                  </a:schemeClr>
                </a:solidFill>
                <a:latin typeface="Arial" panose="020B0604020202020204" pitchFamily="34" charset="0"/>
                <a:ea typeface="+mj-ea"/>
                <a:cs typeface="Arial" panose="020B0604020202020204" pitchFamily="34" charset="0"/>
              </a:rPr>
              <a:t>宏观物理量温度的统计描述（</a:t>
            </a:r>
            <a:r>
              <a:rPr lang="en-US" altLang="zh-CN" sz="3200" i="1" dirty="0">
                <a:solidFill>
                  <a:srgbClr val="FF00FF"/>
                </a:solidFill>
                <a:latin typeface="Arial" panose="020B0604020202020204" pitchFamily="34" charset="0"/>
                <a:ea typeface="+mj-ea"/>
                <a:cs typeface="Arial" panose="020B0604020202020204" pitchFamily="34" charset="0"/>
              </a:rPr>
              <a:t>T</a:t>
            </a:r>
            <a:r>
              <a:rPr lang="zh-CN" altLang="en-US" sz="3200" dirty="0">
                <a:solidFill>
                  <a:schemeClr val="accent2">
                    <a:lumMod val="50000"/>
                  </a:schemeClr>
                </a:solidFill>
                <a:latin typeface="Arial" panose="020B0604020202020204" pitchFamily="34" charset="0"/>
                <a:ea typeface="+mj-ea"/>
                <a:cs typeface="Arial" panose="020B0604020202020204" pitchFamily="34" charset="0"/>
              </a:rPr>
              <a:t>）</a:t>
            </a:r>
            <a:endParaRPr lang="en-US" altLang="zh-CN" sz="3200" dirty="0">
              <a:solidFill>
                <a:schemeClr val="accent2">
                  <a:lumMod val="50000"/>
                </a:schemeClr>
              </a:solidFill>
              <a:latin typeface="Arial" panose="020B0604020202020204" pitchFamily="34" charset="0"/>
              <a:ea typeface="+mj-ea"/>
              <a:cs typeface="Arial" panose="020B0604020202020204" pitchFamily="34" charset="0"/>
            </a:endParaRPr>
          </a:p>
        </p:txBody>
      </p:sp>
      <p:sp>
        <p:nvSpPr>
          <p:cNvPr id="11" name="矩形 10">
            <a:extLst>
              <a:ext uri="{FF2B5EF4-FFF2-40B4-BE49-F238E27FC236}">
                <a16:creationId xmlns:a16="http://schemas.microsoft.com/office/drawing/2014/main" id="{059EC4ED-DA81-E34E-5ECE-97D5CDF0D17E}"/>
              </a:ext>
            </a:extLst>
          </p:cNvPr>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1" i="0" u="none" strike="noStrike" cap="none" normalizeH="0" baseline="0">
              <a:ln>
                <a:noFill/>
              </a:ln>
              <a:solidFill>
                <a:schemeClr val="tx1"/>
              </a:solidFill>
              <a:effectLst/>
              <a:latin typeface="Times New Roman" pitchFamily="18" charset="0"/>
              <a:ea typeface="宋体" pitchFamily="2" charset="-122"/>
            </a:endParaRPr>
          </a:p>
        </p:txBody>
      </p:sp>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18869113-CEDE-711C-DBD7-191ACCB787E3}"/>
                  </a:ext>
                </a:extLst>
              </p:cNvPr>
              <p:cNvSpPr txBox="1"/>
              <p:nvPr/>
            </p:nvSpPr>
            <p:spPr>
              <a:xfrm>
                <a:off x="6012160" y="1322249"/>
                <a:ext cx="1584176" cy="584775"/>
              </a:xfrm>
              <a:prstGeom prst="rect">
                <a:avLst/>
              </a:prstGeom>
              <a:solidFill>
                <a:srgbClr val="FFFF00"/>
              </a:solidFill>
            </p:spPr>
            <p:txBody>
              <a:bodyPr wrap="square">
                <a:spAutoFit/>
              </a:bodyPr>
              <a:lstStyle/>
              <a:p>
                <a14:m>
                  <m:oMath xmlns:m="http://schemas.openxmlformats.org/officeDocument/2006/math">
                    <m:sSub>
                      <m:sSubPr>
                        <m:ctrlPr>
                          <a:rPr lang="en-GB" altLang="zh-CN" sz="3200" i="1" smtClean="0">
                            <a:latin typeface="Cambria Math" panose="02040503050406030204" pitchFamily="18" charset="0"/>
                          </a:rPr>
                        </m:ctrlPr>
                      </m:sSubPr>
                      <m:e>
                        <m:acc>
                          <m:accPr>
                            <m:chr m:val="̅"/>
                            <m:ctrlPr>
                              <a:rPr lang="en-GB" altLang="zh-CN" sz="3200" i="1">
                                <a:latin typeface="Cambria Math" panose="02040503050406030204" pitchFamily="18" charset="0"/>
                              </a:rPr>
                            </m:ctrlPr>
                          </m:accPr>
                          <m:e>
                            <m:r>
                              <a:rPr lang="en-GB" altLang="zh-CN" sz="3200" i="1">
                                <a:latin typeface="Cambria Math" panose="02040503050406030204" pitchFamily="18" charset="0"/>
                              </a:rPr>
                              <m:t>𝒆</m:t>
                            </m:r>
                          </m:e>
                        </m:acc>
                      </m:e>
                      <m:sub>
                        <m:r>
                          <a:rPr lang="en-GB" altLang="zh-CN" sz="3200" i="1">
                            <a:latin typeface="Cambria Math" panose="02040503050406030204" pitchFamily="18" charset="0"/>
                          </a:rPr>
                          <m:t>𝒌</m:t>
                        </m:r>
                      </m:sub>
                    </m:sSub>
                    <m:r>
                      <a:rPr lang="zh-CN" altLang="en-US" sz="3200" b="1" i="1" smtClean="0">
                        <a:latin typeface="Cambria Math" panose="02040503050406030204" pitchFamily="18" charset="0"/>
                      </a:rPr>
                      <m:t>∝</m:t>
                    </m:r>
                  </m:oMath>
                </a14:m>
                <a:r>
                  <a:rPr kumimoji="1" lang="zh-CN" altLang="en-US" sz="3200" dirty="0">
                    <a:solidFill>
                      <a:srgbClr val="FF00FF"/>
                    </a:solidFill>
                  </a:rPr>
                  <a:t> </a:t>
                </a:r>
                <a:r>
                  <a:rPr kumimoji="1" lang="en-US" altLang="zh-CN" sz="3200" dirty="0">
                    <a:solidFill>
                      <a:srgbClr val="FF00FF"/>
                    </a:solidFill>
                  </a:rPr>
                  <a:t>T</a:t>
                </a:r>
                <a:endParaRPr kumimoji="1" lang="zh-CN" altLang="en-US" sz="3200" baseline="-25000" dirty="0">
                  <a:solidFill>
                    <a:srgbClr val="FF00FF"/>
                  </a:solidFill>
                </a:endParaRPr>
              </a:p>
            </p:txBody>
          </p:sp>
        </mc:Choice>
        <mc:Fallback xmlns="">
          <p:sp>
            <p:nvSpPr>
              <p:cNvPr id="12" name="文本框 11">
                <a:extLst>
                  <a:ext uri="{FF2B5EF4-FFF2-40B4-BE49-F238E27FC236}">
                    <a16:creationId xmlns:a16="http://schemas.microsoft.com/office/drawing/2014/main" id="{18869113-CEDE-711C-DBD7-191ACCB787E3}"/>
                  </a:ext>
                </a:extLst>
              </p:cNvPr>
              <p:cNvSpPr txBox="1">
                <a:spLocks noRot="1" noChangeAspect="1" noMove="1" noResize="1" noEditPoints="1" noAdjustHandles="1" noChangeArrowheads="1" noChangeShapeType="1" noTextEdit="1"/>
              </p:cNvSpPr>
              <p:nvPr/>
            </p:nvSpPr>
            <p:spPr>
              <a:xfrm>
                <a:off x="6012160" y="1322249"/>
                <a:ext cx="1584176" cy="584775"/>
              </a:xfrm>
              <a:prstGeom prst="rect">
                <a:avLst/>
              </a:prstGeom>
              <a:blipFill>
                <a:blip r:embed="rId6"/>
                <a:stretch>
                  <a:fillRect l="-794" t="-14894" b="-3191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205521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7B20F017-53A5-68B4-676A-D422CF268278}"/>
              </a:ext>
            </a:extLst>
          </p:cNvPr>
          <p:cNvSpPr>
            <a:spLocks noGrp="1"/>
          </p:cNvSpPr>
          <p:nvPr>
            <p:ph type="ftr" sz="quarter" idx="10"/>
          </p:nvPr>
        </p:nvSpPr>
        <p:spPr/>
        <p:txBody>
          <a:bodyPr/>
          <a:lstStyle/>
          <a:p>
            <a:pPr>
              <a:defRPr/>
            </a:pPr>
            <a:fld id="{F1DC486F-0984-4F50-8590-69C2C6FFAA9B}" type="slidenum">
              <a:rPr lang="zh-CN" altLang="en-US" smtClean="0"/>
              <a:pPr>
                <a:defRPr/>
              </a:pPr>
              <a:t>17</a:t>
            </a:fld>
            <a:endParaRPr lang="en-US" altLang="zh-CN"/>
          </a:p>
        </p:txBody>
      </p:sp>
      <p:graphicFrame>
        <p:nvGraphicFramePr>
          <p:cNvPr id="3" name="Object 16">
            <a:extLst>
              <a:ext uri="{FF2B5EF4-FFF2-40B4-BE49-F238E27FC236}">
                <a16:creationId xmlns:a16="http://schemas.microsoft.com/office/drawing/2014/main" id="{35E31C04-877B-0802-9F23-32FCD80F5454}"/>
              </a:ext>
            </a:extLst>
          </p:cNvPr>
          <p:cNvGraphicFramePr>
            <a:graphicFrameLocks noChangeAspect="1"/>
          </p:cNvGraphicFramePr>
          <p:nvPr>
            <p:extLst>
              <p:ext uri="{D42A27DB-BD31-4B8C-83A1-F6EECF244321}">
                <p14:modId xmlns:p14="http://schemas.microsoft.com/office/powerpoint/2010/main" val="3502214104"/>
              </p:ext>
            </p:extLst>
          </p:nvPr>
        </p:nvGraphicFramePr>
        <p:xfrm>
          <a:off x="2339752" y="1325808"/>
          <a:ext cx="1872208" cy="1034925"/>
        </p:xfrm>
        <a:graphic>
          <a:graphicData uri="http://schemas.openxmlformats.org/presentationml/2006/ole">
            <mc:AlternateContent xmlns:mc="http://schemas.openxmlformats.org/markup-compatibility/2006">
              <mc:Choice xmlns:v="urn:schemas-microsoft-com:vml" Requires="v">
                <p:oleObj name="公式" r:id="rId2" imgW="1130300" imgH="596900" progId="Equation.3">
                  <p:embed/>
                </p:oleObj>
              </mc:Choice>
              <mc:Fallback>
                <p:oleObj name="公式" r:id="rId2" imgW="1130300" imgH="596900" progId="Equation.3">
                  <p:embed/>
                  <p:pic>
                    <p:nvPicPr>
                      <p:cNvPr id="8" name="Object 16">
                        <a:extLst>
                          <a:ext uri="{FF2B5EF4-FFF2-40B4-BE49-F238E27FC236}">
                            <a16:creationId xmlns:a16="http://schemas.microsoft.com/office/drawing/2014/main" id="{580999BF-E1E9-DD4D-1D26-F7A78146EE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9752" y="1325808"/>
                        <a:ext cx="1872208" cy="1034925"/>
                      </a:xfrm>
                      <a:prstGeom prst="rect">
                        <a:avLst/>
                      </a:prstGeom>
                      <a:solidFill>
                        <a:schemeClr val="accent1"/>
                      </a:solidFill>
                      <a:ln>
                        <a:noFill/>
                      </a:ln>
                      <a:effectLst/>
                    </p:spPr>
                  </p:pic>
                </p:oleObj>
              </mc:Fallback>
            </mc:AlternateContent>
          </a:graphicData>
        </a:graphic>
      </p:graphicFrame>
      <p:sp>
        <p:nvSpPr>
          <p:cNvPr id="4" name="Rectangle 6">
            <a:extLst>
              <a:ext uri="{FF2B5EF4-FFF2-40B4-BE49-F238E27FC236}">
                <a16:creationId xmlns:a16="http://schemas.microsoft.com/office/drawing/2014/main" id="{F2022EFF-AFBB-7CE5-D446-9BB3C77B869B}"/>
              </a:ext>
            </a:extLst>
          </p:cNvPr>
          <p:cNvSpPr>
            <a:spLocks noChangeArrowheads="1"/>
          </p:cNvSpPr>
          <p:nvPr/>
        </p:nvSpPr>
        <p:spPr bwMode="auto">
          <a:xfrm>
            <a:off x="760040" y="116632"/>
            <a:ext cx="7772400" cy="762000"/>
          </a:xfrm>
          <a:prstGeom prst="rect">
            <a:avLst/>
          </a:prstGeom>
          <a:noFill/>
          <a:ln w="9525">
            <a:noFill/>
            <a:miter lim="800000"/>
            <a:headEnd/>
            <a:tailEnd/>
          </a:ln>
        </p:spPr>
        <p:txBody>
          <a:bodyPr anchor="ctr"/>
          <a:lstStyle/>
          <a:p>
            <a:pPr algn="ctr">
              <a:defRPr/>
            </a:pPr>
            <a:r>
              <a:rPr lang="en-US" altLang="zh-CN" sz="3200" dirty="0">
                <a:solidFill>
                  <a:schemeClr val="accent2">
                    <a:lumMod val="50000"/>
                  </a:schemeClr>
                </a:solidFill>
                <a:latin typeface="Arial" panose="020B0604020202020204" pitchFamily="34" charset="0"/>
                <a:ea typeface="+mj-ea"/>
                <a:cs typeface="Arial" panose="020B0604020202020204" pitchFamily="34" charset="0"/>
              </a:rPr>
              <a:t>Graham</a:t>
            </a:r>
            <a:r>
              <a:rPr lang="zh-CN" altLang="en-US" sz="3200" dirty="0">
                <a:solidFill>
                  <a:schemeClr val="accent2">
                    <a:lumMod val="50000"/>
                  </a:schemeClr>
                </a:solidFill>
                <a:latin typeface="Arial" panose="020B0604020202020204" pitchFamily="34" charset="0"/>
                <a:ea typeface="+mj-ea"/>
                <a:cs typeface="Arial" panose="020B0604020202020204" pitchFamily="34" charset="0"/>
              </a:rPr>
              <a:t>气体扩散定律 </a:t>
            </a:r>
            <a:r>
              <a:rPr lang="en-US" altLang="zh-CN" sz="3200" dirty="0">
                <a:solidFill>
                  <a:schemeClr val="accent2">
                    <a:lumMod val="50000"/>
                  </a:schemeClr>
                </a:solidFill>
                <a:latin typeface="Arial" panose="020B0604020202020204" pitchFamily="34" charset="0"/>
                <a:ea typeface="+mj-ea"/>
                <a:cs typeface="Arial" panose="020B0604020202020204" pitchFamily="34" charset="0"/>
              </a:rPr>
              <a:t>(1828)</a:t>
            </a:r>
          </a:p>
        </p:txBody>
      </p:sp>
      <p:sp>
        <p:nvSpPr>
          <p:cNvPr id="5" name="矩形 4">
            <a:extLst>
              <a:ext uri="{FF2B5EF4-FFF2-40B4-BE49-F238E27FC236}">
                <a16:creationId xmlns:a16="http://schemas.microsoft.com/office/drawing/2014/main" id="{C43B7361-3675-6D23-B5C3-25BF8B7C9627}"/>
              </a:ext>
            </a:extLst>
          </p:cNvPr>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1" i="0" u="none" strike="noStrike" cap="none" normalizeH="0" baseline="0">
              <a:ln>
                <a:noFill/>
              </a:ln>
              <a:solidFill>
                <a:schemeClr val="tx1"/>
              </a:solidFill>
              <a:effectLst/>
              <a:latin typeface="Times New Roman" pitchFamily="18" charset="0"/>
              <a:ea typeface="宋体" pitchFamily="2" charset="-122"/>
            </a:endParaRPr>
          </a:p>
        </p:txBody>
      </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217B101B-3B5F-904E-C1B0-71596143331A}"/>
                  </a:ext>
                </a:extLst>
              </p:cNvPr>
              <p:cNvSpPr txBox="1"/>
              <p:nvPr/>
            </p:nvSpPr>
            <p:spPr>
              <a:xfrm>
                <a:off x="905029" y="2630242"/>
                <a:ext cx="6613862" cy="11235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i="1" smtClean="0">
                              <a:latin typeface="Cambria Math" panose="02040503050406030204" pitchFamily="18" charset="0"/>
                            </a:rPr>
                          </m:ctrlPr>
                        </m:sSubPr>
                        <m:e>
                          <m:r>
                            <a:rPr kumimoji="1" lang="en-US" altLang="zh-CN" b="1" i="1" smtClean="0">
                              <a:latin typeface="Cambria Math" panose="02040503050406030204" pitchFamily="18" charset="0"/>
                            </a:rPr>
                            <m:t>𝒗</m:t>
                          </m:r>
                        </m:e>
                        <m:sub>
                          <m:r>
                            <a:rPr kumimoji="1" lang="en-US" altLang="zh-CN" b="1" i="1" smtClean="0">
                              <a:latin typeface="Cambria Math" panose="02040503050406030204" pitchFamily="18" charset="0"/>
                            </a:rPr>
                            <m:t>𝒓𝒎𝒔</m:t>
                          </m:r>
                        </m:sub>
                      </m:sSub>
                      <m:r>
                        <a:rPr kumimoji="1" lang="en-US" altLang="zh-CN" b="1" i="1" smtClean="0">
                          <a:latin typeface="Cambria Math" panose="02040503050406030204" pitchFamily="18" charset="0"/>
                        </a:rPr>
                        <m:t>=</m:t>
                      </m:r>
                      <m:rad>
                        <m:radPr>
                          <m:degHide m:val="on"/>
                          <m:ctrlPr>
                            <a:rPr kumimoji="1" lang="zh-CN" altLang="en-US" i="1" smtClean="0">
                              <a:latin typeface="Cambria Math" panose="02040503050406030204" pitchFamily="18" charset="0"/>
                            </a:rPr>
                          </m:ctrlPr>
                        </m:radPr>
                        <m:deg/>
                        <m:e>
                          <m:acc>
                            <m:accPr>
                              <m:chr m:val="̅"/>
                              <m:ctrlPr>
                                <a:rPr kumimoji="1" lang="zh-CN" altLang="en-US" i="1" smtClean="0">
                                  <a:latin typeface="Cambria Math" panose="02040503050406030204" pitchFamily="18" charset="0"/>
                                </a:rPr>
                              </m:ctrlPr>
                            </m:accPr>
                            <m:e>
                              <m:sSup>
                                <m:sSupPr>
                                  <m:ctrlPr>
                                    <a:rPr kumimoji="1" lang="en-US" altLang="zh-CN" i="1" smtClean="0">
                                      <a:latin typeface="Cambria Math" panose="02040503050406030204" pitchFamily="18" charset="0"/>
                                    </a:rPr>
                                  </m:ctrlPr>
                                </m:sSupPr>
                                <m:e>
                                  <m:r>
                                    <a:rPr lang="en-US" altLang="zh-CN" b="1" i="1" smtClean="0">
                                      <a:latin typeface="Cambria Math" panose="02040503050406030204" pitchFamily="18" charset="0"/>
                                    </a:rPr>
                                    <m:t>𝒗</m:t>
                                  </m:r>
                                </m:e>
                                <m:sup>
                                  <m:r>
                                    <a:rPr kumimoji="1" lang="en-US" altLang="zh-CN" b="1" i="1" smtClean="0">
                                      <a:latin typeface="Cambria Math" panose="02040503050406030204" pitchFamily="18" charset="0"/>
                                    </a:rPr>
                                    <m:t>𝟐</m:t>
                                  </m:r>
                                </m:sup>
                              </m:sSup>
                            </m:e>
                          </m:acc>
                        </m:e>
                      </m:rad>
                      <m:r>
                        <a:rPr kumimoji="1" lang="en-US" altLang="zh-CN" b="1" i="1" smtClean="0">
                          <a:latin typeface="Cambria Math" panose="02040503050406030204" pitchFamily="18" charset="0"/>
                        </a:rPr>
                        <m:t>=</m:t>
                      </m:r>
                      <m:rad>
                        <m:radPr>
                          <m:degHide m:val="on"/>
                          <m:ctrlPr>
                            <a:rPr kumimoji="1" lang="en-US" altLang="zh-CN" b="1" i="1" smtClean="0">
                              <a:latin typeface="Cambria Math" panose="02040503050406030204" pitchFamily="18" charset="0"/>
                            </a:rPr>
                          </m:ctrlPr>
                        </m:radPr>
                        <m:deg/>
                        <m:e>
                          <m:f>
                            <m:fPr>
                              <m:ctrlPr>
                                <a:rPr kumimoji="1" lang="en-US" altLang="zh-CN" b="1" i="1" smtClean="0">
                                  <a:latin typeface="Cambria Math" panose="02040503050406030204" pitchFamily="18" charset="0"/>
                                </a:rPr>
                              </m:ctrlPr>
                            </m:fPr>
                            <m:num>
                              <m:r>
                                <a:rPr kumimoji="1" lang="en-US" altLang="zh-CN" b="1" i="1" smtClean="0">
                                  <a:latin typeface="Cambria Math" panose="02040503050406030204" pitchFamily="18" charset="0"/>
                                </a:rPr>
                                <m:t>𝟑</m:t>
                              </m:r>
                              <m:r>
                                <a:rPr kumimoji="1" lang="en-US" altLang="zh-CN" b="1" i="1" smtClean="0">
                                  <a:latin typeface="Cambria Math" panose="02040503050406030204" pitchFamily="18" charset="0"/>
                                </a:rPr>
                                <m:t>𝒑𝑽</m:t>
                              </m:r>
                            </m:num>
                            <m:den>
                              <m:r>
                                <a:rPr kumimoji="1" lang="en-US" altLang="zh-CN" b="1" i="1" smtClean="0">
                                  <a:latin typeface="Cambria Math" panose="02040503050406030204" pitchFamily="18" charset="0"/>
                                </a:rPr>
                                <m:t>𝒏𝑵</m:t>
                              </m:r>
                              <m:r>
                                <a:rPr kumimoji="1" lang="en-US" altLang="zh-CN" b="1" i="1" baseline="-25000" smtClean="0">
                                  <a:latin typeface="Cambria Math" panose="02040503050406030204" pitchFamily="18" charset="0"/>
                                </a:rPr>
                                <m:t>𝑨</m:t>
                              </m:r>
                              <m:r>
                                <a:rPr kumimoji="1" lang="en-US" altLang="zh-CN" b="1" i="1" smtClean="0">
                                  <a:latin typeface="Cambria Math" panose="02040503050406030204" pitchFamily="18" charset="0"/>
                                </a:rPr>
                                <m:t>𝒎</m:t>
                              </m:r>
                            </m:den>
                          </m:f>
                        </m:e>
                      </m:rad>
                      <m:r>
                        <a:rPr kumimoji="1" lang="en-US" altLang="zh-CN" b="1" i="1" smtClean="0">
                          <a:latin typeface="Cambria Math" panose="02040503050406030204" pitchFamily="18" charset="0"/>
                        </a:rPr>
                        <m:t>=</m:t>
                      </m:r>
                      <m:rad>
                        <m:radPr>
                          <m:degHide m:val="on"/>
                          <m:ctrlPr>
                            <a:rPr lang="en-US" altLang="zh-CN" i="1">
                              <a:latin typeface="Cambria Math" panose="02040503050406030204" pitchFamily="18" charset="0"/>
                            </a:rPr>
                          </m:ctrlPr>
                        </m:radPr>
                        <m:deg/>
                        <m:e>
                          <m:f>
                            <m:fPr>
                              <m:ctrlPr>
                                <a:rPr lang="en-US" altLang="zh-CN" i="1">
                                  <a:latin typeface="Cambria Math" panose="02040503050406030204" pitchFamily="18" charset="0"/>
                                </a:rPr>
                              </m:ctrlPr>
                            </m:fPr>
                            <m:num>
                              <m:r>
                                <a:rPr lang="en-US" altLang="zh-CN" i="1">
                                  <a:latin typeface="Cambria Math" panose="02040503050406030204" pitchFamily="18" charset="0"/>
                                </a:rPr>
                                <m:t>𝟑</m:t>
                              </m:r>
                              <m:r>
                                <a:rPr lang="en-US" altLang="zh-CN" i="1">
                                  <a:latin typeface="Cambria Math" panose="02040503050406030204" pitchFamily="18" charset="0"/>
                                </a:rPr>
                                <m:t>𝒑𝑽</m:t>
                              </m:r>
                            </m:num>
                            <m:den>
                              <m:r>
                                <a:rPr lang="en-US" altLang="zh-CN" i="1">
                                  <a:latin typeface="Cambria Math" panose="02040503050406030204" pitchFamily="18" charset="0"/>
                                </a:rPr>
                                <m:t>𝒏</m:t>
                              </m:r>
                              <m:r>
                                <a:rPr lang="en-US" altLang="zh-CN" b="1" i="1" smtClean="0">
                                  <a:latin typeface="Cambria Math" panose="02040503050406030204" pitchFamily="18" charset="0"/>
                                </a:rPr>
                                <m:t>𝑴</m:t>
                              </m:r>
                            </m:den>
                          </m:f>
                        </m:e>
                      </m:rad>
                      <m:r>
                        <a:rPr lang="en-US" altLang="zh-CN" b="1" i="1" smtClean="0">
                          <a:latin typeface="Cambria Math" panose="02040503050406030204" pitchFamily="18" charset="0"/>
                        </a:rPr>
                        <m:t>=</m:t>
                      </m:r>
                      <m:rad>
                        <m:radPr>
                          <m:degHide m:val="on"/>
                          <m:ctrlPr>
                            <a:rPr lang="en-US" altLang="zh-CN" i="1">
                              <a:latin typeface="Cambria Math" panose="02040503050406030204" pitchFamily="18" charset="0"/>
                            </a:rPr>
                          </m:ctrlPr>
                        </m:radPr>
                        <m:deg/>
                        <m:e>
                          <m:f>
                            <m:fPr>
                              <m:ctrlPr>
                                <a:rPr lang="en-US" altLang="zh-CN" i="1">
                                  <a:latin typeface="Cambria Math" panose="02040503050406030204" pitchFamily="18" charset="0"/>
                                </a:rPr>
                              </m:ctrlPr>
                            </m:fPr>
                            <m:num>
                              <m:r>
                                <a:rPr lang="en-US" altLang="zh-CN" i="1">
                                  <a:latin typeface="Cambria Math" panose="02040503050406030204" pitchFamily="18" charset="0"/>
                                </a:rPr>
                                <m:t>𝟑</m:t>
                              </m:r>
                              <m:r>
                                <a:rPr lang="en-US" altLang="zh-CN" i="1">
                                  <a:latin typeface="Cambria Math" panose="02040503050406030204" pitchFamily="18" charset="0"/>
                                </a:rPr>
                                <m:t>𝒑</m:t>
                              </m:r>
                            </m:num>
                            <m:den>
                              <m:r>
                                <a:rPr lang="en-US" altLang="zh-CN" i="1" smtClean="0">
                                  <a:latin typeface="Cambria Math" panose="02040503050406030204" pitchFamily="18" charset="0"/>
                                  <a:ea typeface="Cambria Math" panose="02040503050406030204" pitchFamily="18" charset="0"/>
                                </a:rPr>
                                <m:t>𝝆</m:t>
                              </m:r>
                            </m:den>
                          </m:f>
                        </m:e>
                      </m:rad>
                      <m:r>
                        <a:rPr lang="en-US" altLang="zh-CN" b="1" i="1" smtClean="0">
                          <a:latin typeface="Cambria Math" panose="02040503050406030204" pitchFamily="18" charset="0"/>
                        </a:rPr>
                        <m:t>=</m:t>
                      </m:r>
                      <m:rad>
                        <m:radPr>
                          <m:degHide m:val="on"/>
                          <m:ctrlPr>
                            <a:rPr lang="en-US" altLang="zh-CN" i="1">
                              <a:latin typeface="Cambria Math" panose="02040503050406030204" pitchFamily="18" charset="0"/>
                            </a:rPr>
                          </m:ctrlPr>
                        </m:radPr>
                        <m:deg/>
                        <m:e>
                          <m:f>
                            <m:fPr>
                              <m:ctrlPr>
                                <a:rPr lang="en-US" altLang="zh-CN" i="1" smtClean="0">
                                  <a:latin typeface="Cambria Math" panose="02040503050406030204" pitchFamily="18" charset="0"/>
                                </a:rPr>
                              </m:ctrlPr>
                            </m:fPr>
                            <m:num>
                              <m:r>
                                <a:rPr lang="en-US" altLang="zh-CN" i="1">
                                  <a:latin typeface="Cambria Math" panose="02040503050406030204" pitchFamily="18" charset="0"/>
                                </a:rPr>
                                <m:t>𝟑</m:t>
                              </m:r>
                              <m:r>
                                <a:rPr lang="en-US" altLang="zh-CN" b="1" i="1" smtClean="0">
                                  <a:latin typeface="Cambria Math" panose="02040503050406030204" pitchFamily="18" charset="0"/>
                                </a:rPr>
                                <m:t>𝑹𝑻</m:t>
                              </m:r>
                            </m:num>
                            <m:den>
                              <m:r>
                                <a:rPr lang="en-US" altLang="zh-CN" b="1" i="1" smtClean="0">
                                  <a:latin typeface="Cambria Math" panose="02040503050406030204" pitchFamily="18" charset="0"/>
                                </a:rPr>
                                <m:t>𝑴</m:t>
                              </m:r>
                            </m:den>
                          </m:f>
                        </m:e>
                      </m:rad>
                    </m:oMath>
                  </m:oMathPara>
                </a14:m>
                <a:endParaRPr kumimoji="1" lang="zh-CN" altLang="en-US" dirty="0"/>
              </a:p>
            </p:txBody>
          </p:sp>
        </mc:Choice>
        <mc:Fallback xmlns="">
          <p:sp>
            <p:nvSpPr>
              <p:cNvPr id="6" name="文本框 5">
                <a:extLst>
                  <a:ext uri="{FF2B5EF4-FFF2-40B4-BE49-F238E27FC236}">
                    <a16:creationId xmlns:a16="http://schemas.microsoft.com/office/drawing/2014/main" id="{217B101B-3B5F-904E-C1B0-71596143331A}"/>
                  </a:ext>
                </a:extLst>
              </p:cNvPr>
              <p:cNvSpPr txBox="1">
                <a:spLocks noRot="1" noChangeAspect="1" noMove="1" noResize="1" noEditPoints="1" noAdjustHandles="1" noChangeArrowheads="1" noChangeShapeType="1" noTextEdit="1"/>
              </p:cNvSpPr>
              <p:nvPr/>
            </p:nvSpPr>
            <p:spPr>
              <a:xfrm>
                <a:off x="905029" y="2630242"/>
                <a:ext cx="6613862" cy="1123577"/>
              </a:xfrm>
              <a:prstGeom prst="rect">
                <a:avLst/>
              </a:prstGeom>
              <a:blipFill>
                <a:blip r:embed="rId4"/>
                <a:stretch>
                  <a:fillRect l="-192" r="-576"/>
                </a:stretch>
              </a:blipFill>
            </p:spPr>
            <p:txBody>
              <a:bodyPr/>
              <a:lstStyle/>
              <a:p>
                <a:r>
                  <a:rPr lang="zh-CN" altLang="en-US">
                    <a:noFill/>
                  </a:rPr>
                  <a:t> </a:t>
                </a:r>
              </a:p>
            </p:txBody>
          </p:sp>
        </mc:Fallback>
      </mc:AlternateContent>
      <p:sp>
        <p:nvSpPr>
          <p:cNvPr id="8" name="文本框 7">
            <a:extLst>
              <a:ext uri="{FF2B5EF4-FFF2-40B4-BE49-F238E27FC236}">
                <a16:creationId xmlns:a16="http://schemas.microsoft.com/office/drawing/2014/main" id="{05E3B9E4-D376-E286-BE15-7A987B40D6C5}"/>
              </a:ext>
            </a:extLst>
          </p:cNvPr>
          <p:cNvSpPr txBox="1"/>
          <p:nvPr/>
        </p:nvSpPr>
        <p:spPr>
          <a:xfrm>
            <a:off x="4716016" y="1609636"/>
            <a:ext cx="2185496" cy="523220"/>
          </a:xfrm>
          <a:prstGeom prst="rect">
            <a:avLst/>
          </a:prstGeom>
          <a:noFill/>
        </p:spPr>
        <p:txBody>
          <a:bodyPr wrap="square">
            <a:spAutoFit/>
          </a:bodyPr>
          <a:lstStyle/>
          <a:p>
            <a:pPr algn="ctr"/>
            <a:r>
              <a:rPr kumimoji="0" lang="en-US" altLang="zh-CN" sz="2800" i="1" dirty="0" err="1">
                <a:latin typeface="+mn-lt"/>
                <a:ea typeface="+mj-ea"/>
                <a:cs typeface="Arial" panose="020B0604020202020204" pitchFamily="34" charset="0"/>
              </a:rPr>
              <a:t>pV</a:t>
            </a:r>
            <a:r>
              <a:rPr kumimoji="0" lang="en-US" altLang="zh-CN" sz="2800" i="1" dirty="0">
                <a:latin typeface="+mn-lt"/>
                <a:ea typeface="+mj-ea"/>
                <a:cs typeface="Arial" panose="020B0604020202020204" pitchFamily="34" charset="0"/>
              </a:rPr>
              <a:t> </a:t>
            </a:r>
            <a:r>
              <a:rPr kumimoji="0" lang="en-US" altLang="zh-CN" sz="2800" dirty="0">
                <a:latin typeface="+mn-lt"/>
                <a:ea typeface="+mj-ea"/>
                <a:cs typeface="Arial" panose="020B0604020202020204" pitchFamily="34" charset="0"/>
              </a:rPr>
              <a:t>= </a:t>
            </a:r>
            <a:r>
              <a:rPr kumimoji="0" lang="en-US" altLang="zh-CN" sz="2800" i="1" dirty="0" err="1">
                <a:latin typeface="+mn-lt"/>
                <a:ea typeface="+mj-ea"/>
                <a:cs typeface="Arial" panose="020B0604020202020204" pitchFamily="34" charset="0"/>
              </a:rPr>
              <a:t>nRT</a:t>
            </a:r>
            <a:r>
              <a:rPr kumimoji="0" lang="en-US" altLang="zh-CN" sz="2800" i="1" dirty="0">
                <a:latin typeface="+mn-lt"/>
                <a:ea typeface="+mj-ea"/>
                <a:cs typeface="Arial" panose="020B0604020202020204" pitchFamily="34" charset="0"/>
              </a:rPr>
              <a:t> </a:t>
            </a:r>
            <a:endParaRPr lang="zh-CN" altLang="en-US" sz="2800" dirty="0"/>
          </a:p>
        </p:txBody>
      </p:sp>
      <p:graphicFrame>
        <p:nvGraphicFramePr>
          <p:cNvPr id="9" name="Object 7">
            <a:extLst>
              <a:ext uri="{FF2B5EF4-FFF2-40B4-BE49-F238E27FC236}">
                <a16:creationId xmlns:a16="http://schemas.microsoft.com/office/drawing/2014/main" id="{8CCBB726-2632-4AEF-6E49-3DC4EC847A48}"/>
              </a:ext>
            </a:extLst>
          </p:cNvPr>
          <p:cNvGraphicFramePr>
            <a:graphicFrameLocks noChangeAspect="1"/>
          </p:cNvGraphicFramePr>
          <p:nvPr>
            <p:extLst>
              <p:ext uri="{D42A27DB-BD31-4B8C-83A1-F6EECF244321}">
                <p14:modId xmlns:p14="http://schemas.microsoft.com/office/powerpoint/2010/main" val="4124149504"/>
              </p:ext>
            </p:extLst>
          </p:nvPr>
        </p:nvGraphicFramePr>
        <p:xfrm>
          <a:off x="2592387" y="5160962"/>
          <a:ext cx="3959225" cy="1392238"/>
        </p:xfrm>
        <a:graphic>
          <a:graphicData uri="http://schemas.openxmlformats.org/presentationml/2006/ole">
            <mc:AlternateContent xmlns:mc="http://schemas.openxmlformats.org/markup-compatibility/2006">
              <mc:Choice xmlns:v="urn:schemas-microsoft-com:vml" Requires="v">
                <p:oleObj name="Equation" r:id="rId5" imgW="1625400" imgH="469800" progId="Equation.3">
                  <p:embed/>
                </p:oleObj>
              </mc:Choice>
              <mc:Fallback>
                <p:oleObj name="Equation" r:id="rId5" imgW="1625400" imgH="469800" progId="Equation.3">
                  <p:embed/>
                  <p:pic>
                    <p:nvPicPr>
                      <p:cNvPr id="576519" name="Object 7"/>
                      <p:cNvPicPr>
                        <a:picLocks noChangeAspect="1" noChangeArrowheads="1"/>
                      </p:cNvPicPr>
                      <p:nvPr/>
                    </p:nvPicPr>
                    <p:blipFill>
                      <a:blip r:embed="rId6">
                        <a:extLst>
                          <a:ext uri="{28A0092B-C50C-407E-A947-70E740481C1C}">
                            <a14:useLocalDpi xmlns:a14="http://schemas.microsoft.com/office/drawing/2010/main" val="0"/>
                          </a:ext>
                        </a:extLst>
                      </a:blip>
                      <a:srcRect l="19914"/>
                      <a:stretch>
                        <a:fillRect/>
                      </a:stretch>
                    </p:blipFill>
                    <p:spPr bwMode="auto">
                      <a:xfrm>
                        <a:off x="2592387" y="5160962"/>
                        <a:ext cx="3959225" cy="1392238"/>
                      </a:xfrm>
                      <a:prstGeom prst="rect">
                        <a:avLst/>
                      </a:prstGeom>
                      <a:gradFill rotWithShape="0">
                        <a:gsLst>
                          <a:gs pos="0">
                            <a:srgbClr val="66FFFF"/>
                          </a:gs>
                          <a:gs pos="50000">
                            <a:srgbClr val="66FFFF">
                              <a:gamma/>
                              <a:tint val="0"/>
                              <a:invGamma/>
                            </a:srgbClr>
                          </a:gs>
                          <a:gs pos="100000">
                            <a:srgbClr val="66FFFF"/>
                          </a:gs>
                        </a:gsLst>
                        <a:lin ang="5400000" scaled="1"/>
                      </a:gradFill>
                    </p:spPr>
                  </p:pic>
                </p:oleObj>
              </mc:Fallback>
            </mc:AlternateContent>
          </a:graphicData>
        </a:graphic>
      </p:graphicFrame>
      <p:sp>
        <p:nvSpPr>
          <p:cNvPr id="10" name="Text Box 6">
            <a:extLst>
              <a:ext uri="{FF2B5EF4-FFF2-40B4-BE49-F238E27FC236}">
                <a16:creationId xmlns:a16="http://schemas.microsoft.com/office/drawing/2014/main" id="{4400B54B-CAAD-4C22-2055-E32047716E96}"/>
              </a:ext>
            </a:extLst>
          </p:cNvPr>
          <p:cNvSpPr txBox="1">
            <a:spLocks noChangeArrowheads="1"/>
          </p:cNvSpPr>
          <p:nvPr/>
        </p:nvSpPr>
        <p:spPr bwMode="auto">
          <a:xfrm>
            <a:off x="179512" y="4081511"/>
            <a:ext cx="8776924" cy="931665"/>
          </a:xfrm>
          <a:prstGeom prst="rect">
            <a:avLst/>
          </a:prstGeom>
          <a:noFill/>
          <a:ln w="9525">
            <a:noFill/>
            <a:miter lim="800000"/>
            <a:headEnd/>
            <a:tailEnd/>
          </a:ln>
          <a:effectLst/>
        </p:spPr>
        <p:txBody>
          <a:bodyPr wrap="square">
            <a:spAutoFit/>
          </a:bodyPr>
          <a:lstStyle/>
          <a:p>
            <a:pPr>
              <a:lnSpc>
                <a:spcPct val="120000"/>
              </a:lnSpc>
              <a:spcBef>
                <a:spcPct val="50000"/>
              </a:spcBef>
              <a:defRPr/>
            </a:pPr>
            <a:r>
              <a:rPr kumimoji="0" lang="zh-CN" altLang="en-US" b="0" dirty="0">
                <a:latin typeface="+mn-lt"/>
                <a:ea typeface="+mj-ea"/>
              </a:rPr>
              <a:t>恒温恒压时，气体的扩散速率</a:t>
            </a:r>
            <a:r>
              <a:rPr kumimoji="0" lang="en-US" altLang="zh-CN" b="0" dirty="0">
                <a:latin typeface="+mn-lt"/>
                <a:ea typeface="+mj-ea"/>
              </a:rPr>
              <a:t>(</a:t>
            </a:r>
            <a:r>
              <a:rPr kumimoji="0" lang="en-US" altLang="zh-CN" b="0" i="1" dirty="0">
                <a:latin typeface="+mn-lt"/>
                <a:ea typeface="+mj-ea"/>
              </a:rPr>
              <a:t>v</a:t>
            </a:r>
            <a:r>
              <a:rPr kumimoji="0" lang="en-US" altLang="zh-CN" b="0" dirty="0">
                <a:latin typeface="+mn-lt"/>
                <a:ea typeface="+mj-ea"/>
              </a:rPr>
              <a:t>)</a:t>
            </a:r>
            <a:r>
              <a:rPr kumimoji="0" lang="zh-CN" altLang="en-US" b="0" dirty="0">
                <a:latin typeface="+mn-lt"/>
                <a:ea typeface="+mj-ea"/>
              </a:rPr>
              <a:t>和它的密度</a:t>
            </a:r>
            <a:r>
              <a:rPr kumimoji="0" lang="en-US" altLang="zh-CN" b="0" dirty="0">
                <a:latin typeface="+mn-lt"/>
                <a:ea typeface="+mj-ea"/>
              </a:rPr>
              <a:t>(</a:t>
            </a:r>
            <a:r>
              <a:rPr kumimoji="0" lang="en-US" altLang="zh-CN" b="0" i="1" dirty="0">
                <a:latin typeface="+mn-lt"/>
                <a:ea typeface="+mj-ea"/>
                <a:sym typeface="Symbol" pitchFamily="18" charset="2"/>
              </a:rPr>
              <a:t></a:t>
            </a:r>
            <a:r>
              <a:rPr kumimoji="0" lang="en-US" altLang="zh-CN" b="0" dirty="0">
                <a:latin typeface="+mn-lt"/>
                <a:ea typeface="+mj-ea"/>
              </a:rPr>
              <a:t>)</a:t>
            </a:r>
            <a:r>
              <a:rPr kumimoji="0" lang="zh-CN" altLang="en-US" b="0" dirty="0">
                <a:latin typeface="+mn-lt"/>
                <a:ea typeface="+mj-ea"/>
              </a:rPr>
              <a:t>的平方根成反比，而气体的密度又与摩尔量</a:t>
            </a:r>
            <a:r>
              <a:rPr kumimoji="0" lang="en-US" altLang="zh-CN" b="0" dirty="0">
                <a:latin typeface="+mn-lt"/>
                <a:ea typeface="+mj-ea"/>
              </a:rPr>
              <a:t>(M)</a:t>
            </a:r>
            <a:r>
              <a:rPr kumimoji="0" lang="zh-CN" altLang="en-US" b="0" dirty="0">
                <a:latin typeface="+mn-lt"/>
                <a:ea typeface="+mj-ea"/>
              </a:rPr>
              <a:t>成正比，即</a:t>
            </a:r>
            <a:r>
              <a:rPr kumimoji="0" lang="en-US" altLang="zh-CN" b="0" dirty="0">
                <a:latin typeface="+mn-lt"/>
                <a:ea typeface="+mj-ea"/>
              </a:rPr>
              <a:t>M = </a:t>
            </a:r>
            <a:r>
              <a:rPr kumimoji="0" lang="en-US" altLang="zh-CN" b="0" i="1" dirty="0">
                <a:latin typeface="+mn-lt"/>
                <a:ea typeface="+mj-ea"/>
                <a:sym typeface="Symbol" pitchFamily="18" charset="2"/>
              </a:rPr>
              <a:t>RT</a:t>
            </a:r>
            <a:r>
              <a:rPr kumimoji="0" lang="en-US" altLang="zh-CN" b="0" dirty="0">
                <a:latin typeface="+mn-lt"/>
                <a:ea typeface="+mj-ea"/>
                <a:sym typeface="Symbol" pitchFamily="18" charset="2"/>
              </a:rPr>
              <a:t>/</a:t>
            </a:r>
            <a:r>
              <a:rPr kumimoji="0" lang="en-US" altLang="zh-CN" b="0" i="1" dirty="0">
                <a:latin typeface="+mn-lt"/>
                <a:ea typeface="+mj-ea"/>
                <a:sym typeface="Symbol" pitchFamily="18" charset="2"/>
              </a:rPr>
              <a:t>p</a:t>
            </a:r>
            <a:r>
              <a:rPr kumimoji="0" lang="zh-CN" altLang="en-US" b="0" dirty="0">
                <a:latin typeface="+mn-lt"/>
                <a:ea typeface="+mj-ea"/>
                <a:sym typeface="Symbol" pitchFamily="18" charset="2"/>
              </a:rPr>
              <a:t>，所以有：</a:t>
            </a:r>
          </a:p>
        </p:txBody>
      </p:sp>
    </p:spTree>
    <p:extLst>
      <p:ext uri="{BB962C8B-B14F-4D97-AF65-F5344CB8AC3E}">
        <p14:creationId xmlns:p14="http://schemas.microsoft.com/office/powerpoint/2010/main" val="31900134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76519" name="Object 7"/>
          <p:cNvGraphicFramePr>
            <a:graphicFrameLocks noChangeAspect="1"/>
          </p:cNvGraphicFramePr>
          <p:nvPr>
            <p:extLst>
              <p:ext uri="{D42A27DB-BD31-4B8C-83A1-F6EECF244321}">
                <p14:modId xmlns:p14="http://schemas.microsoft.com/office/powerpoint/2010/main" val="2308050234"/>
              </p:ext>
            </p:extLst>
          </p:nvPr>
        </p:nvGraphicFramePr>
        <p:xfrm>
          <a:off x="893555" y="1673473"/>
          <a:ext cx="3959225" cy="1392238"/>
        </p:xfrm>
        <a:graphic>
          <a:graphicData uri="http://schemas.openxmlformats.org/presentationml/2006/ole">
            <mc:AlternateContent xmlns:mc="http://schemas.openxmlformats.org/markup-compatibility/2006">
              <mc:Choice xmlns:v="urn:schemas-microsoft-com:vml" Requires="v">
                <p:oleObj name="Equation" r:id="rId2" imgW="1625400" imgH="469800" progId="Equation.3">
                  <p:embed/>
                </p:oleObj>
              </mc:Choice>
              <mc:Fallback>
                <p:oleObj name="Equation" r:id="rId2" imgW="1625400" imgH="469800" progId="Equation.3">
                  <p:embed/>
                  <p:pic>
                    <p:nvPicPr>
                      <p:cNvPr id="576519" name="Object 7"/>
                      <p:cNvPicPr>
                        <a:picLocks noChangeAspect="1" noChangeArrowheads="1"/>
                      </p:cNvPicPr>
                      <p:nvPr/>
                    </p:nvPicPr>
                    <p:blipFill>
                      <a:blip r:embed="rId3">
                        <a:extLst>
                          <a:ext uri="{28A0092B-C50C-407E-A947-70E740481C1C}">
                            <a14:useLocalDpi xmlns:a14="http://schemas.microsoft.com/office/drawing/2010/main" val="0"/>
                          </a:ext>
                        </a:extLst>
                      </a:blip>
                      <a:srcRect l="19914"/>
                      <a:stretch>
                        <a:fillRect/>
                      </a:stretch>
                    </p:blipFill>
                    <p:spPr bwMode="auto">
                      <a:xfrm>
                        <a:off x="893555" y="1673473"/>
                        <a:ext cx="3959225" cy="1392238"/>
                      </a:xfrm>
                      <a:prstGeom prst="rect">
                        <a:avLst/>
                      </a:prstGeom>
                      <a:gradFill rotWithShape="0">
                        <a:gsLst>
                          <a:gs pos="0">
                            <a:srgbClr val="66FFFF"/>
                          </a:gs>
                          <a:gs pos="50000">
                            <a:srgbClr val="66FFFF">
                              <a:gamma/>
                              <a:tint val="0"/>
                              <a:invGamma/>
                            </a:srgbClr>
                          </a:gs>
                          <a:gs pos="100000">
                            <a:srgbClr val="66FFFF"/>
                          </a:gs>
                        </a:gsLst>
                        <a:lin ang="5400000" scaled="1"/>
                      </a:gradFill>
                    </p:spPr>
                  </p:pic>
                </p:oleObj>
              </mc:Fallback>
            </mc:AlternateContent>
          </a:graphicData>
        </a:graphic>
      </p:graphicFrame>
      <p:grpSp>
        <p:nvGrpSpPr>
          <p:cNvPr id="7173" name="Group 10"/>
          <p:cNvGrpSpPr>
            <a:grpSpLocks/>
          </p:cNvGrpSpPr>
          <p:nvPr/>
        </p:nvGrpSpPr>
        <p:grpSpPr bwMode="auto">
          <a:xfrm>
            <a:off x="5357605" y="1336923"/>
            <a:ext cx="3168650" cy="1800225"/>
            <a:chOff x="3955" y="1434"/>
            <a:chExt cx="2163" cy="1134"/>
          </a:xfrm>
        </p:grpSpPr>
        <p:sp>
          <p:nvSpPr>
            <p:cNvPr id="576520" name="Oval 8"/>
            <p:cNvSpPr>
              <a:spLocks noChangeArrowheads="1"/>
            </p:cNvSpPr>
            <p:nvPr/>
          </p:nvSpPr>
          <p:spPr bwMode="auto">
            <a:xfrm>
              <a:off x="3955" y="1434"/>
              <a:ext cx="2163" cy="1134"/>
            </a:xfrm>
            <a:prstGeom prst="ellipse">
              <a:avLst/>
            </a:prstGeom>
            <a:solidFill>
              <a:srgbClr val="66FFFF"/>
            </a:solidFill>
            <a:ln w="9525">
              <a:solidFill>
                <a:schemeClr val="tx1"/>
              </a:solidFill>
              <a:round/>
              <a:headEnd/>
              <a:tailEnd/>
            </a:ln>
            <a:effectLst/>
          </p:spPr>
          <p:txBody>
            <a:bodyPr wrap="none" anchor="ctr"/>
            <a:lstStyle/>
            <a:p>
              <a:pPr algn="ctr">
                <a:defRPr/>
              </a:pPr>
              <a:endParaRPr kumimoji="0" lang="zh-CN" altLang="zh-CN" sz="1600">
                <a:latin typeface="+mj-ea"/>
                <a:ea typeface="+mj-ea"/>
              </a:endParaRPr>
            </a:p>
          </p:txBody>
        </p:sp>
        <p:sp>
          <p:nvSpPr>
            <p:cNvPr id="576521" name="Text Box 9"/>
            <p:cNvSpPr txBox="1">
              <a:spLocks noChangeArrowheads="1"/>
            </p:cNvSpPr>
            <p:nvPr/>
          </p:nvSpPr>
          <p:spPr bwMode="auto">
            <a:xfrm>
              <a:off x="4201" y="1581"/>
              <a:ext cx="1716" cy="849"/>
            </a:xfrm>
            <a:prstGeom prst="rect">
              <a:avLst/>
            </a:prstGeom>
            <a:noFill/>
            <a:ln w="9525">
              <a:noFill/>
              <a:miter lim="800000"/>
              <a:headEnd/>
              <a:tailEnd/>
            </a:ln>
            <a:effectLst/>
          </p:spPr>
          <p:txBody>
            <a:bodyPr wrap="none">
              <a:spAutoFit/>
            </a:bodyPr>
            <a:lstStyle/>
            <a:p>
              <a:pPr>
                <a:lnSpc>
                  <a:spcPct val="120000"/>
                </a:lnSpc>
                <a:defRPr/>
              </a:pPr>
              <a:r>
                <a:rPr kumimoji="0" lang="en-US" altLang="zh-CN" dirty="0">
                  <a:solidFill>
                    <a:srgbClr val="FF00FF"/>
                  </a:solidFill>
                  <a:latin typeface="+mj-ea"/>
                  <a:ea typeface="+mj-ea"/>
                </a:rPr>
                <a:t>1. </a:t>
              </a:r>
              <a:r>
                <a:rPr kumimoji="0" lang="zh-CN" altLang="en-US" dirty="0">
                  <a:solidFill>
                    <a:srgbClr val="FF00FF"/>
                  </a:solidFill>
                  <a:latin typeface="+mj-ea"/>
                  <a:ea typeface="+mj-ea"/>
                </a:rPr>
                <a:t>分子量测定</a:t>
              </a:r>
            </a:p>
            <a:p>
              <a:pPr>
                <a:lnSpc>
                  <a:spcPct val="120000"/>
                </a:lnSpc>
                <a:defRPr/>
              </a:pPr>
              <a:r>
                <a:rPr kumimoji="0" lang="en-US" altLang="zh-CN" dirty="0">
                  <a:solidFill>
                    <a:srgbClr val="FF00FF"/>
                  </a:solidFill>
                  <a:latin typeface="+mj-ea"/>
                  <a:ea typeface="+mj-ea"/>
                </a:rPr>
                <a:t>2. </a:t>
              </a:r>
              <a:r>
                <a:rPr kumimoji="0" lang="zh-CN" altLang="en-US" dirty="0">
                  <a:solidFill>
                    <a:srgbClr val="FF00FF"/>
                  </a:solidFill>
                  <a:latin typeface="+mj-ea"/>
                  <a:ea typeface="+mj-ea"/>
                </a:rPr>
                <a:t>同位素分离</a:t>
              </a:r>
            </a:p>
            <a:p>
              <a:pPr>
                <a:defRPr/>
              </a:pPr>
              <a:r>
                <a:rPr kumimoji="0" lang="zh-CN" altLang="en-US" dirty="0">
                  <a:solidFill>
                    <a:srgbClr val="FF00FF"/>
                  </a:solidFill>
                  <a:latin typeface="+mj-ea"/>
                  <a:ea typeface="+mj-ea"/>
                </a:rPr>
                <a:t>    </a:t>
              </a:r>
              <a:r>
                <a:rPr kumimoji="0" lang="en-US" altLang="zh-CN" dirty="0">
                  <a:solidFill>
                    <a:srgbClr val="FF00FF"/>
                  </a:solidFill>
                  <a:latin typeface="+mj-ea"/>
                  <a:ea typeface="+mj-ea"/>
                </a:rPr>
                <a:t>(</a:t>
              </a:r>
              <a:r>
                <a:rPr kumimoji="0" lang="en-US" altLang="zh-CN" baseline="30000" dirty="0">
                  <a:solidFill>
                    <a:srgbClr val="FF00FF"/>
                  </a:solidFill>
                  <a:latin typeface="+mj-ea"/>
                  <a:ea typeface="+mj-ea"/>
                </a:rPr>
                <a:t>235</a:t>
              </a:r>
              <a:r>
                <a:rPr kumimoji="0" lang="en-US" altLang="zh-CN" dirty="0">
                  <a:solidFill>
                    <a:srgbClr val="FF00FF"/>
                  </a:solidFill>
                  <a:latin typeface="+mj-ea"/>
                  <a:ea typeface="+mj-ea"/>
                </a:rPr>
                <a:t>U</a:t>
              </a:r>
              <a:r>
                <a:rPr kumimoji="0" lang="zh-CN" altLang="en-US" dirty="0">
                  <a:solidFill>
                    <a:srgbClr val="FF00FF"/>
                  </a:solidFill>
                  <a:latin typeface="+mj-ea"/>
                  <a:ea typeface="+mj-ea"/>
                </a:rPr>
                <a:t>的富集</a:t>
              </a:r>
              <a:r>
                <a:rPr kumimoji="0" lang="en-US" altLang="zh-CN" dirty="0">
                  <a:solidFill>
                    <a:srgbClr val="FF00FF"/>
                  </a:solidFill>
                  <a:latin typeface="+mj-ea"/>
                  <a:ea typeface="+mj-ea"/>
                </a:rPr>
                <a:t>)</a:t>
              </a:r>
            </a:p>
          </p:txBody>
        </p:sp>
      </p:grpSp>
      <p:grpSp>
        <p:nvGrpSpPr>
          <p:cNvPr id="7174" name="Group 13"/>
          <p:cNvGrpSpPr>
            <a:grpSpLocks/>
          </p:cNvGrpSpPr>
          <p:nvPr/>
        </p:nvGrpSpPr>
        <p:grpSpPr bwMode="auto">
          <a:xfrm>
            <a:off x="961817" y="3861048"/>
            <a:ext cx="6688138" cy="1527175"/>
            <a:chOff x="816" y="2880"/>
            <a:chExt cx="4564" cy="962"/>
          </a:xfrm>
        </p:grpSpPr>
        <p:pic>
          <p:nvPicPr>
            <p:cNvPr id="7175"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b="21666"/>
            <a:stretch>
              <a:fillRect/>
            </a:stretch>
          </p:blipFill>
          <p:spPr bwMode="auto">
            <a:xfrm>
              <a:off x="816" y="2880"/>
              <a:ext cx="4564" cy="941"/>
            </a:xfrm>
            <a:prstGeom prst="rect">
              <a:avLst/>
            </a:prstGeom>
            <a:gradFill rotWithShape="0">
              <a:gsLst>
                <a:gs pos="0">
                  <a:srgbClr val="FFFF99"/>
                </a:gs>
                <a:gs pos="50000">
                  <a:srgbClr val="FFFFFF"/>
                </a:gs>
                <a:gs pos="100000">
                  <a:srgbClr val="FFFF99"/>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pic>
        <p:sp>
          <p:nvSpPr>
            <p:cNvPr id="576524" name="Text Box 12"/>
            <p:cNvSpPr txBox="1">
              <a:spLocks noChangeArrowheads="1"/>
            </p:cNvSpPr>
            <p:nvPr/>
          </p:nvSpPr>
          <p:spPr bwMode="auto">
            <a:xfrm>
              <a:off x="2360" y="3590"/>
              <a:ext cx="1451" cy="252"/>
            </a:xfrm>
            <a:prstGeom prst="rect">
              <a:avLst/>
            </a:prstGeom>
            <a:noFill/>
            <a:ln w="9525">
              <a:noFill/>
              <a:miter lim="800000"/>
              <a:headEnd/>
              <a:tailEnd/>
            </a:ln>
            <a:effectLst/>
          </p:spPr>
          <p:txBody>
            <a:bodyPr wrap="none" lIns="91425" tIns="45712" rIns="91425" bIns="45712">
              <a:spAutoFit/>
            </a:bodyPr>
            <a:lstStyle/>
            <a:p>
              <a:pPr>
                <a:defRPr/>
              </a:pPr>
              <a:r>
                <a:rPr lang="en-US" altLang="zh-CN" sz="2000" dirty="0">
                  <a:solidFill>
                    <a:srgbClr val="FF0000"/>
                  </a:solidFill>
                  <a:latin typeface="Arial" panose="020B0604020202020204" pitchFamily="34" charset="0"/>
                  <a:ea typeface="+mj-ea"/>
                  <a:cs typeface="Arial" panose="020B0604020202020204" pitchFamily="34" charset="0"/>
                </a:rPr>
                <a:t>NH</a:t>
              </a:r>
              <a:r>
                <a:rPr lang="en-US" altLang="zh-CN" sz="2000" baseline="-25000" dirty="0">
                  <a:solidFill>
                    <a:srgbClr val="FF0000"/>
                  </a:solidFill>
                  <a:latin typeface="Arial" panose="020B0604020202020204" pitchFamily="34" charset="0"/>
                  <a:ea typeface="+mj-ea"/>
                  <a:cs typeface="Arial" panose="020B0604020202020204" pitchFamily="34" charset="0"/>
                </a:rPr>
                <a:t>3</a:t>
              </a:r>
              <a:r>
                <a:rPr lang="zh-CN" altLang="en-US" sz="2000" dirty="0">
                  <a:solidFill>
                    <a:srgbClr val="FF0000"/>
                  </a:solidFill>
                  <a:latin typeface="Arial" panose="020B0604020202020204" pitchFamily="34" charset="0"/>
                  <a:ea typeface="+mj-ea"/>
                  <a:cs typeface="Arial" panose="020B0604020202020204" pitchFamily="34" charset="0"/>
                </a:rPr>
                <a:t>和</a:t>
              </a:r>
              <a:r>
                <a:rPr lang="en-US" altLang="zh-CN" sz="2000" dirty="0" err="1">
                  <a:solidFill>
                    <a:srgbClr val="FF0000"/>
                  </a:solidFill>
                  <a:latin typeface="Arial" panose="020B0604020202020204" pitchFamily="34" charset="0"/>
                  <a:ea typeface="+mj-ea"/>
                  <a:cs typeface="Arial" panose="020B0604020202020204" pitchFamily="34" charset="0"/>
                </a:rPr>
                <a:t>HCl</a:t>
              </a:r>
              <a:r>
                <a:rPr lang="zh-CN" altLang="en-US" sz="2000" dirty="0">
                  <a:solidFill>
                    <a:srgbClr val="FF0000"/>
                  </a:solidFill>
                  <a:latin typeface="Arial" panose="020B0604020202020204" pitchFamily="34" charset="0"/>
                  <a:ea typeface="+mj-ea"/>
                  <a:cs typeface="Arial" panose="020B0604020202020204" pitchFamily="34" charset="0"/>
                </a:rPr>
                <a:t>的扩散</a:t>
              </a:r>
            </a:p>
          </p:txBody>
        </p:sp>
      </p:grpSp>
      <p:sp>
        <p:nvSpPr>
          <p:cNvPr id="11" name="Rectangle 6"/>
          <p:cNvSpPr>
            <a:spLocks noChangeArrowheads="1"/>
          </p:cNvSpPr>
          <p:nvPr/>
        </p:nvSpPr>
        <p:spPr bwMode="auto">
          <a:xfrm>
            <a:off x="760040" y="116632"/>
            <a:ext cx="7772400" cy="762000"/>
          </a:xfrm>
          <a:prstGeom prst="rect">
            <a:avLst/>
          </a:prstGeom>
          <a:noFill/>
          <a:ln w="9525">
            <a:noFill/>
            <a:miter lim="800000"/>
            <a:headEnd/>
            <a:tailEnd/>
          </a:ln>
        </p:spPr>
        <p:txBody>
          <a:bodyPr anchor="ctr"/>
          <a:lstStyle/>
          <a:p>
            <a:pPr algn="ctr">
              <a:defRPr/>
            </a:pPr>
            <a:r>
              <a:rPr lang="en-US" altLang="zh-CN" sz="3200" dirty="0">
                <a:solidFill>
                  <a:schemeClr val="accent2">
                    <a:lumMod val="50000"/>
                  </a:schemeClr>
                </a:solidFill>
                <a:latin typeface="Arial" panose="020B0604020202020204" pitchFamily="34" charset="0"/>
                <a:ea typeface="+mj-ea"/>
                <a:cs typeface="Arial" panose="020B0604020202020204" pitchFamily="34" charset="0"/>
              </a:rPr>
              <a:t>Graham</a:t>
            </a:r>
            <a:r>
              <a:rPr lang="zh-CN" altLang="en-US" sz="3200" dirty="0">
                <a:solidFill>
                  <a:schemeClr val="accent2">
                    <a:lumMod val="50000"/>
                  </a:schemeClr>
                </a:solidFill>
                <a:latin typeface="Arial" panose="020B0604020202020204" pitchFamily="34" charset="0"/>
                <a:ea typeface="+mj-ea"/>
                <a:cs typeface="Arial" panose="020B0604020202020204" pitchFamily="34" charset="0"/>
              </a:rPr>
              <a:t>气体扩散定律</a:t>
            </a:r>
            <a:endParaRPr lang="en-US" altLang="zh-CN" sz="3200" dirty="0">
              <a:solidFill>
                <a:schemeClr val="accent2">
                  <a:lumMod val="50000"/>
                </a:schemeClr>
              </a:solidFill>
              <a:latin typeface="Arial" panose="020B0604020202020204" pitchFamily="34" charset="0"/>
              <a:ea typeface="+mj-ea"/>
              <a:cs typeface="Arial" panose="020B0604020202020204" pitchFamily="34" charset="0"/>
            </a:endParaRPr>
          </a:p>
        </p:txBody>
      </p:sp>
      <p:sp>
        <p:nvSpPr>
          <p:cNvPr id="12" name="矩形 11"/>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1" i="0" u="none" strike="noStrike" cap="none" normalizeH="0" baseline="0">
              <a:ln>
                <a:noFill/>
              </a:ln>
              <a:solidFill>
                <a:schemeClr val="tx1"/>
              </a:solidFill>
              <a:effectLst/>
              <a:latin typeface="Times New Roman" pitchFamily="18" charset="0"/>
              <a:ea typeface="宋体" pitchFamily="2" charset="-122"/>
            </a:endParaRPr>
          </a:p>
        </p:txBody>
      </p:sp>
      <p:sp>
        <p:nvSpPr>
          <p:cNvPr id="13" name="页脚占位符 1"/>
          <p:cNvSpPr>
            <a:spLocks noGrp="1"/>
          </p:cNvSpPr>
          <p:nvPr>
            <p:ph type="ftr" sz="quarter" idx="10"/>
          </p:nvPr>
        </p:nvSpPr>
        <p:spPr>
          <a:xfrm>
            <a:off x="0" y="6553200"/>
            <a:ext cx="457200" cy="228600"/>
          </a:xfrm>
        </p:spPr>
        <p:txBody>
          <a:bodyPr/>
          <a:lstStyle/>
          <a:p>
            <a:pPr>
              <a:defRPr/>
            </a:pPr>
            <a:fld id="{F1DC486F-0984-4F50-8590-69C2C6FFAA9B}" type="slidenum">
              <a:rPr lang="zh-CN" altLang="en-US" sz="1400" smtClean="0"/>
              <a:pPr>
                <a:defRPr/>
              </a:pPr>
              <a:t>18</a:t>
            </a:fld>
            <a:endParaRPr lang="en-US" altLang="zh-CN" sz="1400" dirty="0"/>
          </a:p>
        </p:txBody>
      </p:sp>
    </p:spTree>
    <p:extLst>
      <p:ext uri="{BB962C8B-B14F-4D97-AF65-F5344CB8AC3E}">
        <p14:creationId xmlns:p14="http://schemas.microsoft.com/office/powerpoint/2010/main" val="5005314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2294" name="Text Box 9"/>
              <p:cNvSpPr txBox="1">
                <a:spLocks noChangeArrowheads="1"/>
              </p:cNvSpPr>
              <p:nvPr/>
            </p:nvSpPr>
            <p:spPr bwMode="auto">
              <a:xfrm>
                <a:off x="5739338" y="2892971"/>
                <a:ext cx="3404662" cy="1474763"/>
              </a:xfrm>
              <a:prstGeom prst="rect">
                <a:avLst/>
              </a:prstGeom>
              <a:noFill/>
              <a:ln>
                <a:noFill/>
              </a:ln>
              <a:extLst>
                <a:ext uri="{909E8E84-426E-40DD-AFC4-6F175D3DCCD1}">
                  <a14:hiddenFill>
                    <a:solidFill>
                      <a:srgbClr val="FFFFFF"/>
                    </a:solidFill>
                  </a14:hiddenFill>
                </a:ext>
                <a:ext uri="{91240B29-F687-4F45-9708-019B960494DF}">
                  <a14:hiddenLine w="9525" algn="ctr">
                    <a:solidFill>
                      <a:srgbClr val="000000"/>
                    </a:solidFill>
                    <a:miter lim="800000"/>
                    <a:headEnd/>
                    <a:tailEnd/>
                  </a14:hiddenLine>
                </a:ext>
              </a:extLst>
            </p:spPr>
            <p:txBody>
              <a:bodyPr wrap="square">
                <a:spAutoFit/>
              </a:bodyPr>
              <a:lstStyle>
                <a:lvl1pPr eaLnBrk="0" hangingPunct="0">
                  <a:defRPr kumimoji="1" sz="2400" b="1">
                    <a:solidFill>
                      <a:schemeClr val="tx1"/>
                    </a:solidFill>
                    <a:latin typeface="Times New Roman" pitchFamily="18" charset="0"/>
                    <a:ea typeface="宋体" pitchFamily="2" charset="-122"/>
                  </a:defRPr>
                </a:lvl1pPr>
                <a:lvl2pPr marL="742950" indent="-285750" eaLnBrk="0" hangingPunct="0">
                  <a:defRPr kumimoji="1" sz="2400" b="1">
                    <a:solidFill>
                      <a:schemeClr val="tx1"/>
                    </a:solidFill>
                    <a:latin typeface="Times New Roman" pitchFamily="18" charset="0"/>
                    <a:ea typeface="宋体" pitchFamily="2" charset="-122"/>
                  </a:defRPr>
                </a:lvl2pPr>
                <a:lvl3pPr marL="1143000" indent="-228600" eaLnBrk="0" hangingPunct="0">
                  <a:defRPr kumimoji="1" sz="2400" b="1">
                    <a:solidFill>
                      <a:schemeClr val="tx1"/>
                    </a:solidFill>
                    <a:latin typeface="Times New Roman" pitchFamily="18" charset="0"/>
                    <a:ea typeface="宋体" pitchFamily="2" charset="-122"/>
                  </a:defRPr>
                </a:lvl3pPr>
                <a:lvl4pPr marL="1600200" indent="-228600" eaLnBrk="0" hangingPunct="0">
                  <a:defRPr kumimoji="1" sz="2400" b="1">
                    <a:solidFill>
                      <a:schemeClr val="tx1"/>
                    </a:solidFill>
                    <a:latin typeface="Times New Roman" pitchFamily="18" charset="0"/>
                    <a:ea typeface="宋体" pitchFamily="2" charset="-122"/>
                  </a:defRPr>
                </a:lvl4pPr>
                <a:lvl5pPr marL="2057400" indent="-228600" eaLnBrk="0" hangingPunct="0">
                  <a:defRPr kumimoji="1" sz="24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9pPr>
              </a:lstStyle>
              <a:p>
                <a:pPr>
                  <a:spcBef>
                    <a:spcPct val="50000"/>
                  </a:spcBef>
                </a:pPr>
                <a:r>
                  <a:rPr kumimoji="0" lang="en-US" altLang="zh-CN" sz="2000" dirty="0" err="1">
                    <a:solidFill>
                      <a:srgbClr val="0033CC"/>
                    </a:solidFill>
                    <a:latin typeface="Arial" pitchFamily="34" charset="0"/>
                  </a:rPr>
                  <a:t>v</a:t>
                </a:r>
                <a:r>
                  <a:rPr kumimoji="0" lang="en-US" altLang="zh-CN" sz="2000" baseline="-25000" dirty="0" err="1">
                    <a:solidFill>
                      <a:srgbClr val="0033CC"/>
                    </a:solidFill>
                    <a:latin typeface="Arial" pitchFamily="34" charset="0"/>
                  </a:rPr>
                  <a:t>p</a:t>
                </a:r>
                <a:r>
                  <a:rPr kumimoji="0" lang="en-US" altLang="zh-CN" sz="2000" baseline="-25000" dirty="0">
                    <a:solidFill>
                      <a:srgbClr val="0033CC"/>
                    </a:solidFill>
                    <a:latin typeface="Arial" pitchFamily="34" charset="0"/>
                  </a:rPr>
                  <a:t>   </a:t>
                </a:r>
                <a:r>
                  <a:rPr kumimoji="0" lang="zh-CN" altLang="en-US" sz="2000" dirty="0">
                    <a:solidFill>
                      <a:srgbClr val="0033CC"/>
                    </a:solidFill>
                    <a:latin typeface="Arial" pitchFamily="34" charset="0"/>
                  </a:rPr>
                  <a:t>最概然速率</a:t>
                </a:r>
                <a:endParaRPr kumimoji="0" lang="en-US" altLang="zh-CN" sz="2000" dirty="0">
                  <a:solidFill>
                    <a:srgbClr val="0033CC"/>
                  </a:solidFill>
                  <a:latin typeface="Arial" pitchFamily="34" charset="0"/>
                </a:endParaRPr>
              </a:p>
              <a:p>
                <a:pPr>
                  <a:spcBef>
                    <a:spcPct val="50000"/>
                  </a:spcBef>
                </a:pPr>
                <a:r>
                  <a:rPr kumimoji="0" lang="en-US" altLang="zh-CN" sz="2000" dirty="0">
                    <a:solidFill>
                      <a:srgbClr val="0033CC"/>
                    </a:solidFill>
                    <a:latin typeface="Arial" pitchFamily="34" charset="0"/>
                  </a:rPr>
                  <a:t>v</a:t>
                </a:r>
                <a:r>
                  <a:rPr kumimoji="0" lang="en-US" altLang="zh-CN" sz="2000" baseline="-25000" dirty="0">
                    <a:solidFill>
                      <a:srgbClr val="0033CC"/>
                    </a:solidFill>
                    <a:latin typeface="Arial" pitchFamily="34" charset="0"/>
                  </a:rPr>
                  <a:t>av  </a:t>
                </a:r>
                <a:r>
                  <a:rPr kumimoji="0" lang="zh-CN" altLang="en-US" sz="2000" dirty="0">
                    <a:solidFill>
                      <a:srgbClr val="0033CC"/>
                    </a:solidFill>
                    <a:latin typeface="Arial" pitchFamily="34" charset="0"/>
                  </a:rPr>
                  <a:t>平均速率</a:t>
                </a:r>
                <a:endParaRPr kumimoji="0" lang="en-US" altLang="zh-CN" sz="2000" dirty="0">
                  <a:solidFill>
                    <a:srgbClr val="0033CC"/>
                  </a:solidFill>
                  <a:latin typeface="Arial" pitchFamily="34" charset="0"/>
                </a:endParaRPr>
              </a:p>
              <a:p>
                <a:pPr>
                  <a:spcBef>
                    <a:spcPct val="50000"/>
                  </a:spcBef>
                </a:pPr>
                <a:r>
                  <a:rPr kumimoji="0" lang="en-US" altLang="zh-CN" sz="2000" dirty="0" err="1">
                    <a:solidFill>
                      <a:srgbClr val="0033CC"/>
                    </a:solidFill>
                    <a:latin typeface="Arial" pitchFamily="34" charset="0"/>
                  </a:rPr>
                  <a:t>v</a:t>
                </a:r>
                <a:r>
                  <a:rPr kumimoji="0" lang="en-US" altLang="zh-CN" sz="2000" baseline="-25000" dirty="0" err="1">
                    <a:solidFill>
                      <a:srgbClr val="0033CC"/>
                    </a:solidFill>
                    <a:latin typeface="Arial" pitchFamily="34" charset="0"/>
                  </a:rPr>
                  <a:t>rms</a:t>
                </a:r>
                <a:r>
                  <a:rPr kumimoji="0" lang="en-US" altLang="zh-CN" sz="2000" baseline="-25000" dirty="0">
                    <a:solidFill>
                      <a:srgbClr val="0033CC"/>
                    </a:solidFill>
                    <a:latin typeface="Arial" pitchFamily="34" charset="0"/>
                  </a:rPr>
                  <a:t> </a:t>
                </a:r>
                <a:r>
                  <a:rPr kumimoji="0" lang="en-US" altLang="zh-CN" sz="2000" dirty="0">
                    <a:solidFill>
                      <a:srgbClr val="0033CC"/>
                    </a:solidFill>
                    <a:latin typeface="Arial" pitchFamily="34" charset="0"/>
                  </a:rPr>
                  <a:t>= </a:t>
                </a:r>
                <a14:m>
                  <m:oMath xmlns:m="http://schemas.openxmlformats.org/officeDocument/2006/math">
                    <m:rad>
                      <m:radPr>
                        <m:degHide m:val="on"/>
                        <m:ctrlPr>
                          <a:rPr lang="en-GB" altLang="zh-CN" sz="2000" i="1" smtClean="0">
                            <a:solidFill>
                              <a:srgbClr val="2B2BAF"/>
                            </a:solidFill>
                            <a:latin typeface="Cambria Math" panose="02040503050406030204" pitchFamily="18" charset="0"/>
                          </a:rPr>
                        </m:ctrlPr>
                      </m:radPr>
                      <m:deg/>
                      <m:e>
                        <m:acc>
                          <m:accPr>
                            <m:chr m:val="̅"/>
                            <m:ctrlPr>
                              <a:rPr lang="en-GB" altLang="zh-CN" sz="2000" i="1">
                                <a:solidFill>
                                  <a:srgbClr val="2B2BAF"/>
                                </a:solidFill>
                                <a:latin typeface="Cambria Math" panose="02040503050406030204" pitchFamily="18" charset="0"/>
                              </a:rPr>
                            </m:ctrlPr>
                          </m:accPr>
                          <m:e>
                            <m:sSup>
                              <m:sSupPr>
                                <m:ctrlPr>
                                  <a:rPr lang="en-GB" altLang="zh-CN" sz="2000" i="1">
                                    <a:solidFill>
                                      <a:srgbClr val="2B2BAF"/>
                                    </a:solidFill>
                                    <a:latin typeface="Cambria Math" panose="02040503050406030204" pitchFamily="18" charset="0"/>
                                  </a:rPr>
                                </m:ctrlPr>
                              </m:sSupPr>
                              <m:e>
                                <m:r>
                                  <a:rPr lang="en-GB" altLang="zh-CN" sz="2000" i="0">
                                    <a:solidFill>
                                      <a:srgbClr val="2B2BAF"/>
                                    </a:solidFill>
                                    <a:latin typeface="Cambria Math" panose="02040503050406030204" pitchFamily="18" charset="0"/>
                                  </a:rPr>
                                  <m:t>𝐯</m:t>
                                </m:r>
                              </m:e>
                              <m:sup>
                                <m:r>
                                  <a:rPr lang="en-GB" altLang="zh-CN" sz="2000" i="0">
                                    <a:solidFill>
                                      <a:srgbClr val="2B2BAF"/>
                                    </a:solidFill>
                                    <a:latin typeface="Cambria Math" panose="02040503050406030204" pitchFamily="18" charset="0"/>
                                  </a:rPr>
                                  <m:t>𝟐</m:t>
                                </m:r>
                              </m:sup>
                            </m:sSup>
                          </m:e>
                        </m:acc>
                      </m:e>
                    </m:rad>
                  </m:oMath>
                </a14:m>
                <a:r>
                  <a:rPr kumimoji="0" lang="zh-CN" altLang="en-US" sz="2000" dirty="0">
                    <a:solidFill>
                      <a:srgbClr val="0033CC"/>
                    </a:solidFill>
                    <a:latin typeface="Arial" pitchFamily="34" charset="0"/>
                  </a:rPr>
                  <a:t>，方均根速率</a:t>
                </a:r>
                <a:endParaRPr kumimoji="0" lang="en-US" altLang="zh-CN" sz="2000" dirty="0">
                  <a:solidFill>
                    <a:srgbClr val="0033CC"/>
                  </a:solidFill>
                  <a:latin typeface="Arial" pitchFamily="34" charset="0"/>
                </a:endParaRPr>
              </a:p>
            </p:txBody>
          </p:sp>
        </mc:Choice>
        <mc:Fallback xmlns="">
          <p:sp>
            <p:nvSpPr>
              <p:cNvPr id="12294" name="Text Box 9"/>
              <p:cNvSpPr txBox="1">
                <a:spLocks noRot="1" noChangeAspect="1" noMove="1" noResize="1" noEditPoints="1" noAdjustHandles="1" noChangeArrowheads="1" noChangeShapeType="1" noTextEdit="1"/>
              </p:cNvSpPr>
              <p:nvPr/>
            </p:nvSpPr>
            <p:spPr bwMode="auto">
              <a:xfrm>
                <a:off x="5739338" y="2892971"/>
                <a:ext cx="3404662" cy="1474763"/>
              </a:xfrm>
              <a:prstGeom prst="rect">
                <a:avLst/>
              </a:prstGeom>
              <a:blipFill>
                <a:blip r:embed="rId3"/>
                <a:stretch>
                  <a:fillRect l="-1859" t="-3448" b="-6897"/>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p>
                <a:r>
                  <a:rPr lang="zh-CN" altLang="en-US">
                    <a:noFill/>
                  </a:rPr>
                  <a:t> </a:t>
                </a:r>
              </a:p>
            </p:txBody>
          </p:sp>
        </mc:Fallback>
      </mc:AlternateContent>
      <p:sp>
        <p:nvSpPr>
          <p:cNvPr id="16" name="矩形 15"/>
          <p:cNvSpPr/>
          <p:nvPr/>
        </p:nvSpPr>
        <p:spPr bwMode="auto">
          <a:xfrm>
            <a:off x="-20286"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1" i="0" u="none" strike="noStrike" cap="none" normalizeH="0" baseline="0">
              <a:ln>
                <a:noFill/>
              </a:ln>
              <a:solidFill>
                <a:schemeClr val="tx1"/>
              </a:solidFill>
              <a:effectLst/>
              <a:latin typeface="Times New Roman" pitchFamily="18" charset="0"/>
              <a:ea typeface="宋体" pitchFamily="2" charset="-122"/>
            </a:endParaRPr>
          </a:p>
        </p:txBody>
      </p:sp>
      <p:sp>
        <p:nvSpPr>
          <p:cNvPr id="17" name="页脚占位符 1"/>
          <p:cNvSpPr>
            <a:spLocks noGrp="1"/>
          </p:cNvSpPr>
          <p:nvPr>
            <p:ph type="ftr" sz="quarter" idx="10"/>
          </p:nvPr>
        </p:nvSpPr>
        <p:spPr>
          <a:xfrm>
            <a:off x="0" y="6553200"/>
            <a:ext cx="457200" cy="228600"/>
          </a:xfrm>
        </p:spPr>
        <p:txBody>
          <a:bodyPr/>
          <a:lstStyle/>
          <a:p>
            <a:pPr>
              <a:defRPr/>
            </a:pPr>
            <a:fld id="{F1DC486F-0984-4F50-8590-69C2C6FFAA9B}" type="slidenum">
              <a:rPr lang="zh-CN" altLang="en-US" sz="1400" smtClean="0"/>
              <a:pPr>
                <a:defRPr/>
              </a:pPr>
              <a:t>19</a:t>
            </a:fld>
            <a:endParaRPr lang="en-US" altLang="zh-CN" sz="1400" dirty="0"/>
          </a:p>
        </p:txBody>
      </p:sp>
      <p:grpSp>
        <p:nvGrpSpPr>
          <p:cNvPr id="8" name="组合 7">
            <a:extLst>
              <a:ext uri="{FF2B5EF4-FFF2-40B4-BE49-F238E27FC236}">
                <a16:creationId xmlns:a16="http://schemas.microsoft.com/office/drawing/2014/main" id="{4FDB23E8-8DB9-5917-10AB-DF158E71C3FE}"/>
              </a:ext>
            </a:extLst>
          </p:cNvPr>
          <p:cNvGrpSpPr/>
          <p:nvPr/>
        </p:nvGrpSpPr>
        <p:grpSpPr>
          <a:xfrm>
            <a:off x="457200" y="1484784"/>
            <a:ext cx="5015541" cy="3174724"/>
            <a:chOff x="482708" y="2708920"/>
            <a:chExt cx="5015541" cy="3174724"/>
          </a:xfrm>
        </p:grpSpPr>
        <p:pic>
          <p:nvPicPr>
            <p:cNvPr id="4" name="图片 3">
              <a:extLst>
                <a:ext uri="{FF2B5EF4-FFF2-40B4-BE49-F238E27FC236}">
                  <a16:creationId xmlns:a16="http://schemas.microsoft.com/office/drawing/2014/main" id="{909AC68C-273B-309F-B383-60C0A279E4EB}"/>
                </a:ext>
              </a:extLst>
            </p:cNvPr>
            <p:cNvPicPr>
              <a:picLocks noChangeAspect="1"/>
            </p:cNvPicPr>
            <p:nvPr/>
          </p:nvPicPr>
          <p:blipFill>
            <a:blip r:embed="rId4"/>
            <a:stretch>
              <a:fillRect/>
            </a:stretch>
          </p:blipFill>
          <p:spPr>
            <a:xfrm>
              <a:off x="482708" y="2827465"/>
              <a:ext cx="5015541" cy="3056179"/>
            </a:xfrm>
            <a:prstGeom prst="rect">
              <a:avLst/>
            </a:prstGeom>
          </p:spPr>
        </p:pic>
        <p:sp>
          <p:nvSpPr>
            <p:cNvPr id="20" name="矩形 19">
              <a:extLst>
                <a:ext uri="{FF2B5EF4-FFF2-40B4-BE49-F238E27FC236}">
                  <a16:creationId xmlns:a16="http://schemas.microsoft.com/office/drawing/2014/main" id="{8C5371FC-3F49-9844-AE3C-DE4F880C7959}"/>
                </a:ext>
              </a:extLst>
            </p:cNvPr>
            <p:cNvSpPr/>
            <p:nvPr/>
          </p:nvSpPr>
          <p:spPr>
            <a:xfrm>
              <a:off x="3052107" y="2956882"/>
              <a:ext cx="511781" cy="400110"/>
            </a:xfrm>
            <a:prstGeom prst="rect">
              <a:avLst/>
            </a:prstGeom>
            <a:noFill/>
          </p:spPr>
          <p:txBody>
            <a:bodyPr wrap="square">
              <a:spAutoFit/>
            </a:bodyPr>
            <a:lstStyle/>
            <a:p>
              <a:r>
                <a:rPr kumimoji="0" lang="en-US" altLang="zh-CN" sz="2000" i="1" dirty="0" err="1">
                  <a:solidFill>
                    <a:srgbClr val="0033CC"/>
                  </a:solidFill>
                  <a:latin typeface="Arial" pitchFamily="34" charset="0"/>
                </a:rPr>
                <a:t>v</a:t>
              </a:r>
              <a:r>
                <a:rPr kumimoji="0" lang="en-US" altLang="zh-CN" sz="2000" i="1" baseline="-25000" dirty="0" err="1">
                  <a:solidFill>
                    <a:srgbClr val="0033CC"/>
                  </a:solidFill>
                  <a:latin typeface="Arial" pitchFamily="34" charset="0"/>
                </a:rPr>
                <a:t>av</a:t>
              </a:r>
              <a:endParaRPr lang="zh-CN" altLang="en-US" sz="2000" dirty="0"/>
            </a:p>
          </p:txBody>
        </p:sp>
        <p:sp>
          <p:nvSpPr>
            <p:cNvPr id="5" name="矩形 4">
              <a:extLst>
                <a:ext uri="{FF2B5EF4-FFF2-40B4-BE49-F238E27FC236}">
                  <a16:creationId xmlns:a16="http://schemas.microsoft.com/office/drawing/2014/main" id="{6223130D-4E2C-034F-989E-DA451E5F045F}"/>
                </a:ext>
              </a:extLst>
            </p:cNvPr>
            <p:cNvSpPr/>
            <p:nvPr/>
          </p:nvSpPr>
          <p:spPr>
            <a:xfrm>
              <a:off x="2908091" y="2708920"/>
              <a:ext cx="511781" cy="400110"/>
            </a:xfrm>
            <a:prstGeom prst="rect">
              <a:avLst/>
            </a:prstGeom>
            <a:noFill/>
          </p:spPr>
          <p:txBody>
            <a:bodyPr wrap="square">
              <a:spAutoFit/>
            </a:bodyPr>
            <a:lstStyle/>
            <a:p>
              <a:r>
                <a:rPr kumimoji="0" lang="en-US" altLang="zh-CN" sz="2000" i="1" dirty="0" err="1">
                  <a:solidFill>
                    <a:srgbClr val="0033CC"/>
                  </a:solidFill>
                  <a:latin typeface="Arial" pitchFamily="34" charset="0"/>
                </a:rPr>
                <a:t>v</a:t>
              </a:r>
              <a:r>
                <a:rPr kumimoji="0" lang="en-US" altLang="zh-CN" sz="2000" baseline="-25000" dirty="0" err="1">
                  <a:solidFill>
                    <a:srgbClr val="0033CC"/>
                  </a:solidFill>
                  <a:latin typeface="Arial" pitchFamily="34" charset="0"/>
                </a:rPr>
                <a:t>p</a:t>
              </a:r>
              <a:endParaRPr lang="zh-CN" altLang="en-US" sz="2000" dirty="0"/>
            </a:p>
          </p:txBody>
        </p:sp>
        <p:sp>
          <p:nvSpPr>
            <p:cNvPr id="21" name="矩形 20">
              <a:extLst>
                <a:ext uri="{FF2B5EF4-FFF2-40B4-BE49-F238E27FC236}">
                  <a16:creationId xmlns:a16="http://schemas.microsoft.com/office/drawing/2014/main" id="{32A7E2F1-00C5-2143-B88A-5D61183F22C5}"/>
                </a:ext>
              </a:extLst>
            </p:cNvPr>
            <p:cNvSpPr/>
            <p:nvPr/>
          </p:nvSpPr>
          <p:spPr>
            <a:xfrm>
              <a:off x="3189593" y="3212976"/>
              <a:ext cx="662327" cy="400110"/>
            </a:xfrm>
            <a:prstGeom prst="rect">
              <a:avLst/>
            </a:prstGeom>
          </p:spPr>
          <p:txBody>
            <a:bodyPr wrap="square">
              <a:spAutoFit/>
            </a:bodyPr>
            <a:lstStyle/>
            <a:p>
              <a:r>
                <a:rPr kumimoji="0" lang="en-US" altLang="zh-CN" sz="2000" i="1" dirty="0" err="1">
                  <a:solidFill>
                    <a:srgbClr val="0033CC"/>
                  </a:solidFill>
                  <a:latin typeface="Arial" pitchFamily="34" charset="0"/>
                </a:rPr>
                <a:t>v</a:t>
              </a:r>
              <a:r>
                <a:rPr kumimoji="0" lang="en-US" altLang="zh-CN" sz="2000" i="1" baseline="-25000" dirty="0" err="1">
                  <a:solidFill>
                    <a:srgbClr val="0033CC"/>
                  </a:solidFill>
                  <a:latin typeface="Arial" pitchFamily="34" charset="0"/>
                </a:rPr>
                <a:t>rms</a:t>
              </a:r>
              <a:endParaRPr kumimoji="0" lang="en-US" altLang="zh-CN" sz="2000" i="1" baseline="-25000" dirty="0">
                <a:solidFill>
                  <a:srgbClr val="0033CC"/>
                </a:solidFill>
                <a:latin typeface="Arial" pitchFamily="34" charset="0"/>
              </a:endParaRPr>
            </a:p>
          </p:txBody>
        </p:sp>
      </p:grpSp>
      <p:graphicFrame>
        <p:nvGraphicFramePr>
          <p:cNvPr id="2" name="Object 16">
            <a:extLst>
              <a:ext uri="{FF2B5EF4-FFF2-40B4-BE49-F238E27FC236}">
                <a16:creationId xmlns:a16="http://schemas.microsoft.com/office/drawing/2014/main" id="{9C8646B1-81D8-07BA-DCE2-261A06A4838D}"/>
              </a:ext>
            </a:extLst>
          </p:cNvPr>
          <p:cNvGraphicFramePr>
            <a:graphicFrameLocks noChangeAspect="1"/>
          </p:cNvGraphicFramePr>
          <p:nvPr>
            <p:extLst>
              <p:ext uri="{D42A27DB-BD31-4B8C-83A1-F6EECF244321}">
                <p14:modId xmlns:p14="http://schemas.microsoft.com/office/powerpoint/2010/main" val="450077238"/>
              </p:ext>
            </p:extLst>
          </p:nvPr>
        </p:nvGraphicFramePr>
        <p:xfrm>
          <a:off x="5707435" y="1628800"/>
          <a:ext cx="1944216" cy="1074730"/>
        </p:xfrm>
        <a:graphic>
          <a:graphicData uri="http://schemas.openxmlformats.org/presentationml/2006/ole">
            <mc:AlternateContent xmlns:mc="http://schemas.openxmlformats.org/markup-compatibility/2006">
              <mc:Choice xmlns:v="urn:schemas-microsoft-com:vml" Requires="v">
                <p:oleObj name="公式" r:id="rId5" imgW="1130300" imgH="596900" progId="Equation.3">
                  <p:embed/>
                </p:oleObj>
              </mc:Choice>
              <mc:Fallback>
                <p:oleObj name="公式" r:id="rId5" imgW="1130300" imgH="596900" progId="Equation.3">
                  <p:embed/>
                  <p:pic>
                    <p:nvPicPr>
                      <p:cNvPr id="8" name="Object 16">
                        <a:extLst>
                          <a:ext uri="{FF2B5EF4-FFF2-40B4-BE49-F238E27FC236}">
                            <a16:creationId xmlns:a16="http://schemas.microsoft.com/office/drawing/2014/main" id="{580999BF-E1E9-DD4D-1D26-F7A78146EE9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07435" y="1628800"/>
                        <a:ext cx="1944216" cy="1074730"/>
                      </a:xfrm>
                      <a:prstGeom prst="rect">
                        <a:avLst/>
                      </a:prstGeom>
                      <a:solidFill>
                        <a:schemeClr val="accent1"/>
                      </a:solidFill>
                      <a:ln>
                        <a:noFill/>
                      </a:ln>
                      <a:effectLst/>
                    </p:spPr>
                  </p:pic>
                </p:oleObj>
              </mc:Fallback>
            </mc:AlternateContent>
          </a:graphicData>
        </a:graphic>
      </p:graphicFrame>
      <p:sp>
        <p:nvSpPr>
          <p:cNvPr id="3" name="Rectangle 6">
            <a:extLst>
              <a:ext uri="{FF2B5EF4-FFF2-40B4-BE49-F238E27FC236}">
                <a16:creationId xmlns:a16="http://schemas.microsoft.com/office/drawing/2014/main" id="{E01EBDA1-4C84-6829-3C55-247684D4DC18}"/>
              </a:ext>
            </a:extLst>
          </p:cNvPr>
          <p:cNvSpPr>
            <a:spLocks noChangeArrowheads="1"/>
          </p:cNvSpPr>
          <p:nvPr/>
        </p:nvSpPr>
        <p:spPr bwMode="auto">
          <a:xfrm>
            <a:off x="1412416" y="116632"/>
            <a:ext cx="6319167" cy="762000"/>
          </a:xfrm>
          <a:prstGeom prst="rect">
            <a:avLst/>
          </a:prstGeom>
          <a:noFill/>
          <a:ln w="9525">
            <a:noFill/>
            <a:miter lim="800000"/>
            <a:headEnd/>
            <a:tailEnd/>
          </a:ln>
        </p:spPr>
        <p:txBody>
          <a:bodyPr anchor="ctr"/>
          <a:lstStyle/>
          <a:p>
            <a:pPr algn="ctr">
              <a:defRPr/>
            </a:pPr>
            <a:r>
              <a:rPr lang="zh-CN" altLang="en-US" sz="3200" dirty="0">
                <a:solidFill>
                  <a:schemeClr val="accent2">
                    <a:lumMod val="50000"/>
                  </a:schemeClr>
                </a:solidFill>
                <a:latin typeface="Arial" panose="020B0604020202020204" pitchFamily="34" charset="0"/>
                <a:ea typeface="+mj-ea"/>
                <a:cs typeface="Arial" panose="020B0604020202020204" pitchFamily="34" charset="0"/>
              </a:rPr>
              <a:t>微观量规律 </a:t>
            </a:r>
            <a:r>
              <a:rPr lang="en-US" altLang="zh-CN" sz="3200" dirty="0">
                <a:solidFill>
                  <a:schemeClr val="accent2">
                    <a:lumMod val="50000"/>
                  </a:schemeClr>
                </a:solidFill>
                <a:latin typeface="Arial" panose="020B0604020202020204" pitchFamily="34" charset="0"/>
                <a:ea typeface="+mj-ea"/>
                <a:cs typeface="Arial" panose="020B0604020202020204" pitchFamily="34" charset="0"/>
              </a:rPr>
              <a:t>-</a:t>
            </a:r>
            <a:r>
              <a:rPr lang="zh-CN" altLang="en-US" sz="3200" dirty="0">
                <a:solidFill>
                  <a:schemeClr val="accent2">
                    <a:lumMod val="50000"/>
                  </a:schemeClr>
                </a:solidFill>
                <a:latin typeface="Arial" panose="020B0604020202020204" pitchFamily="34" charset="0"/>
                <a:ea typeface="+mj-ea"/>
                <a:cs typeface="Arial" panose="020B0604020202020204" pitchFamily="34" charset="0"/>
              </a:rPr>
              <a:t> 分子的</a:t>
            </a:r>
            <a:r>
              <a:rPr lang="zh-CN" altLang="en-US" sz="3200" dirty="0">
                <a:solidFill>
                  <a:srgbClr val="FF00FF"/>
                </a:solidFill>
                <a:latin typeface="Arial" panose="020B0604020202020204" pitchFamily="34" charset="0"/>
                <a:ea typeface="+mj-ea"/>
                <a:cs typeface="Arial" panose="020B0604020202020204" pitchFamily="34" charset="0"/>
              </a:rPr>
              <a:t>速率</a:t>
            </a:r>
            <a:r>
              <a:rPr lang="zh-CN" altLang="en-US" sz="3200" dirty="0">
                <a:solidFill>
                  <a:schemeClr val="accent2">
                    <a:lumMod val="50000"/>
                  </a:schemeClr>
                </a:solidFill>
                <a:latin typeface="Arial" panose="020B0604020202020204" pitchFamily="34" charset="0"/>
                <a:ea typeface="+mj-ea"/>
                <a:cs typeface="Arial" panose="020B0604020202020204" pitchFamily="34" charset="0"/>
              </a:rPr>
              <a:t>分布 （</a:t>
            </a:r>
            <a:r>
              <a:rPr lang="en-US" altLang="zh-CN" sz="3200" i="1" dirty="0">
                <a:solidFill>
                  <a:srgbClr val="FF00FF"/>
                </a:solidFill>
                <a:latin typeface="Arial" panose="020B0604020202020204" pitchFamily="34" charset="0"/>
                <a:ea typeface="+mj-ea"/>
                <a:cs typeface="Arial" panose="020B0604020202020204" pitchFamily="34" charset="0"/>
              </a:rPr>
              <a:t>v</a:t>
            </a:r>
            <a:r>
              <a:rPr lang="zh-CN" altLang="en-US" sz="3200" dirty="0">
                <a:solidFill>
                  <a:schemeClr val="accent2">
                    <a:lumMod val="50000"/>
                  </a:schemeClr>
                </a:solidFill>
                <a:latin typeface="Arial" panose="020B0604020202020204" pitchFamily="34" charset="0"/>
                <a:ea typeface="+mj-ea"/>
                <a:cs typeface="Arial" panose="020B0604020202020204" pitchFamily="34" charset="0"/>
              </a:rPr>
              <a:t>）</a:t>
            </a:r>
          </a:p>
        </p:txBody>
      </p:sp>
      <p:sp>
        <p:nvSpPr>
          <p:cNvPr id="9" name="Text Box 5">
            <a:extLst>
              <a:ext uri="{FF2B5EF4-FFF2-40B4-BE49-F238E27FC236}">
                <a16:creationId xmlns:a16="http://schemas.microsoft.com/office/drawing/2014/main" id="{8F5BAAC4-AB22-8B7E-37C3-6D888D2EB75B}"/>
              </a:ext>
            </a:extLst>
          </p:cNvPr>
          <p:cNvSpPr txBox="1">
            <a:spLocks noChangeArrowheads="1"/>
          </p:cNvSpPr>
          <p:nvPr/>
        </p:nvSpPr>
        <p:spPr bwMode="auto">
          <a:xfrm rot="10800000" flipV="1">
            <a:off x="827584" y="5077459"/>
            <a:ext cx="7703724" cy="10577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algn="ctr" eaLnBrk="1" hangingPunct="1">
              <a:lnSpc>
                <a:spcPct val="120000"/>
              </a:lnSpc>
            </a:pPr>
            <a:r>
              <a:rPr lang="zh-CN" altLang="en-US" sz="2800" b="0" dirty="0">
                <a:solidFill>
                  <a:srgbClr val="0000FF"/>
                </a:solidFill>
                <a:latin typeface="+mj-ea"/>
                <a:ea typeface="+mj-ea"/>
              </a:rPr>
              <a:t>对于同一种气体，在相同的温度下，平均速率、方均根速率与最概然速率之比都是常量。</a:t>
            </a:r>
          </a:p>
        </p:txBody>
      </p:sp>
    </p:spTree>
    <p:extLst>
      <p:ext uri="{BB962C8B-B14F-4D97-AF65-F5344CB8AC3E}">
        <p14:creationId xmlns:p14="http://schemas.microsoft.com/office/powerpoint/2010/main" val="21427088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7" name="TextBox 15"/>
          <p:cNvSpPr txBox="1">
            <a:spLocks noChangeArrowheads="1"/>
          </p:cNvSpPr>
          <p:nvPr/>
        </p:nvSpPr>
        <p:spPr bwMode="auto">
          <a:xfrm>
            <a:off x="598795" y="2584266"/>
            <a:ext cx="807766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b="1">
                <a:solidFill>
                  <a:schemeClr val="tx1"/>
                </a:solidFill>
                <a:latin typeface="Times New Roman" pitchFamily="18" charset="0"/>
                <a:ea typeface="宋体" pitchFamily="2" charset="-122"/>
              </a:defRPr>
            </a:lvl1pPr>
            <a:lvl2pPr marL="742950" indent="-285750" eaLnBrk="0" hangingPunct="0">
              <a:defRPr kumimoji="1" sz="2400" b="1">
                <a:solidFill>
                  <a:schemeClr val="tx1"/>
                </a:solidFill>
                <a:latin typeface="Times New Roman" pitchFamily="18" charset="0"/>
                <a:ea typeface="宋体" pitchFamily="2" charset="-122"/>
              </a:defRPr>
            </a:lvl2pPr>
            <a:lvl3pPr marL="1143000" indent="-228600" eaLnBrk="0" hangingPunct="0">
              <a:defRPr kumimoji="1" sz="2400" b="1">
                <a:solidFill>
                  <a:schemeClr val="tx1"/>
                </a:solidFill>
                <a:latin typeface="Times New Roman" pitchFamily="18" charset="0"/>
                <a:ea typeface="宋体" pitchFamily="2" charset="-122"/>
              </a:defRPr>
            </a:lvl3pPr>
            <a:lvl4pPr marL="1600200" indent="-228600" eaLnBrk="0" hangingPunct="0">
              <a:defRPr kumimoji="1" sz="2400" b="1">
                <a:solidFill>
                  <a:schemeClr val="tx1"/>
                </a:solidFill>
                <a:latin typeface="Times New Roman" pitchFamily="18" charset="0"/>
                <a:ea typeface="宋体" pitchFamily="2" charset="-122"/>
              </a:defRPr>
            </a:lvl4pPr>
            <a:lvl5pPr marL="2057400" indent="-228600" eaLnBrk="0" hangingPunct="0">
              <a:defRPr kumimoji="1" sz="24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9pPr>
          </a:lstStyle>
          <a:p>
            <a:pPr eaLnBrk="1" hangingPunct="1"/>
            <a:r>
              <a:rPr lang="zh-CN" altLang="en-US" sz="3200" dirty="0">
                <a:latin typeface="+mj-lt"/>
                <a:ea typeface="+mn-ea"/>
              </a:rPr>
              <a:t>教材：习题 </a:t>
            </a:r>
            <a:r>
              <a:rPr lang="en-US" altLang="zh-CN" sz="3200" dirty="0">
                <a:latin typeface="+mj-lt"/>
                <a:ea typeface="+mn-ea"/>
              </a:rPr>
              <a:t>1.3</a:t>
            </a:r>
            <a:r>
              <a:rPr lang="zh-CN" altLang="en-US" sz="3200" dirty="0">
                <a:latin typeface="+mj-lt"/>
                <a:ea typeface="+mn-ea"/>
              </a:rPr>
              <a:t>；</a:t>
            </a:r>
            <a:r>
              <a:rPr lang="en-US" altLang="zh-CN" sz="3200" dirty="0">
                <a:latin typeface="+mj-lt"/>
                <a:ea typeface="+mn-ea"/>
              </a:rPr>
              <a:t>1.5</a:t>
            </a:r>
            <a:r>
              <a:rPr lang="zh-CN" altLang="en-US" sz="3200" dirty="0">
                <a:latin typeface="+mj-lt"/>
                <a:ea typeface="+mn-ea"/>
              </a:rPr>
              <a:t>；</a:t>
            </a:r>
            <a:r>
              <a:rPr lang="en-US" altLang="zh-CN" sz="3200" dirty="0">
                <a:latin typeface="+mj-lt"/>
                <a:ea typeface="+mn-ea"/>
              </a:rPr>
              <a:t>1.7</a:t>
            </a:r>
            <a:r>
              <a:rPr lang="zh-CN" altLang="en-US" sz="3200" dirty="0">
                <a:latin typeface="+mj-lt"/>
                <a:ea typeface="+mn-ea"/>
              </a:rPr>
              <a:t>；</a:t>
            </a:r>
            <a:r>
              <a:rPr lang="en-US" altLang="zh-CN" sz="3200" dirty="0">
                <a:latin typeface="+mj-lt"/>
                <a:ea typeface="+mn-ea"/>
              </a:rPr>
              <a:t>1.8</a:t>
            </a:r>
            <a:r>
              <a:rPr lang="zh-CN" altLang="en-US" sz="3200" dirty="0"/>
              <a:t> ；</a:t>
            </a:r>
            <a:r>
              <a:rPr lang="en-US" altLang="zh-CN" sz="3200" dirty="0">
                <a:latin typeface="+mj-lt"/>
                <a:ea typeface="+mn-ea"/>
              </a:rPr>
              <a:t>1.11</a:t>
            </a:r>
            <a:r>
              <a:rPr lang="zh-CN" altLang="en-US" sz="3200" dirty="0">
                <a:latin typeface="+mj-lt"/>
                <a:ea typeface="+mn-ea"/>
              </a:rPr>
              <a:t>；</a:t>
            </a:r>
            <a:r>
              <a:rPr lang="en-US" altLang="zh-CN" sz="3200" dirty="0">
                <a:latin typeface="+mj-lt"/>
                <a:ea typeface="+mn-ea"/>
              </a:rPr>
              <a:t>1.14</a:t>
            </a:r>
            <a:endParaRPr lang="zh-CN" altLang="en-US" sz="3200" dirty="0">
              <a:latin typeface="+mj-lt"/>
              <a:ea typeface="+mn-ea"/>
            </a:endParaRPr>
          </a:p>
        </p:txBody>
      </p:sp>
      <p:sp>
        <p:nvSpPr>
          <p:cNvPr id="2" name="矩形 1"/>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1" i="0" u="none" strike="noStrike" cap="none" normalizeH="0" baseline="0">
              <a:ln>
                <a:noFill/>
              </a:ln>
              <a:solidFill>
                <a:schemeClr val="tx1"/>
              </a:solidFill>
              <a:effectLst/>
              <a:latin typeface="Times New Roman" pitchFamily="18" charset="0"/>
              <a:ea typeface="宋体" pitchFamily="2" charset="-122"/>
            </a:endParaRPr>
          </a:p>
        </p:txBody>
      </p:sp>
      <p:sp>
        <p:nvSpPr>
          <p:cNvPr id="7" name="Rectangle 6"/>
          <p:cNvSpPr>
            <a:spLocks noChangeArrowheads="1"/>
          </p:cNvSpPr>
          <p:nvPr/>
        </p:nvSpPr>
        <p:spPr bwMode="auto">
          <a:xfrm>
            <a:off x="904056" y="122531"/>
            <a:ext cx="7772400" cy="762000"/>
          </a:xfrm>
          <a:prstGeom prst="rect">
            <a:avLst/>
          </a:prstGeom>
          <a:noFill/>
          <a:ln w="9525">
            <a:noFill/>
            <a:miter lim="800000"/>
            <a:headEnd/>
            <a:tailEnd/>
          </a:ln>
        </p:spPr>
        <p:txBody>
          <a:bodyPr anchor="ctr"/>
          <a:lstStyle/>
          <a:p>
            <a:pPr algn="ctr">
              <a:defRPr/>
            </a:pPr>
            <a:r>
              <a:rPr lang="zh-CN" altLang="en-US" sz="3200" dirty="0">
                <a:solidFill>
                  <a:schemeClr val="accent2">
                    <a:lumMod val="50000"/>
                  </a:schemeClr>
                </a:solidFill>
                <a:latin typeface="+mj-ea"/>
                <a:ea typeface="+mj-ea"/>
              </a:rPr>
              <a:t>第三章 气体和液体、溶液 </a:t>
            </a:r>
          </a:p>
        </p:txBody>
      </p:sp>
      <p:sp>
        <p:nvSpPr>
          <p:cNvPr id="8" name="页脚占位符 2"/>
          <p:cNvSpPr>
            <a:spLocks noGrp="1"/>
          </p:cNvSpPr>
          <p:nvPr>
            <p:ph type="ftr" sz="quarter" idx="10"/>
          </p:nvPr>
        </p:nvSpPr>
        <p:spPr>
          <a:xfrm>
            <a:off x="0" y="6553200"/>
            <a:ext cx="457200" cy="2286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Times New Roman" pitchFamily="18" charset="0"/>
                <a:ea typeface="宋体" pitchFamily="2" charset="-122"/>
              </a:defRPr>
            </a:lvl1pPr>
            <a:lvl2pPr marL="742950" indent="-285750" eaLnBrk="0" hangingPunct="0">
              <a:defRPr kumimoji="1" sz="2400" b="1">
                <a:solidFill>
                  <a:schemeClr val="tx1"/>
                </a:solidFill>
                <a:latin typeface="Times New Roman" pitchFamily="18" charset="0"/>
                <a:ea typeface="宋体" pitchFamily="2" charset="-122"/>
              </a:defRPr>
            </a:lvl2pPr>
            <a:lvl3pPr marL="1143000" indent="-228600" eaLnBrk="0" hangingPunct="0">
              <a:defRPr kumimoji="1" sz="2400" b="1">
                <a:solidFill>
                  <a:schemeClr val="tx1"/>
                </a:solidFill>
                <a:latin typeface="Times New Roman" pitchFamily="18" charset="0"/>
                <a:ea typeface="宋体" pitchFamily="2" charset="-122"/>
              </a:defRPr>
            </a:lvl3pPr>
            <a:lvl4pPr marL="1600200" indent="-228600" eaLnBrk="0" hangingPunct="0">
              <a:defRPr kumimoji="1" sz="2400" b="1">
                <a:solidFill>
                  <a:schemeClr val="tx1"/>
                </a:solidFill>
                <a:latin typeface="Times New Roman" pitchFamily="18" charset="0"/>
                <a:ea typeface="宋体" pitchFamily="2" charset="-122"/>
              </a:defRPr>
            </a:lvl4pPr>
            <a:lvl5pPr marL="2057400" indent="-228600" eaLnBrk="0" hangingPunct="0">
              <a:defRPr kumimoji="1" sz="24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9pPr>
          </a:lstStyle>
          <a:p>
            <a:pPr eaLnBrk="1" hangingPunct="1"/>
            <a:fld id="{8226599F-6C6F-4A5A-A17A-2242952C44A2}" type="slidenum">
              <a:rPr lang="zh-CN" altLang="en-US" sz="1400" smtClean="0"/>
              <a:pPr eaLnBrk="1" hangingPunct="1"/>
              <a:t>2</a:t>
            </a:fld>
            <a:endParaRPr lang="en-US" altLang="zh-CN" sz="1400" dirty="0"/>
          </a:p>
        </p:txBody>
      </p:sp>
      <p:sp>
        <p:nvSpPr>
          <p:cNvPr id="4" name="文本框 3">
            <a:extLst>
              <a:ext uri="{FF2B5EF4-FFF2-40B4-BE49-F238E27FC236}">
                <a16:creationId xmlns:a16="http://schemas.microsoft.com/office/drawing/2014/main" id="{C000451D-65FB-5B29-0147-1CD4CD35D995}"/>
              </a:ext>
            </a:extLst>
          </p:cNvPr>
          <p:cNvSpPr txBox="1"/>
          <p:nvPr/>
        </p:nvSpPr>
        <p:spPr>
          <a:xfrm>
            <a:off x="426190" y="1623159"/>
            <a:ext cx="1368152" cy="584775"/>
          </a:xfrm>
          <a:prstGeom prst="rect">
            <a:avLst/>
          </a:prstGeom>
          <a:noFill/>
        </p:spPr>
        <p:txBody>
          <a:bodyPr wrap="square">
            <a:spAutoFit/>
          </a:bodyPr>
          <a:lstStyle/>
          <a:p>
            <a:pPr algn="ctr"/>
            <a:r>
              <a:rPr lang="zh-CN" altLang="en-US" sz="3200" dirty="0">
                <a:solidFill>
                  <a:schemeClr val="accent2">
                    <a:lumMod val="50000"/>
                  </a:schemeClr>
                </a:solidFill>
                <a:latin typeface="+mj-ea"/>
                <a:ea typeface="+mj-ea"/>
              </a:rPr>
              <a:t>作业</a:t>
            </a:r>
            <a:endParaRPr lang="zh-CN" altLang="en-US" sz="32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4" name="Picture 4" descr="FG06_18"/>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a:xfrm>
            <a:off x="4644008" y="2132856"/>
            <a:ext cx="4094162" cy="4221162"/>
          </a:xfrm>
        </p:spPr>
      </p:pic>
      <p:sp>
        <p:nvSpPr>
          <p:cNvPr id="15365" name="Text Box 5"/>
          <p:cNvSpPr txBox="1">
            <a:spLocks noChangeArrowheads="1"/>
          </p:cNvSpPr>
          <p:nvPr/>
        </p:nvSpPr>
        <p:spPr bwMode="auto">
          <a:xfrm>
            <a:off x="313557" y="1072973"/>
            <a:ext cx="8712968" cy="1151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b="1">
                <a:solidFill>
                  <a:schemeClr val="tx1"/>
                </a:solidFill>
                <a:latin typeface="Times New Roman" pitchFamily="18" charset="0"/>
                <a:ea typeface="宋体" pitchFamily="2" charset="-122"/>
              </a:defRPr>
            </a:lvl1pPr>
            <a:lvl2pPr marL="742950" indent="-285750" eaLnBrk="0" hangingPunct="0">
              <a:defRPr kumimoji="1" sz="2400" b="1">
                <a:solidFill>
                  <a:schemeClr val="tx1"/>
                </a:solidFill>
                <a:latin typeface="Times New Roman" pitchFamily="18" charset="0"/>
                <a:ea typeface="宋体" pitchFamily="2" charset="-122"/>
              </a:defRPr>
            </a:lvl2pPr>
            <a:lvl3pPr marL="1143000" indent="-228600" eaLnBrk="0" hangingPunct="0">
              <a:defRPr kumimoji="1" sz="2400" b="1">
                <a:solidFill>
                  <a:schemeClr val="tx1"/>
                </a:solidFill>
                <a:latin typeface="Times New Roman" pitchFamily="18" charset="0"/>
                <a:ea typeface="宋体" pitchFamily="2" charset="-122"/>
              </a:defRPr>
            </a:lvl3pPr>
            <a:lvl4pPr marL="1600200" indent="-228600" eaLnBrk="0" hangingPunct="0">
              <a:defRPr kumimoji="1" sz="2400" b="1">
                <a:solidFill>
                  <a:schemeClr val="tx1"/>
                </a:solidFill>
                <a:latin typeface="Times New Roman" pitchFamily="18" charset="0"/>
                <a:ea typeface="宋体" pitchFamily="2" charset="-122"/>
              </a:defRPr>
            </a:lvl4pPr>
            <a:lvl5pPr marL="2057400" indent="-228600" eaLnBrk="0" hangingPunct="0">
              <a:defRPr kumimoji="1" sz="24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9pPr>
          </a:lstStyle>
          <a:p>
            <a:pPr eaLnBrk="1" hangingPunct="1">
              <a:lnSpc>
                <a:spcPct val="120000"/>
              </a:lnSpc>
              <a:spcBef>
                <a:spcPct val="50000"/>
              </a:spcBef>
            </a:pPr>
            <a:r>
              <a:rPr kumimoji="0" lang="en-US" altLang="zh-CN" sz="2000" b="0" dirty="0">
                <a:latin typeface="+mj-ea"/>
                <a:ea typeface="+mj-ea"/>
              </a:rPr>
              <a:t>    </a:t>
            </a:r>
            <a:r>
              <a:rPr kumimoji="0" lang="zh-CN" altLang="en-US" sz="2000" b="0" dirty="0">
                <a:latin typeface="+mj-ea"/>
                <a:ea typeface="+mj-ea"/>
              </a:rPr>
              <a:t>尽管每个分子的运动速率随时都在改变，但分子总体的速率分布却遵循一定的统计规律，即在某特定速率范围内的分子数占总分子数中的份额是可以统计估算的。</a:t>
            </a:r>
          </a:p>
        </p:txBody>
      </p:sp>
      <p:sp>
        <p:nvSpPr>
          <p:cNvPr id="587782" name="Text Box 6"/>
          <p:cNvSpPr txBox="1">
            <a:spLocks noChangeArrowheads="1"/>
          </p:cNvSpPr>
          <p:nvPr/>
        </p:nvSpPr>
        <p:spPr bwMode="auto">
          <a:xfrm>
            <a:off x="234073" y="2372130"/>
            <a:ext cx="3767336" cy="9363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b="1">
                <a:solidFill>
                  <a:schemeClr val="tx1"/>
                </a:solidFill>
                <a:latin typeface="Times New Roman" pitchFamily="18" charset="0"/>
                <a:ea typeface="宋体" pitchFamily="2" charset="-122"/>
              </a:defRPr>
            </a:lvl1pPr>
            <a:lvl2pPr marL="742950" indent="-285750" eaLnBrk="0" hangingPunct="0">
              <a:defRPr kumimoji="1" sz="2400" b="1">
                <a:solidFill>
                  <a:schemeClr val="tx1"/>
                </a:solidFill>
                <a:latin typeface="Times New Roman" pitchFamily="18" charset="0"/>
                <a:ea typeface="宋体" pitchFamily="2" charset="-122"/>
              </a:defRPr>
            </a:lvl2pPr>
            <a:lvl3pPr marL="1143000" indent="-228600" eaLnBrk="0" hangingPunct="0">
              <a:defRPr kumimoji="1" sz="2400" b="1">
                <a:solidFill>
                  <a:schemeClr val="tx1"/>
                </a:solidFill>
                <a:latin typeface="Times New Roman" pitchFamily="18" charset="0"/>
                <a:ea typeface="宋体" pitchFamily="2" charset="-122"/>
              </a:defRPr>
            </a:lvl3pPr>
            <a:lvl4pPr marL="1600200" indent="-228600" eaLnBrk="0" hangingPunct="0">
              <a:defRPr kumimoji="1" sz="2400" b="1">
                <a:solidFill>
                  <a:schemeClr val="tx1"/>
                </a:solidFill>
                <a:latin typeface="Times New Roman" pitchFamily="18" charset="0"/>
                <a:ea typeface="宋体" pitchFamily="2" charset="-122"/>
              </a:defRPr>
            </a:lvl4pPr>
            <a:lvl5pPr marL="2057400" indent="-228600" eaLnBrk="0" hangingPunct="0">
              <a:defRPr kumimoji="1" sz="24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9pPr>
          </a:lstStyle>
          <a:p>
            <a:pPr algn="ctr" eaLnBrk="1" hangingPunct="1">
              <a:lnSpc>
                <a:spcPct val="120000"/>
              </a:lnSpc>
              <a:spcBef>
                <a:spcPct val="50000"/>
              </a:spcBef>
            </a:pPr>
            <a:r>
              <a:rPr kumimoji="0" lang="zh-CN" altLang="en-US" dirty="0">
                <a:latin typeface="+mj-ea"/>
                <a:ea typeface="+mj-ea"/>
              </a:rPr>
              <a:t>气体分子速率分布 </a:t>
            </a:r>
            <a:r>
              <a:rPr kumimoji="0" lang="en-US" altLang="zh-CN" dirty="0"/>
              <a:t>Maxwell</a:t>
            </a:r>
            <a:r>
              <a:rPr kumimoji="0" lang="zh-CN" altLang="en-US" dirty="0"/>
              <a:t> </a:t>
            </a:r>
            <a:r>
              <a:rPr kumimoji="0" lang="en-US" altLang="zh-CN" dirty="0"/>
              <a:t>-Boltzmann</a:t>
            </a:r>
            <a:r>
              <a:rPr kumimoji="0" lang="zh-CN" altLang="en-US" dirty="0"/>
              <a:t> 分布</a:t>
            </a:r>
            <a:endParaRPr kumimoji="0" lang="zh-CN" altLang="en-US" dirty="0">
              <a:latin typeface="+mj-ea"/>
              <a:ea typeface="+mj-ea"/>
            </a:endParaRPr>
          </a:p>
        </p:txBody>
      </p:sp>
      <p:sp>
        <p:nvSpPr>
          <p:cNvPr id="15367" name="Line 7"/>
          <p:cNvSpPr>
            <a:spLocks noChangeShapeType="1"/>
          </p:cNvSpPr>
          <p:nvPr/>
        </p:nvSpPr>
        <p:spPr bwMode="auto">
          <a:xfrm flipV="1">
            <a:off x="5507608" y="3140918"/>
            <a:ext cx="1439862" cy="8636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5368" name="Text Box 8"/>
          <p:cNvSpPr txBox="1">
            <a:spLocks noChangeArrowheads="1"/>
          </p:cNvSpPr>
          <p:nvPr/>
        </p:nvSpPr>
        <p:spPr bwMode="auto">
          <a:xfrm>
            <a:off x="7041580" y="2884874"/>
            <a:ext cx="147508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b="1">
                <a:solidFill>
                  <a:schemeClr val="tx1"/>
                </a:solidFill>
                <a:latin typeface="Times New Roman" pitchFamily="18" charset="0"/>
                <a:ea typeface="宋体" pitchFamily="2" charset="-122"/>
              </a:defRPr>
            </a:lvl1pPr>
            <a:lvl2pPr marL="742950" indent="-285750" eaLnBrk="0" hangingPunct="0">
              <a:defRPr kumimoji="1" sz="2400" b="1">
                <a:solidFill>
                  <a:schemeClr val="tx1"/>
                </a:solidFill>
                <a:latin typeface="Times New Roman" pitchFamily="18" charset="0"/>
                <a:ea typeface="宋体" pitchFamily="2" charset="-122"/>
              </a:defRPr>
            </a:lvl2pPr>
            <a:lvl3pPr marL="1143000" indent="-228600" eaLnBrk="0" hangingPunct="0">
              <a:defRPr kumimoji="1" sz="2400" b="1">
                <a:solidFill>
                  <a:schemeClr val="tx1"/>
                </a:solidFill>
                <a:latin typeface="Times New Roman" pitchFamily="18" charset="0"/>
                <a:ea typeface="宋体" pitchFamily="2" charset="-122"/>
              </a:defRPr>
            </a:lvl3pPr>
            <a:lvl4pPr marL="1600200" indent="-228600" eaLnBrk="0" hangingPunct="0">
              <a:defRPr kumimoji="1" sz="2400" b="1">
                <a:solidFill>
                  <a:schemeClr val="tx1"/>
                </a:solidFill>
                <a:latin typeface="Times New Roman" pitchFamily="18" charset="0"/>
                <a:ea typeface="宋体" pitchFamily="2" charset="-122"/>
              </a:defRPr>
            </a:lvl4pPr>
            <a:lvl5pPr marL="2057400" indent="-228600" eaLnBrk="0" hangingPunct="0">
              <a:defRPr kumimoji="1" sz="24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9pPr>
          </a:lstStyle>
          <a:p>
            <a:pPr eaLnBrk="1" hangingPunct="1"/>
            <a:r>
              <a:rPr kumimoji="0" lang="zh-CN" altLang="en-US" sz="2000" b="0" dirty="0">
                <a:latin typeface="+mj-ea"/>
                <a:ea typeface="+mj-ea"/>
              </a:rPr>
              <a:t>最概然速率</a:t>
            </a:r>
          </a:p>
        </p:txBody>
      </p:sp>
      <p:sp>
        <p:nvSpPr>
          <p:cNvPr id="10" name="Rectangle 6"/>
          <p:cNvSpPr>
            <a:spLocks noChangeArrowheads="1"/>
          </p:cNvSpPr>
          <p:nvPr/>
        </p:nvSpPr>
        <p:spPr bwMode="auto">
          <a:xfrm>
            <a:off x="1412416" y="116632"/>
            <a:ext cx="6319167" cy="762000"/>
          </a:xfrm>
          <a:prstGeom prst="rect">
            <a:avLst/>
          </a:prstGeom>
          <a:noFill/>
          <a:ln w="9525">
            <a:noFill/>
            <a:miter lim="800000"/>
            <a:headEnd/>
            <a:tailEnd/>
          </a:ln>
        </p:spPr>
        <p:txBody>
          <a:bodyPr anchor="ctr"/>
          <a:lstStyle/>
          <a:p>
            <a:pPr algn="ctr">
              <a:defRPr/>
            </a:pPr>
            <a:r>
              <a:rPr lang="zh-CN" altLang="en-US" sz="3200" dirty="0">
                <a:solidFill>
                  <a:schemeClr val="accent2">
                    <a:lumMod val="50000"/>
                  </a:schemeClr>
                </a:solidFill>
                <a:latin typeface="Arial" panose="020B0604020202020204" pitchFamily="34" charset="0"/>
                <a:ea typeface="+mj-ea"/>
                <a:cs typeface="Arial" panose="020B0604020202020204" pitchFamily="34" charset="0"/>
              </a:rPr>
              <a:t>微观量规律 </a:t>
            </a:r>
            <a:r>
              <a:rPr lang="en-US" altLang="zh-CN" sz="3200" dirty="0">
                <a:solidFill>
                  <a:schemeClr val="accent2">
                    <a:lumMod val="50000"/>
                  </a:schemeClr>
                </a:solidFill>
                <a:latin typeface="Arial" panose="020B0604020202020204" pitchFamily="34" charset="0"/>
                <a:ea typeface="+mj-ea"/>
                <a:cs typeface="Arial" panose="020B0604020202020204" pitchFamily="34" charset="0"/>
              </a:rPr>
              <a:t>-</a:t>
            </a:r>
            <a:r>
              <a:rPr lang="zh-CN" altLang="en-US" sz="3200" dirty="0">
                <a:solidFill>
                  <a:schemeClr val="accent2">
                    <a:lumMod val="50000"/>
                  </a:schemeClr>
                </a:solidFill>
                <a:latin typeface="Arial" panose="020B0604020202020204" pitchFamily="34" charset="0"/>
                <a:ea typeface="+mj-ea"/>
                <a:cs typeface="Arial" panose="020B0604020202020204" pitchFamily="34" charset="0"/>
              </a:rPr>
              <a:t> 分子的</a:t>
            </a:r>
            <a:r>
              <a:rPr lang="zh-CN" altLang="en-US" sz="3200" dirty="0">
                <a:solidFill>
                  <a:srgbClr val="FF00FF"/>
                </a:solidFill>
                <a:latin typeface="Arial" panose="020B0604020202020204" pitchFamily="34" charset="0"/>
                <a:ea typeface="+mj-ea"/>
                <a:cs typeface="Arial" panose="020B0604020202020204" pitchFamily="34" charset="0"/>
              </a:rPr>
              <a:t>速率</a:t>
            </a:r>
            <a:r>
              <a:rPr lang="zh-CN" altLang="en-US" sz="3200" dirty="0">
                <a:solidFill>
                  <a:schemeClr val="accent2">
                    <a:lumMod val="50000"/>
                  </a:schemeClr>
                </a:solidFill>
                <a:latin typeface="Arial" panose="020B0604020202020204" pitchFamily="34" charset="0"/>
                <a:ea typeface="+mj-ea"/>
                <a:cs typeface="Arial" panose="020B0604020202020204" pitchFamily="34" charset="0"/>
              </a:rPr>
              <a:t>分布 （</a:t>
            </a:r>
            <a:r>
              <a:rPr lang="en-US" altLang="zh-CN" sz="3200" i="1" dirty="0">
                <a:solidFill>
                  <a:srgbClr val="FF00FF"/>
                </a:solidFill>
                <a:latin typeface="Arial" panose="020B0604020202020204" pitchFamily="34" charset="0"/>
                <a:ea typeface="+mj-ea"/>
                <a:cs typeface="Arial" panose="020B0604020202020204" pitchFamily="34" charset="0"/>
              </a:rPr>
              <a:t>v</a:t>
            </a:r>
            <a:r>
              <a:rPr lang="zh-CN" altLang="en-US" sz="3200" dirty="0">
                <a:solidFill>
                  <a:schemeClr val="accent2">
                    <a:lumMod val="50000"/>
                  </a:schemeClr>
                </a:solidFill>
                <a:latin typeface="Arial" panose="020B0604020202020204" pitchFamily="34" charset="0"/>
                <a:ea typeface="+mj-ea"/>
                <a:cs typeface="Arial" panose="020B0604020202020204" pitchFamily="34" charset="0"/>
              </a:rPr>
              <a:t>）</a:t>
            </a:r>
          </a:p>
        </p:txBody>
      </p:sp>
      <p:sp>
        <p:nvSpPr>
          <p:cNvPr id="11" name="矩形 10"/>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1" i="0" u="none" strike="noStrike" cap="none" normalizeH="0" baseline="0">
              <a:ln>
                <a:noFill/>
              </a:ln>
              <a:solidFill>
                <a:schemeClr val="tx1"/>
              </a:solidFill>
              <a:effectLst/>
              <a:latin typeface="Times New Roman" pitchFamily="18" charset="0"/>
              <a:ea typeface="宋体" pitchFamily="2" charset="-122"/>
            </a:endParaRPr>
          </a:p>
        </p:txBody>
      </p:sp>
      <p:sp>
        <p:nvSpPr>
          <p:cNvPr id="12" name="页脚占位符 1"/>
          <p:cNvSpPr>
            <a:spLocks noGrp="1"/>
          </p:cNvSpPr>
          <p:nvPr>
            <p:ph type="ftr" sz="quarter" idx="10"/>
          </p:nvPr>
        </p:nvSpPr>
        <p:spPr>
          <a:xfrm>
            <a:off x="0" y="6553200"/>
            <a:ext cx="457200" cy="228600"/>
          </a:xfrm>
        </p:spPr>
        <p:txBody>
          <a:bodyPr/>
          <a:lstStyle/>
          <a:p>
            <a:pPr>
              <a:defRPr/>
            </a:pPr>
            <a:fld id="{F1DC486F-0984-4F50-8590-69C2C6FFAA9B}" type="slidenum">
              <a:rPr lang="zh-CN" altLang="en-US" sz="1400" smtClean="0"/>
              <a:pPr>
                <a:defRPr/>
              </a:pPr>
              <a:t>20</a:t>
            </a:fld>
            <a:endParaRPr lang="en-US" altLang="zh-CN" sz="1400" dirty="0"/>
          </a:p>
        </p:txBody>
      </p:sp>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F37EA11E-B2A6-604D-B6CD-6C42E7ADC43D}"/>
                  </a:ext>
                </a:extLst>
              </p:cNvPr>
              <p:cNvSpPr txBox="1"/>
              <p:nvPr/>
            </p:nvSpPr>
            <p:spPr>
              <a:xfrm>
                <a:off x="219294" y="3553876"/>
                <a:ext cx="4270784" cy="862800"/>
              </a:xfrm>
              <a:prstGeom prst="rect">
                <a:avLst/>
              </a:prstGeom>
              <a:solidFill>
                <a:srgbClr val="FFFF00"/>
              </a:solidFill>
            </p:spPr>
            <p:txBody>
              <a:bodyPr wrap="square" lIns="0" tIns="0" rIns="0" bIns="0" rtlCol="0">
                <a:spAutoFit/>
              </a:bodyPr>
              <a:lstStyle/>
              <a:p>
                <a:pPr algn="ctr"/>
                <a14:m>
                  <m:oMath xmlns:m="http://schemas.openxmlformats.org/officeDocument/2006/math">
                    <m:f>
                      <m:fPr>
                        <m:ctrlPr>
                          <a:rPr kumimoji="1" lang="en-GB" altLang="zh-CN" sz="2800" i="1" smtClean="0">
                            <a:latin typeface="Cambria Math" panose="02040503050406030204" pitchFamily="18" charset="0"/>
                          </a:rPr>
                        </m:ctrlPr>
                      </m:fPr>
                      <m:num>
                        <m:r>
                          <a:rPr kumimoji="1" lang="en-GB" altLang="zh-CN" sz="2800" b="1" i="1" smtClean="0">
                            <a:latin typeface="Cambria Math" panose="02040503050406030204" pitchFamily="18" charset="0"/>
                          </a:rPr>
                          <m:t>𝒅𝒏</m:t>
                        </m:r>
                      </m:num>
                      <m:den>
                        <m:r>
                          <a:rPr kumimoji="1" lang="en-GB" altLang="zh-CN" sz="2800" b="1" i="1" smtClean="0">
                            <a:latin typeface="Cambria Math" panose="02040503050406030204" pitchFamily="18" charset="0"/>
                          </a:rPr>
                          <m:t>𝒏</m:t>
                        </m:r>
                      </m:den>
                    </m:f>
                    <m:r>
                      <a:rPr kumimoji="1" lang="en-GB" altLang="zh-CN" sz="2800" b="1" i="1" smtClean="0">
                        <a:latin typeface="Cambria Math" panose="02040503050406030204" pitchFamily="18" charset="0"/>
                      </a:rPr>
                      <m:t>=</m:t>
                    </m:r>
                    <m:r>
                      <a:rPr kumimoji="1" lang="en-GB" altLang="zh-CN" sz="2800" b="1" i="1" smtClean="0">
                        <a:latin typeface="Cambria Math" panose="02040503050406030204" pitchFamily="18" charset="0"/>
                      </a:rPr>
                      <m:t>𝟒</m:t>
                    </m:r>
                    <m:r>
                      <a:rPr kumimoji="1" lang="en-GB" altLang="zh-CN" sz="2800" b="1" i="1" smtClean="0">
                        <a:latin typeface="Cambria Math" panose="02040503050406030204" pitchFamily="18" charset="0"/>
                        <a:ea typeface="Cambria Math" panose="02040503050406030204" pitchFamily="18" charset="0"/>
                      </a:rPr>
                      <m:t>𝝅</m:t>
                    </m:r>
                    <m:sSup>
                      <m:sSupPr>
                        <m:ctrlPr>
                          <a:rPr kumimoji="1" lang="en-GB" altLang="zh-CN" sz="2800" b="1" i="1" smtClean="0">
                            <a:latin typeface="Cambria Math" panose="02040503050406030204" pitchFamily="18" charset="0"/>
                            <a:ea typeface="Cambria Math" panose="02040503050406030204" pitchFamily="18" charset="0"/>
                          </a:rPr>
                        </m:ctrlPr>
                      </m:sSupPr>
                      <m:e>
                        <m:d>
                          <m:dPr>
                            <m:ctrlPr>
                              <a:rPr lang="en-GB" altLang="zh-CN" sz="2800" i="1">
                                <a:latin typeface="Cambria Math" panose="02040503050406030204" pitchFamily="18" charset="0"/>
                                <a:ea typeface="Cambria Math" panose="02040503050406030204" pitchFamily="18" charset="0"/>
                              </a:rPr>
                            </m:ctrlPr>
                          </m:dPr>
                          <m:e>
                            <m:f>
                              <m:fPr>
                                <m:ctrlPr>
                                  <a:rPr lang="en-GB" altLang="zh-CN" sz="2800" i="1">
                                    <a:latin typeface="Cambria Math" panose="02040503050406030204" pitchFamily="18" charset="0"/>
                                    <a:ea typeface="Cambria Math" panose="02040503050406030204" pitchFamily="18" charset="0"/>
                                  </a:rPr>
                                </m:ctrlPr>
                              </m:fPr>
                              <m:num>
                                <m:r>
                                  <a:rPr lang="en-GB" altLang="zh-CN" sz="2800" i="1">
                                    <a:latin typeface="Cambria Math" panose="02040503050406030204" pitchFamily="18" charset="0"/>
                                    <a:ea typeface="Cambria Math" panose="02040503050406030204" pitchFamily="18" charset="0"/>
                                  </a:rPr>
                                  <m:t>𝑴</m:t>
                                </m:r>
                              </m:num>
                              <m:den>
                                <m:r>
                                  <a:rPr lang="en-GB" altLang="zh-CN" sz="2800" i="1">
                                    <a:latin typeface="Cambria Math" panose="02040503050406030204" pitchFamily="18" charset="0"/>
                                    <a:ea typeface="Cambria Math" panose="02040503050406030204" pitchFamily="18" charset="0"/>
                                  </a:rPr>
                                  <m:t>𝟐</m:t>
                                </m:r>
                                <m:r>
                                  <a:rPr lang="en-GB" altLang="zh-CN" sz="2800" i="1">
                                    <a:latin typeface="Cambria Math" panose="02040503050406030204" pitchFamily="18" charset="0"/>
                                    <a:ea typeface="Cambria Math" panose="02040503050406030204" pitchFamily="18" charset="0"/>
                                  </a:rPr>
                                  <m:t>𝝅</m:t>
                                </m:r>
                                <m:r>
                                  <a:rPr lang="en-GB" altLang="zh-CN" sz="2800" i="1">
                                    <a:latin typeface="Cambria Math" panose="02040503050406030204" pitchFamily="18" charset="0"/>
                                    <a:ea typeface="Cambria Math" panose="02040503050406030204" pitchFamily="18" charset="0"/>
                                  </a:rPr>
                                  <m:t>𝑹𝑻</m:t>
                                </m:r>
                              </m:den>
                            </m:f>
                          </m:e>
                        </m:d>
                      </m:e>
                      <m:sup>
                        <m:f>
                          <m:fPr>
                            <m:ctrlPr>
                              <a:rPr kumimoji="1" lang="en-GB" altLang="zh-CN" sz="2800" b="1" i="1" smtClean="0">
                                <a:latin typeface="Cambria Math" panose="02040503050406030204" pitchFamily="18" charset="0"/>
                                <a:ea typeface="Cambria Math" panose="02040503050406030204" pitchFamily="18" charset="0"/>
                              </a:rPr>
                            </m:ctrlPr>
                          </m:fPr>
                          <m:num>
                            <m:r>
                              <a:rPr kumimoji="1" lang="en-GB" altLang="zh-CN" sz="2800" b="1" i="1" smtClean="0">
                                <a:latin typeface="Cambria Math" panose="02040503050406030204" pitchFamily="18" charset="0"/>
                                <a:ea typeface="Cambria Math" panose="02040503050406030204" pitchFamily="18" charset="0"/>
                              </a:rPr>
                              <m:t>𝟑</m:t>
                            </m:r>
                          </m:num>
                          <m:den>
                            <m:r>
                              <a:rPr kumimoji="1" lang="en-GB" altLang="zh-CN" sz="2800" b="1" i="1" smtClean="0">
                                <a:latin typeface="Cambria Math" panose="02040503050406030204" pitchFamily="18" charset="0"/>
                                <a:ea typeface="Cambria Math" panose="02040503050406030204" pitchFamily="18" charset="0"/>
                              </a:rPr>
                              <m:t>𝟐</m:t>
                            </m:r>
                          </m:den>
                        </m:f>
                      </m:sup>
                    </m:sSup>
                    <m:sSup>
                      <m:sSupPr>
                        <m:ctrlPr>
                          <a:rPr kumimoji="1" lang="en-GB" altLang="zh-CN" sz="2800" b="1" i="1" smtClean="0">
                            <a:latin typeface="Cambria Math" panose="02040503050406030204" pitchFamily="18" charset="0"/>
                            <a:ea typeface="Cambria Math" panose="02040503050406030204" pitchFamily="18" charset="0"/>
                          </a:rPr>
                        </m:ctrlPr>
                      </m:sSupPr>
                      <m:e>
                        <m:r>
                          <a:rPr kumimoji="1" lang="en-GB" altLang="zh-CN" sz="2800" b="1" i="1" smtClean="0">
                            <a:latin typeface="Cambria Math" panose="02040503050406030204" pitchFamily="18" charset="0"/>
                            <a:ea typeface="Cambria Math" panose="02040503050406030204" pitchFamily="18" charset="0"/>
                          </a:rPr>
                          <m:t>𝒆</m:t>
                        </m:r>
                      </m:e>
                      <m:sup>
                        <m:r>
                          <a:rPr kumimoji="1" lang="en-GB" altLang="zh-CN" sz="2800" b="1" i="1" smtClean="0">
                            <a:latin typeface="Cambria Math" panose="02040503050406030204" pitchFamily="18" charset="0"/>
                            <a:ea typeface="Cambria Math" panose="02040503050406030204" pitchFamily="18" charset="0"/>
                          </a:rPr>
                          <m:t>−</m:t>
                        </m:r>
                        <m:f>
                          <m:fPr>
                            <m:ctrlPr>
                              <a:rPr kumimoji="1" lang="en-GB" altLang="zh-CN" sz="2800" b="1" i="1" smtClean="0">
                                <a:latin typeface="Cambria Math" panose="02040503050406030204" pitchFamily="18" charset="0"/>
                                <a:ea typeface="Cambria Math" panose="02040503050406030204" pitchFamily="18" charset="0"/>
                              </a:rPr>
                            </m:ctrlPr>
                          </m:fPr>
                          <m:num>
                            <m:r>
                              <a:rPr kumimoji="1" lang="en-GB" altLang="zh-CN" sz="2800" b="1" i="1" smtClean="0">
                                <a:latin typeface="Cambria Math" panose="02040503050406030204" pitchFamily="18" charset="0"/>
                                <a:ea typeface="Cambria Math" panose="02040503050406030204" pitchFamily="18" charset="0"/>
                              </a:rPr>
                              <m:t>𝑴𝒗</m:t>
                            </m:r>
                            <m:r>
                              <a:rPr kumimoji="1" lang="en-GB" altLang="zh-CN" sz="2800" b="1" i="1" baseline="30000" smtClean="0">
                                <a:latin typeface="Cambria Math" panose="02040503050406030204" pitchFamily="18" charset="0"/>
                                <a:ea typeface="Cambria Math" panose="02040503050406030204" pitchFamily="18" charset="0"/>
                              </a:rPr>
                              <m:t>𝟐</m:t>
                            </m:r>
                          </m:num>
                          <m:den>
                            <m:r>
                              <a:rPr kumimoji="1" lang="en-GB" altLang="zh-CN" sz="2800" b="1" i="1" smtClean="0">
                                <a:latin typeface="Cambria Math" panose="02040503050406030204" pitchFamily="18" charset="0"/>
                                <a:ea typeface="Cambria Math" panose="02040503050406030204" pitchFamily="18" charset="0"/>
                              </a:rPr>
                              <m:t>𝟐</m:t>
                            </m:r>
                            <m:r>
                              <a:rPr kumimoji="1" lang="en-GB" altLang="zh-CN" sz="2800" b="1" i="1" smtClean="0">
                                <a:latin typeface="Cambria Math" panose="02040503050406030204" pitchFamily="18" charset="0"/>
                                <a:ea typeface="Cambria Math" panose="02040503050406030204" pitchFamily="18" charset="0"/>
                              </a:rPr>
                              <m:t>𝑹𝑻</m:t>
                            </m:r>
                          </m:den>
                        </m:f>
                      </m:sup>
                    </m:sSup>
                    <m:r>
                      <a:rPr kumimoji="1" lang="en-GB" altLang="zh-CN" sz="2800" b="1" i="1" smtClean="0">
                        <a:latin typeface="Cambria Math" panose="02040503050406030204" pitchFamily="18" charset="0"/>
                        <a:ea typeface="Cambria Math" panose="02040503050406030204" pitchFamily="18" charset="0"/>
                      </a:rPr>
                      <m:t> </m:t>
                    </m:r>
                    <m:r>
                      <a:rPr kumimoji="1" lang="en-GB" altLang="zh-CN" sz="2800" b="1" i="1" smtClean="0">
                        <a:latin typeface="Cambria Math" panose="02040503050406030204" pitchFamily="18" charset="0"/>
                        <a:ea typeface="Cambria Math" panose="02040503050406030204" pitchFamily="18" charset="0"/>
                      </a:rPr>
                      <m:t>𝒗</m:t>
                    </m:r>
                  </m:oMath>
                </a14:m>
                <a:r>
                  <a:rPr kumimoji="1" lang="en-GB" altLang="zh-CN" sz="2800" baseline="30000" dirty="0"/>
                  <a:t>2</a:t>
                </a:r>
                <a:r>
                  <a:rPr kumimoji="1" lang="en-GB" altLang="zh-CN" sz="2800" dirty="0"/>
                  <a:t>dv</a:t>
                </a:r>
                <a:endParaRPr kumimoji="1" lang="zh-CN" altLang="en-US" sz="2800" dirty="0"/>
              </a:p>
            </p:txBody>
          </p:sp>
        </mc:Choice>
        <mc:Fallback xmlns="">
          <p:sp>
            <p:nvSpPr>
              <p:cNvPr id="13" name="文本框 12">
                <a:extLst>
                  <a:ext uri="{FF2B5EF4-FFF2-40B4-BE49-F238E27FC236}">
                    <a16:creationId xmlns:a16="http://schemas.microsoft.com/office/drawing/2014/main" id="{F37EA11E-B2A6-604D-B6CD-6C42E7ADC43D}"/>
                  </a:ext>
                </a:extLst>
              </p:cNvPr>
              <p:cNvSpPr txBox="1">
                <a:spLocks noRot="1" noChangeAspect="1" noMove="1" noResize="1" noEditPoints="1" noAdjustHandles="1" noChangeArrowheads="1" noChangeShapeType="1" noTextEdit="1"/>
              </p:cNvSpPr>
              <p:nvPr/>
            </p:nvSpPr>
            <p:spPr>
              <a:xfrm>
                <a:off x="219294" y="3553876"/>
                <a:ext cx="4270784" cy="862800"/>
              </a:xfrm>
              <a:prstGeom prst="rect">
                <a:avLst/>
              </a:prstGeom>
              <a:blipFill>
                <a:blip r:embed="rId4"/>
                <a:stretch>
                  <a:fillRect l="-890" r="-3561" b="-13043"/>
                </a:stretch>
              </a:blipFill>
            </p:spPr>
            <p:txBody>
              <a:bodyPr/>
              <a:lstStyle/>
              <a:p>
                <a:r>
                  <a:rPr lang="zh-CN" altLang="en-US">
                    <a:noFill/>
                  </a:rPr>
                  <a:t> </a:t>
                </a:r>
              </a:p>
            </p:txBody>
          </p:sp>
        </mc:Fallback>
      </mc:AlternateContent>
      <p:sp>
        <p:nvSpPr>
          <p:cNvPr id="2" name="文本框 1">
            <a:extLst>
              <a:ext uri="{FF2B5EF4-FFF2-40B4-BE49-F238E27FC236}">
                <a16:creationId xmlns:a16="http://schemas.microsoft.com/office/drawing/2014/main" id="{838590A6-DC7C-E248-AB98-BB75C005DF61}"/>
              </a:ext>
            </a:extLst>
          </p:cNvPr>
          <p:cNvSpPr txBox="1"/>
          <p:nvPr/>
        </p:nvSpPr>
        <p:spPr>
          <a:xfrm>
            <a:off x="4964380" y="6351454"/>
            <a:ext cx="3773790" cy="369332"/>
          </a:xfrm>
          <a:prstGeom prst="rect">
            <a:avLst/>
          </a:prstGeom>
          <a:noFill/>
        </p:spPr>
        <p:txBody>
          <a:bodyPr wrap="none" rtlCol="0">
            <a:spAutoFit/>
          </a:bodyPr>
          <a:lstStyle/>
          <a:p>
            <a:r>
              <a:rPr lang="zh-CN" altLang="en-GB" sz="1800" b="0" dirty="0">
                <a:latin typeface="+mn-lt"/>
                <a:ea typeface="+mj-ea"/>
              </a:rPr>
              <a:t>协和</a:t>
            </a:r>
            <a:r>
              <a:rPr lang="zh-CN" altLang="en-US" sz="1800" b="0" dirty="0">
                <a:latin typeface="+mn-lt"/>
                <a:ea typeface="+mj-ea"/>
              </a:rPr>
              <a:t>飞机起飞速度 </a:t>
            </a:r>
            <a:r>
              <a:rPr lang="en-US" altLang="zh-CN" sz="1800" b="0" dirty="0">
                <a:latin typeface="+mn-lt"/>
                <a:ea typeface="+mj-ea"/>
              </a:rPr>
              <a:t>320km/h</a:t>
            </a:r>
            <a:r>
              <a:rPr lang="zh-CN" altLang="en-US" sz="1800" b="0" dirty="0">
                <a:latin typeface="+mn-lt"/>
                <a:ea typeface="+mj-ea"/>
              </a:rPr>
              <a:t> </a:t>
            </a:r>
            <a:r>
              <a:rPr lang="en-US" altLang="zh-CN" sz="1800" b="0" dirty="0">
                <a:latin typeface="+mn-lt"/>
                <a:ea typeface="+mj-ea"/>
              </a:rPr>
              <a:t>≈</a:t>
            </a:r>
            <a:r>
              <a:rPr lang="zh-CN" altLang="en-US" sz="1800" b="0" dirty="0">
                <a:latin typeface="+mn-lt"/>
                <a:ea typeface="+mj-ea"/>
              </a:rPr>
              <a:t> </a:t>
            </a:r>
            <a:r>
              <a:rPr lang="en-US" altLang="zh-CN" sz="1800" b="0" dirty="0">
                <a:latin typeface="+mn-lt"/>
                <a:ea typeface="+mj-ea"/>
              </a:rPr>
              <a:t>88</a:t>
            </a:r>
            <a:r>
              <a:rPr lang="zh-CN" altLang="en-US" sz="1800" b="0" dirty="0">
                <a:latin typeface="+mn-lt"/>
                <a:ea typeface="+mj-ea"/>
              </a:rPr>
              <a:t> </a:t>
            </a:r>
            <a:r>
              <a:rPr lang="en-US" altLang="zh-CN" sz="1800" b="0" dirty="0">
                <a:latin typeface="+mn-lt"/>
                <a:ea typeface="+mj-ea"/>
              </a:rPr>
              <a:t>m/s</a:t>
            </a:r>
            <a:endParaRPr kumimoji="1" lang="zh-CN" altLang="en-US" sz="1800" b="0" dirty="0">
              <a:latin typeface="+mn-lt"/>
              <a:ea typeface="+mj-ea"/>
            </a:endParaRPr>
          </a:p>
        </p:txBody>
      </p:sp>
      <p:sp>
        <p:nvSpPr>
          <p:cNvPr id="3" name="文本框 2">
            <a:extLst>
              <a:ext uri="{FF2B5EF4-FFF2-40B4-BE49-F238E27FC236}">
                <a16:creationId xmlns:a16="http://schemas.microsoft.com/office/drawing/2014/main" id="{1BA7F775-8C4D-814F-A874-3AB93A8072CD}"/>
              </a:ext>
            </a:extLst>
          </p:cNvPr>
          <p:cNvSpPr txBox="1"/>
          <p:nvPr/>
        </p:nvSpPr>
        <p:spPr>
          <a:xfrm>
            <a:off x="1334214" y="4553049"/>
            <a:ext cx="2040943" cy="461665"/>
          </a:xfrm>
          <a:prstGeom prst="rect">
            <a:avLst/>
          </a:prstGeom>
          <a:noFill/>
        </p:spPr>
        <p:txBody>
          <a:bodyPr wrap="none" rtlCol="0">
            <a:spAutoFit/>
          </a:bodyPr>
          <a:lstStyle/>
          <a:p>
            <a:r>
              <a:rPr kumimoji="1" lang="zh-CN" altLang="en-US" b="0" dirty="0">
                <a:latin typeface="+mj-ea"/>
                <a:ea typeface="+mj-ea"/>
              </a:rPr>
              <a:t>分子量和温度</a:t>
            </a:r>
          </a:p>
        </p:txBody>
      </p:sp>
      <p:sp>
        <p:nvSpPr>
          <p:cNvPr id="5" name="文本框 4">
            <a:extLst>
              <a:ext uri="{FF2B5EF4-FFF2-40B4-BE49-F238E27FC236}">
                <a16:creationId xmlns:a16="http://schemas.microsoft.com/office/drawing/2014/main" id="{7CF8720B-6CCB-BD77-25AD-051974389539}"/>
              </a:ext>
            </a:extLst>
          </p:cNvPr>
          <p:cNvSpPr txBox="1"/>
          <p:nvPr/>
        </p:nvSpPr>
        <p:spPr>
          <a:xfrm>
            <a:off x="98650" y="5229200"/>
            <a:ext cx="4401343" cy="1200329"/>
          </a:xfrm>
          <a:prstGeom prst="rect">
            <a:avLst/>
          </a:prstGeom>
          <a:noFill/>
        </p:spPr>
        <p:txBody>
          <a:bodyPr wrap="square">
            <a:spAutoFit/>
          </a:bodyPr>
          <a:lstStyle/>
          <a:p>
            <a:pPr algn="ctr"/>
            <a:r>
              <a:rPr lang="zh-CN" altLang="en-US" b="0" dirty="0">
                <a:solidFill>
                  <a:srgbClr val="0000FF"/>
                </a:solidFill>
                <a:latin typeface="+mj-ea"/>
                <a:ea typeface="+mj-ea"/>
              </a:rPr>
              <a:t>单位体积元内的分子数占总分子数的百分比，气体分子的速率分布函数</a:t>
            </a:r>
          </a:p>
        </p:txBody>
      </p:sp>
    </p:spTree>
    <p:extLst>
      <p:ext uri="{BB962C8B-B14F-4D97-AF65-F5344CB8AC3E}">
        <p14:creationId xmlns:p14="http://schemas.microsoft.com/office/powerpoint/2010/main" val="10900152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2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70994" y="1126162"/>
            <a:ext cx="2081317" cy="3221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2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89464" y="1136304"/>
            <a:ext cx="2095438" cy="3200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6"/>
          <p:cNvSpPr>
            <a:spLocks noChangeArrowheads="1"/>
          </p:cNvSpPr>
          <p:nvPr/>
        </p:nvSpPr>
        <p:spPr bwMode="auto">
          <a:xfrm>
            <a:off x="1403648" y="116632"/>
            <a:ext cx="6319167" cy="762000"/>
          </a:xfrm>
          <a:prstGeom prst="rect">
            <a:avLst/>
          </a:prstGeom>
          <a:noFill/>
          <a:ln w="9525">
            <a:noFill/>
            <a:miter lim="800000"/>
            <a:headEnd/>
            <a:tailEnd/>
          </a:ln>
        </p:spPr>
        <p:txBody>
          <a:bodyPr anchor="ctr"/>
          <a:lstStyle/>
          <a:p>
            <a:pPr algn="ctr">
              <a:defRPr/>
            </a:pPr>
            <a:r>
              <a:rPr lang="zh-CN" altLang="en-US" sz="3200" dirty="0">
                <a:solidFill>
                  <a:schemeClr val="accent2">
                    <a:lumMod val="50000"/>
                  </a:schemeClr>
                </a:solidFill>
                <a:latin typeface="Arial" panose="020B0604020202020204" pitchFamily="34" charset="0"/>
                <a:ea typeface="+mj-ea"/>
                <a:cs typeface="Arial" panose="020B0604020202020204" pitchFamily="34" charset="0"/>
              </a:rPr>
              <a:t>分子的速率分布</a:t>
            </a:r>
          </a:p>
        </p:txBody>
      </p:sp>
      <p:sp>
        <p:nvSpPr>
          <p:cNvPr id="5" name="矩形 4"/>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1" i="0" u="none" strike="noStrike" cap="none" normalizeH="0" baseline="0">
              <a:ln>
                <a:noFill/>
              </a:ln>
              <a:solidFill>
                <a:schemeClr val="tx1"/>
              </a:solidFill>
              <a:effectLst/>
              <a:latin typeface="Times New Roman" pitchFamily="18" charset="0"/>
              <a:ea typeface="宋体" pitchFamily="2" charset="-122"/>
            </a:endParaRPr>
          </a:p>
        </p:txBody>
      </p:sp>
      <p:sp>
        <p:nvSpPr>
          <p:cNvPr id="6" name="页脚占位符 1"/>
          <p:cNvSpPr>
            <a:spLocks noGrp="1"/>
          </p:cNvSpPr>
          <p:nvPr>
            <p:ph type="ftr" sz="quarter" idx="10"/>
          </p:nvPr>
        </p:nvSpPr>
        <p:spPr>
          <a:xfrm>
            <a:off x="0" y="6553200"/>
            <a:ext cx="457200" cy="228600"/>
          </a:xfrm>
        </p:spPr>
        <p:txBody>
          <a:bodyPr/>
          <a:lstStyle/>
          <a:p>
            <a:pPr>
              <a:defRPr/>
            </a:pPr>
            <a:fld id="{F1DC486F-0984-4F50-8590-69C2C6FFAA9B}" type="slidenum">
              <a:rPr lang="zh-CN" altLang="en-US" sz="1400" smtClean="0"/>
              <a:pPr>
                <a:defRPr/>
              </a:pPr>
              <a:t>21</a:t>
            </a:fld>
            <a:endParaRPr lang="en-US" altLang="zh-CN" sz="1400" dirty="0"/>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F342EE8B-0E19-5942-B567-7472CDC8C542}"/>
                  </a:ext>
                </a:extLst>
              </p:cNvPr>
              <p:cNvSpPr txBox="1"/>
              <p:nvPr/>
            </p:nvSpPr>
            <p:spPr>
              <a:xfrm>
                <a:off x="2436608" y="5260050"/>
                <a:ext cx="4270784" cy="862800"/>
              </a:xfrm>
              <a:prstGeom prst="rect">
                <a:avLst/>
              </a:prstGeom>
              <a:solidFill>
                <a:srgbClr val="FFFF00"/>
              </a:solidFill>
            </p:spPr>
            <p:txBody>
              <a:bodyPr wrap="square" lIns="0" tIns="0" rIns="0" bIns="0" rtlCol="0">
                <a:spAutoFit/>
              </a:bodyPr>
              <a:lstStyle/>
              <a:p>
                <a:pPr algn="ctr"/>
                <a14:m>
                  <m:oMath xmlns:m="http://schemas.openxmlformats.org/officeDocument/2006/math">
                    <m:f>
                      <m:fPr>
                        <m:ctrlPr>
                          <a:rPr kumimoji="1" lang="en-GB" altLang="zh-CN" sz="2800" i="1" smtClean="0">
                            <a:latin typeface="Cambria Math" panose="02040503050406030204" pitchFamily="18" charset="0"/>
                          </a:rPr>
                        </m:ctrlPr>
                      </m:fPr>
                      <m:num>
                        <m:r>
                          <a:rPr kumimoji="1" lang="en-GB" altLang="zh-CN" sz="2800" b="1" i="1" smtClean="0">
                            <a:latin typeface="Cambria Math" panose="02040503050406030204" pitchFamily="18" charset="0"/>
                          </a:rPr>
                          <m:t>𝒅𝒏</m:t>
                        </m:r>
                      </m:num>
                      <m:den>
                        <m:r>
                          <a:rPr kumimoji="1" lang="en-GB" altLang="zh-CN" sz="2800" b="1" i="1" smtClean="0">
                            <a:latin typeface="Cambria Math" panose="02040503050406030204" pitchFamily="18" charset="0"/>
                          </a:rPr>
                          <m:t>𝒏</m:t>
                        </m:r>
                      </m:den>
                    </m:f>
                    <m:r>
                      <a:rPr kumimoji="1" lang="en-GB" altLang="zh-CN" sz="2800" b="1" i="1" smtClean="0">
                        <a:latin typeface="Cambria Math" panose="02040503050406030204" pitchFamily="18" charset="0"/>
                      </a:rPr>
                      <m:t>=</m:t>
                    </m:r>
                    <m:r>
                      <a:rPr kumimoji="1" lang="en-GB" altLang="zh-CN" sz="2800" b="1" i="1" smtClean="0">
                        <a:latin typeface="Cambria Math" panose="02040503050406030204" pitchFamily="18" charset="0"/>
                      </a:rPr>
                      <m:t>𝟒</m:t>
                    </m:r>
                    <m:r>
                      <a:rPr kumimoji="1" lang="en-GB" altLang="zh-CN" sz="2800" b="1" i="1" smtClean="0">
                        <a:latin typeface="Cambria Math" panose="02040503050406030204" pitchFamily="18" charset="0"/>
                        <a:ea typeface="Cambria Math" panose="02040503050406030204" pitchFamily="18" charset="0"/>
                      </a:rPr>
                      <m:t>𝝅</m:t>
                    </m:r>
                    <m:sSup>
                      <m:sSupPr>
                        <m:ctrlPr>
                          <a:rPr kumimoji="1" lang="en-GB" altLang="zh-CN" sz="2800" b="1" i="1" smtClean="0">
                            <a:latin typeface="Cambria Math" panose="02040503050406030204" pitchFamily="18" charset="0"/>
                            <a:ea typeface="Cambria Math" panose="02040503050406030204" pitchFamily="18" charset="0"/>
                          </a:rPr>
                        </m:ctrlPr>
                      </m:sSupPr>
                      <m:e>
                        <m:d>
                          <m:dPr>
                            <m:ctrlPr>
                              <a:rPr lang="en-GB" altLang="zh-CN" sz="2800" i="1">
                                <a:latin typeface="Cambria Math" panose="02040503050406030204" pitchFamily="18" charset="0"/>
                                <a:ea typeface="Cambria Math" panose="02040503050406030204" pitchFamily="18" charset="0"/>
                              </a:rPr>
                            </m:ctrlPr>
                          </m:dPr>
                          <m:e>
                            <m:f>
                              <m:fPr>
                                <m:ctrlPr>
                                  <a:rPr lang="en-GB" altLang="zh-CN" sz="2800" i="1">
                                    <a:latin typeface="Cambria Math" panose="02040503050406030204" pitchFamily="18" charset="0"/>
                                    <a:ea typeface="Cambria Math" panose="02040503050406030204" pitchFamily="18" charset="0"/>
                                  </a:rPr>
                                </m:ctrlPr>
                              </m:fPr>
                              <m:num>
                                <m:r>
                                  <a:rPr lang="en-GB" altLang="zh-CN" sz="2800" i="1">
                                    <a:latin typeface="Cambria Math" panose="02040503050406030204" pitchFamily="18" charset="0"/>
                                    <a:ea typeface="Cambria Math" panose="02040503050406030204" pitchFamily="18" charset="0"/>
                                  </a:rPr>
                                  <m:t>𝑴</m:t>
                                </m:r>
                              </m:num>
                              <m:den>
                                <m:r>
                                  <a:rPr lang="en-GB" altLang="zh-CN" sz="2800" i="1">
                                    <a:latin typeface="Cambria Math" panose="02040503050406030204" pitchFamily="18" charset="0"/>
                                    <a:ea typeface="Cambria Math" panose="02040503050406030204" pitchFamily="18" charset="0"/>
                                  </a:rPr>
                                  <m:t>𝟐</m:t>
                                </m:r>
                                <m:r>
                                  <a:rPr lang="en-GB" altLang="zh-CN" sz="2800" i="1">
                                    <a:latin typeface="Cambria Math" panose="02040503050406030204" pitchFamily="18" charset="0"/>
                                    <a:ea typeface="Cambria Math" panose="02040503050406030204" pitchFamily="18" charset="0"/>
                                  </a:rPr>
                                  <m:t>𝝅</m:t>
                                </m:r>
                                <m:r>
                                  <a:rPr lang="en-GB" altLang="zh-CN" sz="2800" i="1">
                                    <a:latin typeface="Cambria Math" panose="02040503050406030204" pitchFamily="18" charset="0"/>
                                    <a:ea typeface="Cambria Math" panose="02040503050406030204" pitchFamily="18" charset="0"/>
                                  </a:rPr>
                                  <m:t>𝑹𝑻</m:t>
                                </m:r>
                              </m:den>
                            </m:f>
                          </m:e>
                        </m:d>
                      </m:e>
                      <m:sup>
                        <m:f>
                          <m:fPr>
                            <m:ctrlPr>
                              <a:rPr kumimoji="1" lang="en-GB" altLang="zh-CN" sz="2800" b="1" i="1" smtClean="0">
                                <a:latin typeface="Cambria Math" panose="02040503050406030204" pitchFamily="18" charset="0"/>
                                <a:ea typeface="Cambria Math" panose="02040503050406030204" pitchFamily="18" charset="0"/>
                              </a:rPr>
                            </m:ctrlPr>
                          </m:fPr>
                          <m:num>
                            <m:r>
                              <a:rPr kumimoji="1" lang="en-GB" altLang="zh-CN" sz="2800" b="1" i="1" smtClean="0">
                                <a:latin typeface="Cambria Math" panose="02040503050406030204" pitchFamily="18" charset="0"/>
                                <a:ea typeface="Cambria Math" panose="02040503050406030204" pitchFamily="18" charset="0"/>
                              </a:rPr>
                              <m:t>𝟑</m:t>
                            </m:r>
                          </m:num>
                          <m:den>
                            <m:r>
                              <a:rPr kumimoji="1" lang="en-GB" altLang="zh-CN" sz="2800" b="1" i="1" smtClean="0">
                                <a:latin typeface="Cambria Math" panose="02040503050406030204" pitchFamily="18" charset="0"/>
                                <a:ea typeface="Cambria Math" panose="02040503050406030204" pitchFamily="18" charset="0"/>
                              </a:rPr>
                              <m:t>𝟐</m:t>
                            </m:r>
                          </m:den>
                        </m:f>
                      </m:sup>
                    </m:sSup>
                    <m:sSup>
                      <m:sSupPr>
                        <m:ctrlPr>
                          <a:rPr kumimoji="1" lang="en-GB" altLang="zh-CN" sz="2800" b="1" i="1" smtClean="0">
                            <a:latin typeface="Cambria Math" panose="02040503050406030204" pitchFamily="18" charset="0"/>
                            <a:ea typeface="Cambria Math" panose="02040503050406030204" pitchFamily="18" charset="0"/>
                          </a:rPr>
                        </m:ctrlPr>
                      </m:sSupPr>
                      <m:e>
                        <m:r>
                          <a:rPr kumimoji="1" lang="en-GB" altLang="zh-CN" sz="2800" b="1" i="1" smtClean="0">
                            <a:latin typeface="Cambria Math" panose="02040503050406030204" pitchFamily="18" charset="0"/>
                            <a:ea typeface="Cambria Math" panose="02040503050406030204" pitchFamily="18" charset="0"/>
                          </a:rPr>
                          <m:t>𝒆</m:t>
                        </m:r>
                      </m:e>
                      <m:sup>
                        <m:r>
                          <a:rPr kumimoji="1" lang="en-GB" altLang="zh-CN" sz="2800" b="1" i="1" smtClean="0">
                            <a:latin typeface="Cambria Math" panose="02040503050406030204" pitchFamily="18" charset="0"/>
                            <a:ea typeface="Cambria Math" panose="02040503050406030204" pitchFamily="18" charset="0"/>
                          </a:rPr>
                          <m:t>−</m:t>
                        </m:r>
                        <m:f>
                          <m:fPr>
                            <m:ctrlPr>
                              <a:rPr kumimoji="1" lang="en-GB" altLang="zh-CN" sz="2800" b="1" i="1" smtClean="0">
                                <a:latin typeface="Cambria Math" panose="02040503050406030204" pitchFamily="18" charset="0"/>
                                <a:ea typeface="Cambria Math" panose="02040503050406030204" pitchFamily="18" charset="0"/>
                              </a:rPr>
                            </m:ctrlPr>
                          </m:fPr>
                          <m:num>
                            <m:r>
                              <a:rPr kumimoji="1" lang="en-GB" altLang="zh-CN" sz="2800" b="1" i="1" smtClean="0">
                                <a:latin typeface="Cambria Math" panose="02040503050406030204" pitchFamily="18" charset="0"/>
                                <a:ea typeface="Cambria Math" panose="02040503050406030204" pitchFamily="18" charset="0"/>
                              </a:rPr>
                              <m:t>𝑴𝒗</m:t>
                            </m:r>
                            <m:r>
                              <a:rPr kumimoji="1" lang="en-GB" altLang="zh-CN" sz="2800" b="1" i="1" baseline="30000" smtClean="0">
                                <a:latin typeface="Cambria Math" panose="02040503050406030204" pitchFamily="18" charset="0"/>
                                <a:ea typeface="Cambria Math" panose="02040503050406030204" pitchFamily="18" charset="0"/>
                              </a:rPr>
                              <m:t>𝟐</m:t>
                            </m:r>
                          </m:num>
                          <m:den>
                            <m:r>
                              <a:rPr kumimoji="1" lang="en-GB" altLang="zh-CN" sz="2800" b="1" i="1" smtClean="0">
                                <a:latin typeface="Cambria Math" panose="02040503050406030204" pitchFamily="18" charset="0"/>
                                <a:ea typeface="Cambria Math" panose="02040503050406030204" pitchFamily="18" charset="0"/>
                              </a:rPr>
                              <m:t>𝟐</m:t>
                            </m:r>
                            <m:r>
                              <a:rPr kumimoji="1" lang="en-GB" altLang="zh-CN" sz="2800" b="1" i="1" smtClean="0">
                                <a:latin typeface="Cambria Math" panose="02040503050406030204" pitchFamily="18" charset="0"/>
                                <a:ea typeface="Cambria Math" panose="02040503050406030204" pitchFamily="18" charset="0"/>
                              </a:rPr>
                              <m:t>𝑹𝑻</m:t>
                            </m:r>
                          </m:den>
                        </m:f>
                      </m:sup>
                    </m:sSup>
                    <m:r>
                      <a:rPr kumimoji="1" lang="en-GB" altLang="zh-CN" sz="2800" b="1" i="1" smtClean="0">
                        <a:latin typeface="Cambria Math" panose="02040503050406030204" pitchFamily="18" charset="0"/>
                        <a:ea typeface="Cambria Math" panose="02040503050406030204" pitchFamily="18" charset="0"/>
                      </a:rPr>
                      <m:t> </m:t>
                    </m:r>
                    <m:r>
                      <a:rPr kumimoji="1" lang="en-GB" altLang="zh-CN" sz="2800" b="1" i="1" smtClean="0">
                        <a:latin typeface="Cambria Math" panose="02040503050406030204" pitchFamily="18" charset="0"/>
                        <a:ea typeface="Cambria Math" panose="02040503050406030204" pitchFamily="18" charset="0"/>
                      </a:rPr>
                      <m:t>𝒗</m:t>
                    </m:r>
                  </m:oMath>
                </a14:m>
                <a:r>
                  <a:rPr kumimoji="1" lang="en-GB" altLang="zh-CN" sz="2800" baseline="30000" dirty="0"/>
                  <a:t>2</a:t>
                </a:r>
                <a:r>
                  <a:rPr kumimoji="1" lang="en-GB" altLang="zh-CN" sz="2800" dirty="0"/>
                  <a:t>dv</a:t>
                </a:r>
                <a:endParaRPr kumimoji="1" lang="zh-CN" altLang="en-US" sz="2800" dirty="0"/>
              </a:p>
            </p:txBody>
          </p:sp>
        </mc:Choice>
        <mc:Fallback xmlns="">
          <p:sp>
            <p:nvSpPr>
              <p:cNvPr id="7" name="文本框 6">
                <a:extLst>
                  <a:ext uri="{FF2B5EF4-FFF2-40B4-BE49-F238E27FC236}">
                    <a16:creationId xmlns:a16="http://schemas.microsoft.com/office/drawing/2014/main" id="{F342EE8B-0E19-5942-B567-7472CDC8C542}"/>
                  </a:ext>
                </a:extLst>
              </p:cNvPr>
              <p:cNvSpPr txBox="1">
                <a:spLocks noRot="1" noChangeAspect="1" noMove="1" noResize="1" noEditPoints="1" noAdjustHandles="1" noChangeArrowheads="1" noChangeShapeType="1" noTextEdit="1"/>
              </p:cNvSpPr>
              <p:nvPr/>
            </p:nvSpPr>
            <p:spPr>
              <a:xfrm>
                <a:off x="2436608" y="5260050"/>
                <a:ext cx="4270784" cy="862800"/>
              </a:xfrm>
              <a:prstGeom prst="rect">
                <a:avLst/>
              </a:prstGeom>
              <a:blipFill>
                <a:blip r:embed="rId5"/>
                <a:stretch>
                  <a:fillRect l="-893" r="-3571" b="-11594"/>
                </a:stretch>
              </a:blipFill>
            </p:spPr>
            <p:txBody>
              <a:bodyPr/>
              <a:lstStyle/>
              <a:p>
                <a:r>
                  <a:rPr lang="zh-CN" altLang="en-US">
                    <a:noFill/>
                  </a:rPr>
                  <a:t> </a:t>
                </a:r>
              </a:p>
            </p:txBody>
          </p:sp>
        </mc:Fallback>
      </mc:AlternateContent>
      <p:pic>
        <p:nvPicPr>
          <p:cNvPr id="8" name="Picture 2">
            <a:extLst>
              <a:ext uri="{FF2B5EF4-FFF2-40B4-BE49-F238E27FC236}">
                <a16:creationId xmlns:a16="http://schemas.microsoft.com/office/drawing/2014/main" id="{01353F56-17FA-E344-AEC4-EF84506CE96A}"/>
              </a:ext>
            </a:extLst>
          </p:cNvPr>
          <p:cNvPicPr>
            <a:picLocks noChangeAspect="1" noChangeArrowheads="1"/>
          </p:cNvPicPr>
          <p:nvPr/>
        </p:nvPicPr>
        <p:blipFill>
          <a:blip r:embed="rId6">
            <a:lum bright="-6000" contrast="6000"/>
            <a:extLst>
              <a:ext uri="{28A0092B-C50C-407E-A947-70E740481C1C}">
                <a14:useLocalDpi xmlns:a14="http://schemas.microsoft.com/office/drawing/2010/main" val="0"/>
              </a:ext>
            </a:extLst>
          </a:blip>
          <a:srcRect/>
          <a:stretch>
            <a:fillRect/>
          </a:stretch>
        </p:blipFill>
        <p:spPr bwMode="auto">
          <a:xfrm>
            <a:off x="110749" y="1489042"/>
            <a:ext cx="4566051" cy="23556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 Box 3">
            <a:extLst>
              <a:ext uri="{FF2B5EF4-FFF2-40B4-BE49-F238E27FC236}">
                <a16:creationId xmlns:a16="http://schemas.microsoft.com/office/drawing/2014/main" id="{8A6166F3-0EB0-B74B-B767-86ECE4999E9A}"/>
              </a:ext>
            </a:extLst>
          </p:cNvPr>
          <p:cNvSpPr txBox="1">
            <a:spLocks noChangeArrowheads="1"/>
          </p:cNvSpPr>
          <p:nvPr/>
        </p:nvSpPr>
        <p:spPr bwMode="auto">
          <a:xfrm>
            <a:off x="222717" y="4090098"/>
            <a:ext cx="4090054" cy="494238"/>
          </a:xfrm>
          <a:prstGeom prst="rect">
            <a:avLst/>
          </a:prstGeom>
          <a:noFill/>
          <a:ln w="9525">
            <a:noFill/>
            <a:miter lim="800000"/>
            <a:headEnd/>
            <a:tailEnd/>
          </a:ln>
          <a:effectLst/>
        </p:spPr>
        <p:txBody>
          <a:bodyPr wrap="square">
            <a:spAutoFit/>
          </a:bodyPr>
          <a:lstStyle/>
          <a:p>
            <a:pPr algn="ctr">
              <a:lnSpc>
                <a:spcPct val="150000"/>
              </a:lnSpc>
              <a:defRPr/>
            </a:pPr>
            <a:r>
              <a:rPr kumimoji="0" lang="en-US" altLang="zh-CN" sz="2000" b="0" dirty="0">
                <a:latin typeface="+mn-lt"/>
                <a:ea typeface="+mj-ea"/>
                <a:cs typeface="Arial" panose="020B0604020202020204" pitchFamily="34" charset="0"/>
              </a:rPr>
              <a:t>25</a:t>
            </a:r>
            <a:r>
              <a:rPr kumimoji="0" lang="en-US" altLang="zh-CN" sz="2000" b="0" dirty="0">
                <a:latin typeface="+mn-lt"/>
                <a:ea typeface="+mj-ea"/>
                <a:cs typeface="Arial" panose="020B0604020202020204" pitchFamily="34" charset="0"/>
                <a:sym typeface="Symbol"/>
              </a:rPr>
              <a:t></a:t>
            </a:r>
            <a:r>
              <a:rPr kumimoji="0" lang="en-US" altLang="zh-CN" sz="2000" b="0" dirty="0">
                <a:latin typeface="+mn-lt"/>
                <a:ea typeface="+mj-ea"/>
                <a:cs typeface="Arial" panose="020B0604020202020204" pitchFamily="34" charset="0"/>
              </a:rPr>
              <a:t>C</a:t>
            </a:r>
            <a:r>
              <a:rPr kumimoji="0" lang="zh-CN" altLang="en-US" sz="2000" b="0" dirty="0">
                <a:latin typeface="+mn-lt"/>
                <a:ea typeface="+mj-ea"/>
                <a:cs typeface="Arial" panose="020B0604020202020204" pitchFamily="34" charset="0"/>
              </a:rPr>
              <a:t>时分子的平均速率，单位</a:t>
            </a:r>
            <a:r>
              <a:rPr kumimoji="0" lang="en-US" altLang="zh-CN" sz="2000" b="0" dirty="0">
                <a:latin typeface="+mn-lt"/>
                <a:ea typeface="+mj-ea"/>
                <a:cs typeface="Arial" panose="020B0604020202020204" pitchFamily="34" charset="0"/>
              </a:rPr>
              <a:t> m/s</a:t>
            </a:r>
          </a:p>
        </p:txBody>
      </p:sp>
      <p:sp>
        <p:nvSpPr>
          <p:cNvPr id="10" name="文本框 9">
            <a:extLst>
              <a:ext uri="{FF2B5EF4-FFF2-40B4-BE49-F238E27FC236}">
                <a16:creationId xmlns:a16="http://schemas.microsoft.com/office/drawing/2014/main" id="{45AA5465-04D3-874F-92DC-5981D95D8241}"/>
              </a:ext>
            </a:extLst>
          </p:cNvPr>
          <p:cNvSpPr txBox="1"/>
          <p:nvPr/>
        </p:nvSpPr>
        <p:spPr>
          <a:xfrm>
            <a:off x="5686920" y="4507926"/>
            <a:ext cx="2040943" cy="461665"/>
          </a:xfrm>
          <a:prstGeom prst="rect">
            <a:avLst/>
          </a:prstGeom>
          <a:noFill/>
        </p:spPr>
        <p:txBody>
          <a:bodyPr wrap="none" rtlCol="0">
            <a:spAutoFit/>
          </a:bodyPr>
          <a:lstStyle/>
          <a:p>
            <a:r>
              <a:rPr kumimoji="1" lang="zh-CN" altLang="en-US" b="0" dirty="0">
                <a:latin typeface="+mj-ea"/>
                <a:ea typeface="+mj-ea"/>
              </a:rPr>
              <a:t>分子量和温度</a:t>
            </a:r>
          </a:p>
        </p:txBody>
      </p:sp>
    </p:spTree>
    <p:extLst>
      <p:ext uri="{BB962C8B-B14F-4D97-AF65-F5344CB8AC3E}">
        <p14:creationId xmlns:p14="http://schemas.microsoft.com/office/powerpoint/2010/main" val="32021697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1876" name="Text Box 4"/>
          <p:cNvSpPr txBox="1">
            <a:spLocks noChangeArrowheads="1"/>
          </p:cNvSpPr>
          <p:nvPr/>
        </p:nvSpPr>
        <p:spPr bwMode="auto">
          <a:xfrm>
            <a:off x="597694" y="4431379"/>
            <a:ext cx="7948612" cy="934679"/>
          </a:xfrm>
          <a:prstGeom prst="rect">
            <a:avLst/>
          </a:prstGeom>
          <a:noFill/>
          <a:ln w="9525">
            <a:noFill/>
            <a:miter lim="800000"/>
            <a:headEnd/>
            <a:tailEnd/>
          </a:ln>
          <a:effectLst/>
        </p:spPr>
        <p:txBody>
          <a:bodyPr>
            <a:spAutoFit/>
          </a:bodyPr>
          <a:lstStyle/>
          <a:p>
            <a:pPr>
              <a:lnSpc>
                <a:spcPct val="120000"/>
              </a:lnSpc>
              <a:defRPr/>
            </a:pPr>
            <a:r>
              <a:rPr kumimoji="0" lang="en-US" altLang="zh-CN" b="0" dirty="0">
                <a:latin typeface="+mj-ea"/>
                <a:ea typeface="+mj-ea"/>
              </a:rPr>
              <a:t>     </a:t>
            </a:r>
            <a:r>
              <a:rPr kumimoji="0" lang="zh-CN" altLang="en-US" b="0" dirty="0">
                <a:latin typeface="+mj-ea"/>
                <a:ea typeface="+mj-ea"/>
              </a:rPr>
              <a:t>只有速度合适的分子可以通过转盘被检测器所探测到。通过改变转盘的转速可以测出分子的速率分布。</a:t>
            </a:r>
            <a:endParaRPr kumimoji="0" lang="en-US" altLang="zh-CN" b="0" dirty="0">
              <a:latin typeface="+mj-ea"/>
              <a:ea typeface="+mj-ea"/>
            </a:endParaRPr>
          </a:p>
        </p:txBody>
      </p:sp>
      <p:grpSp>
        <p:nvGrpSpPr>
          <p:cNvPr id="56324" name="Group 6"/>
          <p:cNvGrpSpPr>
            <a:grpSpLocks/>
          </p:cNvGrpSpPr>
          <p:nvPr/>
        </p:nvGrpSpPr>
        <p:grpSpPr bwMode="auto">
          <a:xfrm>
            <a:off x="198438" y="1573213"/>
            <a:ext cx="8875712" cy="2312987"/>
            <a:chOff x="135" y="704"/>
            <a:chExt cx="6057" cy="1457"/>
          </a:xfrm>
        </p:grpSpPr>
        <p:pic>
          <p:nvPicPr>
            <p:cNvPr id="56325" name="Picture 2" descr="FG06_19C"/>
            <p:cNvPicPr>
              <a:picLocks noChangeAspect="1" noChangeArrowheads="1"/>
            </p:cNvPicPr>
            <p:nvPr/>
          </p:nvPicPr>
          <p:blipFill>
            <a:blip r:embed="rId2">
              <a:extLst>
                <a:ext uri="{28A0092B-C50C-407E-A947-70E740481C1C}">
                  <a14:useLocalDpi xmlns:a14="http://schemas.microsoft.com/office/drawing/2010/main" val="0"/>
                </a:ext>
              </a:extLst>
            </a:blip>
            <a:srcRect b="49133"/>
            <a:stretch>
              <a:fillRect/>
            </a:stretch>
          </p:blipFill>
          <p:spPr bwMode="auto">
            <a:xfrm>
              <a:off x="135" y="705"/>
              <a:ext cx="4040" cy="14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326" name="Picture 5" descr="FG06_19C"/>
            <p:cNvPicPr>
              <a:picLocks noChangeAspect="1" noChangeArrowheads="1"/>
            </p:cNvPicPr>
            <p:nvPr/>
          </p:nvPicPr>
          <p:blipFill>
            <a:blip r:embed="rId2">
              <a:extLst>
                <a:ext uri="{28A0092B-C50C-407E-A947-70E740481C1C}">
                  <a14:useLocalDpi xmlns:a14="http://schemas.microsoft.com/office/drawing/2010/main" val="0"/>
                </a:ext>
              </a:extLst>
            </a:blip>
            <a:srcRect l="25374" t="49606" r="25374"/>
            <a:stretch>
              <a:fillRect/>
            </a:stretch>
          </p:blipFill>
          <p:spPr bwMode="auto">
            <a:xfrm>
              <a:off x="4183" y="704"/>
              <a:ext cx="2009" cy="14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7" name="Rectangle 6"/>
          <p:cNvSpPr>
            <a:spLocks noChangeArrowheads="1"/>
          </p:cNvSpPr>
          <p:nvPr/>
        </p:nvSpPr>
        <p:spPr bwMode="auto">
          <a:xfrm>
            <a:off x="1475656" y="116632"/>
            <a:ext cx="6319167" cy="762000"/>
          </a:xfrm>
          <a:prstGeom prst="rect">
            <a:avLst/>
          </a:prstGeom>
          <a:noFill/>
          <a:ln w="9525">
            <a:noFill/>
            <a:miter lim="800000"/>
            <a:headEnd/>
            <a:tailEnd/>
          </a:ln>
        </p:spPr>
        <p:txBody>
          <a:bodyPr anchor="ctr"/>
          <a:lstStyle/>
          <a:p>
            <a:pPr algn="ctr">
              <a:defRPr/>
            </a:pPr>
            <a:r>
              <a:rPr lang="zh-CN" altLang="en-US" sz="2800" dirty="0">
                <a:solidFill>
                  <a:schemeClr val="accent2">
                    <a:lumMod val="50000"/>
                  </a:schemeClr>
                </a:solidFill>
                <a:latin typeface="Arial" panose="020B0604020202020204" pitchFamily="34" charset="0"/>
                <a:ea typeface="+mj-ea"/>
                <a:cs typeface="Arial" panose="020B0604020202020204" pitchFamily="34" charset="0"/>
              </a:rPr>
              <a:t>测量分子的速率 </a:t>
            </a:r>
            <a:r>
              <a:rPr lang="en-US" altLang="zh-CN" sz="2800" dirty="0">
                <a:solidFill>
                  <a:schemeClr val="accent2">
                    <a:lumMod val="50000"/>
                  </a:schemeClr>
                </a:solidFill>
                <a:latin typeface="Arial" panose="020B0604020202020204" pitchFamily="34" charset="0"/>
                <a:ea typeface="+mj-ea"/>
                <a:cs typeface="Arial" panose="020B0604020202020204" pitchFamily="34" charset="0"/>
              </a:rPr>
              <a:t>(v)</a:t>
            </a:r>
            <a:endParaRPr lang="zh-CN" altLang="en-US" sz="2800" dirty="0">
              <a:solidFill>
                <a:schemeClr val="accent2">
                  <a:lumMod val="50000"/>
                </a:schemeClr>
              </a:solidFill>
              <a:latin typeface="Arial" panose="020B0604020202020204" pitchFamily="34" charset="0"/>
              <a:ea typeface="+mj-ea"/>
              <a:cs typeface="Arial" panose="020B0604020202020204" pitchFamily="34" charset="0"/>
            </a:endParaRPr>
          </a:p>
        </p:txBody>
      </p:sp>
      <p:sp>
        <p:nvSpPr>
          <p:cNvPr id="8" name="矩形 7"/>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1" i="0" u="none" strike="noStrike" cap="none" normalizeH="0" baseline="0">
              <a:ln>
                <a:noFill/>
              </a:ln>
              <a:solidFill>
                <a:schemeClr val="tx1"/>
              </a:solidFill>
              <a:effectLst/>
              <a:latin typeface="Times New Roman" pitchFamily="18" charset="0"/>
              <a:ea typeface="宋体" pitchFamily="2" charset="-122"/>
            </a:endParaRPr>
          </a:p>
        </p:txBody>
      </p:sp>
      <p:sp>
        <p:nvSpPr>
          <p:cNvPr id="9" name="页脚占位符 1"/>
          <p:cNvSpPr>
            <a:spLocks noGrp="1"/>
          </p:cNvSpPr>
          <p:nvPr>
            <p:ph type="ftr" sz="quarter" idx="10"/>
          </p:nvPr>
        </p:nvSpPr>
        <p:spPr>
          <a:xfrm>
            <a:off x="0" y="6553200"/>
            <a:ext cx="457200" cy="228600"/>
          </a:xfrm>
        </p:spPr>
        <p:txBody>
          <a:bodyPr/>
          <a:lstStyle/>
          <a:p>
            <a:pPr>
              <a:defRPr/>
            </a:pPr>
            <a:fld id="{F1DC486F-0984-4F50-8590-69C2C6FFAA9B}" type="slidenum">
              <a:rPr lang="zh-CN" altLang="en-US" sz="1400" smtClean="0"/>
              <a:pPr>
                <a:defRPr/>
              </a:pPr>
              <a:t>22</a:t>
            </a:fld>
            <a:endParaRPr lang="en-US" altLang="zh-CN" sz="1400" dirty="0"/>
          </a:p>
        </p:txBody>
      </p:sp>
    </p:spTree>
    <p:extLst>
      <p:ext uri="{BB962C8B-B14F-4D97-AF65-F5344CB8AC3E}">
        <p14:creationId xmlns:p14="http://schemas.microsoft.com/office/powerpoint/2010/main" val="14743798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0851" name="Text Box 3"/>
          <p:cNvSpPr txBox="1">
            <a:spLocks noChangeArrowheads="1"/>
          </p:cNvSpPr>
          <p:nvPr/>
        </p:nvSpPr>
        <p:spPr bwMode="auto">
          <a:xfrm>
            <a:off x="35496" y="1196752"/>
            <a:ext cx="5111923" cy="461665"/>
          </a:xfrm>
          <a:prstGeom prst="rect">
            <a:avLst/>
          </a:prstGeom>
          <a:noFill/>
          <a:ln w="9525">
            <a:noFill/>
            <a:miter lim="800000"/>
            <a:headEnd/>
            <a:tailEnd/>
          </a:ln>
          <a:effectLst/>
        </p:spPr>
        <p:txBody>
          <a:bodyPr wrap="square">
            <a:spAutoFit/>
          </a:bodyPr>
          <a:lstStyle/>
          <a:p>
            <a:pPr marL="457200" indent="-457200" algn="ctr">
              <a:spcAft>
                <a:spcPct val="50000"/>
              </a:spcAft>
              <a:defRPr/>
            </a:pPr>
            <a:r>
              <a:rPr kumimoji="0" lang="en-US" altLang="zh-CN" dirty="0">
                <a:solidFill>
                  <a:schemeClr val="accent2">
                    <a:lumMod val="50000"/>
                  </a:schemeClr>
                </a:solidFill>
                <a:latin typeface="Arial" panose="020B0604020202020204" pitchFamily="34" charset="0"/>
                <a:ea typeface="+mj-ea"/>
                <a:cs typeface="Arial" panose="020B0604020202020204" pitchFamily="34" charset="0"/>
              </a:rPr>
              <a:t>Maxwell-Boltzmann</a:t>
            </a:r>
            <a:r>
              <a:rPr kumimoji="0" lang="zh-CN" altLang="en-US" dirty="0">
                <a:solidFill>
                  <a:schemeClr val="accent2">
                    <a:lumMod val="50000"/>
                  </a:schemeClr>
                </a:solidFill>
                <a:latin typeface="Arial" panose="020B0604020202020204" pitchFamily="34" charset="0"/>
                <a:ea typeface="+mj-ea"/>
                <a:cs typeface="Arial" panose="020B0604020202020204" pitchFamily="34" charset="0"/>
              </a:rPr>
              <a:t>分布律</a:t>
            </a:r>
            <a:endParaRPr kumimoji="0" lang="en-US" altLang="zh-CN" dirty="0">
              <a:solidFill>
                <a:schemeClr val="accent2">
                  <a:lumMod val="50000"/>
                </a:schemeClr>
              </a:solidFill>
              <a:latin typeface="Arial" panose="020B0604020202020204" pitchFamily="34" charset="0"/>
              <a:ea typeface="+mj-ea"/>
              <a:cs typeface="Arial" panose="020B0604020202020204" pitchFamily="34" charset="0"/>
            </a:endParaRPr>
          </a:p>
        </p:txBody>
      </p:sp>
      <p:sp>
        <p:nvSpPr>
          <p:cNvPr id="590853" name="Text Box 5"/>
          <p:cNvSpPr txBox="1">
            <a:spLocks noChangeArrowheads="1"/>
          </p:cNvSpPr>
          <p:nvPr/>
        </p:nvSpPr>
        <p:spPr bwMode="auto">
          <a:xfrm>
            <a:off x="133670" y="4861423"/>
            <a:ext cx="4581971" cy="1532984"/>
          </a:xfrm>
          <a:prstGeom prst="rect">
            <a:avLst/>
          </a:prstGeom>
          <a:noFill/>
          <a:ln w="9525">
            <a:noFill/>
            <a:miter lim="800000"/>
            <a:headEnd/>
            <a:tailEnd/>
          </a:ln>
          <a:effectLst/>
        </p:spPr>
        <p:txBody>
          <a:bodyPr wrap="square">
            <a:spAutoFit/>
          </a:bodyPr>
          <a:lstStyle/>
          <a:p>
            <a:pPr>
              <a:lnSpc>
                <a:spcPct val="120000"/>
              </a:lnSpc>
              <a:defRPr/>
            </a:pPr>
            <a:r>
              <a:rPr kumimoji="0" lang="zh-CN" altLang="en-US" sz="2000" b="0" dirty="0">
                <a:latin typeface="Arial" panose="020B0604020202020204" pitchFamily="34" charset="0"/>
                <a:ea typeface="+mj-ea"/>
                <a:cs typeface="Arial" panose="020B0604020202020204" pitchFamily="34" charset="0"/>
              </a:rPr>
              <a:t>式中</a:t>
            </a:r>
            <a:r>
              <a:rPr kumimoji="0" lang="en-US" altLang="zh-CN" sz="2000" b="0" i="1" dirty="0">
                <a:latin typeface="Arial" panose="020B0604020202020204" pitchFamily="34" charset="0"/>
                <a:ea typeface="+mj-ea"/>
                <a:cs typeface="Arial" panose="020B0604020202020204" pitchFamily="34" charset="0"/>
              </a:rPr>
              <a:t>n</a:t>
            </a:r>
            <a:r>
              <a:rPr kumimoji="0" lang="zh-CN" altLang="en-US" sz="2000" b="0" dirty="0">
                <a:latin typeface="Arial" panose="020B0604020202020204" pitchFamily="34" charset="0"/>
                <a:ea typeface="+mj-ea"/>
                <a:cs typeface="Arial" panose="020B0604020202020204" pitchFamily="34" charset="0"/>
              </a:rPr>
              <a:t>是气态物质的量</a:t>
            </a:r>
            <a:r>
              <a:rPr kumimoji="0" lang="en-US" altLang="zh-CN" sz="2000" b="0" dirty="0">
                <a:latin typeface="Arial" panose="020B0604020202020204" pitchFamily="34" charset="0"/>
                <a:ea typeface="+mj-ea"/>
                <a:cs typeface="Arial" panose="020B0604020202020204" pitchFamily="34" charset="0"/>
              </a:rPr>
              <a:t>(</a:t>
            </a:r>
            <a:r>
              <a:rPr kumimoji="0" lang="en-US" altLang="zh-CN" sz="2000" b="0" dirty="0" err="1">
                <a:latin typeface="Arial" panose="020B0604020202020204" pitchFamily="34" charset="0"/>
                <a:ea typeface="+mj-ea"/>
                <a:cs typeface="Arial" panose="020B0604020202020204" pitchFamily="34" charset="0"/>
              </a:rPr>
              <a:t>mol</a:t>
            </a:r>
            <a:r>
              <a:rPr kumimoji="0" lang="en-US" altLang="zh-CN" sz="2000" b="0" dirty="0">
                <a:latin typeface="Arial" panose="020B0604020202020204" pitchFamily="34" charset="0"/>
                <a:ea typeface="+mj-ea"/>
                <a:cs typeface="Arial" panose="020B0604020202020204" pitchFamily="34" charset="0"/>
              </a:rPr>
              <a:t>)</a:t>
            </a:r>
            <a:r>
              <a:rPr kumimoji="0" lang="zh-CN" altLang="en-US" sz="2000" b="0" dirty="0">
                <a:latin typeface="Arial" panose="020B0604020202020204" pitchFamily="34" charset="0"/>
                <a:ea typeface="+mj-ea"/>
                <a:cs typeface="Arial" panose="020B0604020202020204" pitchFamily="34" charset="0"/>
              </a:rPr>
              <a:t>，</a:t>
            </a:r>
            <a:r>
              <a:rPr kumimoji="0" lang="en-US" altLang="zh-CN" sz="2000" b="0" i="1" dirty="0" err="1">
                <a:latin typeface="Arial" panose="020B0604020202020204" pitchFamily="34" charset="0"/>
                <a:ea typeface="+mj-ea"/>
                <a:cs typeface="Arial" panose="020B0604020202020204" pitchFamily="34" charset="0"/>
              </a:rPr>
              <a:t>n</a:t>
            </a:r>
            <a:r>
              <a:rPr kumimoji="0" lang="en-US" altLang="zh-CN" sz="2000" b="0" baseline="-25000" dirty="0" err="1">
                <a:latin typeface="Arial" panose="020B0604020202020204" pitchFamily="34" charset="0"/>
                <a:ea typeface="+mj-ea"/>
                <a:cs typeface="Arial" panose="020B0604020202020204" pitchFamily="34" charset="0"/>
              </a:rPr>
              <a:t>i</a:t>
            </a:r>
            <a:r>
              <a:rPr kumimoji="0" lang="zh-CN" altLang="en-US" sz="2000" b="0" dirty="0">
                <a:latin typeface="Arial" panose="020B0604020202020204" pitchFamily="34" charset="0"/>
                <a:ea typeface="+mj-ea"/>
                <a:cs typeface="Arial" panose="020B0604020202020204" pitchFamily="34" charset="0"/>
              </a:rPr>
              <a:t>是指能量等于和大于</a:t>
            </a:r>
            <a:r>
              <a:rPr kumimoji="0" lang="en-US" altLang="zh-CN" sz="2000" b="0" i="1" dirty="0">
                <a:latin typeface="Arial" panose="020B0604020202020204" pitchFamily="34" charset="0"/>
                <a:ea typeface="+mj-ea"/>
                <a:cs typeface="Arial" panose="020B0604020202020204" pitchFamily="34" charset="0"/>
              </a:rPr>
              <a:t>E</a:t>
            </a:r>
            <a:r>
              <a:rPr kumimoji="0" lang="zh-CN" altLang="en-US" sz="2000" b="0" dirty="0">
                <a:latin typeface="Arial" panose="020B0604020202020204" pitchFamily="34" charset="0"/>
                <a:ea typeface="+mj-ea"/>
                <a:cs typeface="Arial" panose="020B0604020202020204" pitchFamily="34" charset="0"/>
              </a:rPr>
              <a:t>的气态物质的量</a:t>
            </a:r>
            <a:r>
              <a:rPr kumimoji="0" lang="en-US" altLang="zh-CN" sz="2000" b="0" dirty="0">
                <a:latin typeface="Arial" panose="020B0604020202020204" pitchFamily="34" charset="0"/>
                <a:ea typeface="+mj-ea"/>
                <a:cs typeface="Arial" panose="020B0604020202020204" pitchFamily="34" charset="0"/>
              </a:rPr>
              <a:t>(</a:t>
            </a:r>
            <a:r>
              <a:rPr kumimoji="0" lang="en-US" altLang="zh-CN" sz="2000" b="0" dirty="0" err="1">
                <a:latin typeface="Arial" panose="020B0604020202020204" pitchFamily="34" charset="0"/>
                <a:ea typeface="+mj-ea"/>
                <a:cs typeface="Arial" panose="020B0604020202020204" pitchFamily="34" charset="0"/>
              </a:rPr>
              <a:t>mol</a:t>
            </a:r>
            <a:r>
              <a:rPr kumimoji="0" lang="en-US" altLang="zh-CN" sz="2000" b="0" dirty="0">
                <a:latin typeface="Arial" panose="020B0604020202020204" pitchFamily="34" charset="0"/>
                <a:ea typeface="+mj-ea"/>
                <a:cs typeface="Arial" panose="020B0604020202020204" pitchFamily="34" charset="0"/>
              </a:rPr>
              <a:t>)</a:t>
            </a:r>
            <a:r>
              <a:rPr kumimoji="0" lang="zh-CN" altLang="en-US" sz="2000" b="0" dirty="0">
                <a:latin typeface="Arial" panose="020B0604020202020204" pitchFamily="34" charset="0"/>
                <a:ea typeface="+mj-ea"/>
                <a:cs typeface="Arial" panose="020B0604020202020204" pitchFamily="34" charset="0"/>
              </a:rPr>
              <a:t>。</a:t>
            </a:r>
            <a:r>
              <a:rPr kumimoji="0" lang="en-US" altLang="zh-CN" sz="2000" b="0" i="1" dirty="0">
                <a:latin typeface="Arial" panose="020B0604020202020204" pitchFamily="34" charset="0"/>
                <a:ea typeface="+mj-ea"/>
                <a:cs typeface="Arial" panose="020B0604020202020204" pitchFamily="34" charset="0"/>
              </a:rPr>
              <a:t>E</a:t>
            </a:r>
            <a:r>
              <a:rPr kumimoji="0" lang="zh-CN" altLang="en-US" sz="2000" b="0" dirty="0">
                <a:latin typeface="Arial" panose="020B0604020202020204" pitchFamily="34" charset="0"/>
                <a:ea typeface="+mj-ea"/>
                <a:cs typeface="Arial" panose="020B0604020202020204" pitchFamily="34" charset="0"/>
              </a:rPr>
              <a:t>是指气体分子的摩尔能量，</a:t>
            </a:r>
            <a:r>
              <a:rPr kumimoji="0" lang="en-US" altLang="zh-CN" sz="2000" b="0" i="1" dirty="0" err="1">
                <a:latin typeface="Arial" panose="020B0604020202020204" pitchFamily="34" charset="0"/>
                <a:ea typeface="+mj-ea"/>
                <a:cs typeface="Arial" panose="020B0604020202020204" pitchFamily="34" charset="0"/>
              </a:rPr>
              <a:t>f</a:t>
            </a:r>
            <a:r>
              <a:rPr kumimoji="0" lang="en-US" altLang="zh-CN" sz="2000" b="0" baseline="-25000" dirty="0" err="1">
                <a:latin typeface="Arial" panose="020B0604020202020204" pitchFamily="34" charset="0"/>
                <a:ea typeface="+mj-ea"/>
                <a:cs typeface="Arial" panose="020B0604020202020204" pitchFamily="34" charset="0"/>
              </a:rPr>
              <a:t>E</a:t>
            </a:r>
            <a:r>
              <a:rPr kumimoji="0" lang="zh-CN" altLang="en-US" sz="2000" b="0" baseline="-25000" dirty="0">
                <a:latin typeface="Arial" panose="020B0604020202020204" pitchFamily="34" charset="0"/>
                <a:ea typeface="+mj-ea"/>
                <a:cs typeface="Arial" panose="020B0604020202020204" pitchFamily="34" charset="0"/>
              </a:rPr>
              <a:t> </a:t>
            </a:r>
            <a:r>
              <a:rPr kumimoji="0" lang="zh-CN" altLang="en-US" sz="2000" b="0" dirty="0">
                <a:latin typeface="Arial" panose="020B0604020202020204" pitchFamily="34" charset="0"/>
                <a:ea typeface="+mj-ea"/>
                <a:cs typeface="Arial" panose="020B0604020202020204" pitchFamily="34" charset="0"/>
              </a:rPr>
              <a:t>则是指能量等于和大于 </a:t>
            </a:r>
            <a:r>
              <a:rPr kumimoji="0" lang="en-US" altLang="zh-CN" sz="2000" b="0" i="1" dirty="0">
                <a:latin typeface="Arial" panose="020B0604020202020204" pitchFamily="34" charset="0"/>
                <a:ea typeface="+mj-ea"/>
                <a:cs typeface="Arial" panose="020B0604020202020204" pitchFamily="34" charset="0"/>
              </a:rPr>
              <a:t>E</a:t>
            </a:r>
            <a:r>
              <a:rPr kumimoji="0" lang="zh-CN" altLang="en-US" sz="2000" b="0" i="1" dirty="0">
                <a:latin typeface="Arial" panose="020B0604020202020204" pitchFamily="34" charset="0"/>
                <a:ea typeface="+mj-ea"/>
                <a:cs typeface="Arial" panose="020B0604020202020204" pitchFamily="34" charset="0"/>
              </a:rPr>
              <a:t> </a:t>
            </a:r>
            <a:r>
              <a:rPr kumimoji="0" lang="zh-CN" altLang="en-US" sz="2000" b="0" dirty="0">
                <a:latin typeface="Arial" panose="020B0604020202020204" pitchFamily="34" charset="0"/>
                <a:ea typeface="+mj-ea"/>
                <a:cs typeface="Arial" panose="020B0604020202020204" pitchFamily="34" charset="0"/>
              </a:rPr>
              <a:t>的气体分子的份额。</a:t>
            </a:r>
          </a:p>
        </p:txBody>
      </p:sp>
      <p:sp>
        <p:nvSpPr>
          <p:cNvPr id="590861" name="Text Box 13"/>
          <p:cNvSpPr txBox="1">
            <a:spLocks noChangeArrowheads="1"/>
          </p:cNvSpPr>
          <p:nvPr/>
        </p:nvSpPr>
        <p:spPr bwMode="auto">
          <a:xfrm>
            <a:off x="622300" y="3028950"/>
            <a:ext cx="5089525" cy="400050"/>
          </a:xfrm>
          <a:prstGeom prst="rect">
            <a:avLst/>
          </a:prstGeom>
          <a:noFill/>
          <a:ln w="9525">
            <a:noFill/>
            <a:miter lim="800000"/>
            <a:headEnd/>
            <a:tailEnd/>
          </a:ln>
          <a:effectLst/>
        </p:spPr>
        <p:txBody>
          <a:bodyPr wrap="none">
            <a:spAutoFit/>
          </a:bodyPr>
          <a:lstStyle/>
          <a:p>
            <a:pPr>
              <a:defRPr/>
            </a:pPr>
            <a:r>
              <a:rPr kumimoji="0" lang="zh-CN" altLang="en-US" sz="2000">
                <a:latin typeface="+mj-ea"/>
                <a:ea typeface="+mj-ea"/>
              </a:rPr>
              <a:t>若分子只在平面上运动，则可简化积分为：</a:t>
            </a:r>
          </a:p>
        </p:txBody>
      </p:sp>
      <p:grpSp>
        <p:nvGrpSpPr>
          <p:cNvPr id="16391" name="Group 15"/>
          <p:cNvGrpSpPr>
            <a:grpSpLocks/>
          </p:cNvGrpSpPr>
          <p:nvPr/>
        </p:nvGrpSpPr>
        <p:grpSpPr bwMode="auto">
          <a:xfrm>
            <a:off x="4860032" y="3412976"/>
            <a:ext cx="4058989" cy="2964429"/>
            <a:chOff x="3021" y="2180"/>
            <a:chExt cx="3145" cy="2108"/>
          </a:xfrm>
        </p:grpSpPr>
        <p:pic>
          <p:nvPicPr>
            <p:cNvPr id="1639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21" y="2180"/>
              <a:ext cx="3145" cy="2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0862" name="Text Box 14"/>
            <p:cNvSpPr txBox="1">
              <a:spLocks noChangeArrowheads="1"/>
            </p:cNvSpPr>
            <p:nvPr/>
          </p:nvSpPr>
          <p:spPr bwMode="auto">
            <a:xfrm>
              <a:off x="3627" y="3926"/>
              <a:ext cx="2297" cy="346"/>
            </a:xfrm>
            <a:prstGeom prst="rect">
              <a:avLst/>
            </a:prstGeom>
            <a:solidFill>
              <a:schemeClr val="bg1"/>
            </a:solidFill>
            <a:ln w="9525">
              <a:noFill/>
              <a:miter lim="800000"/>
              <a:headEnd/>
              <a:tailEnd/>
            </a:ln>
            <a:effectLst/>
          </p:spPr>
          <p:txBody>
            <a:bodyPr wrap="square" lIns="91425" tIns="45712" rIns="91425" bIns="45712">
              <a:spAutoFit/>
            </a:bodyPr>
            <a:lstStyle/>
            <a:p>
              <a:pPr algn="ctr">
                <a:spcBef>
                  <a:spcPct val="50000"/>
                </a:spcBef>
                <a:defRPr/>
              </a:pPr>
              <a:r>
                <a:rPr lang="zh-CN" altLang="en-US" dirty="0">
                  <a:effectLst>
                    <a:outerShdw blurRad="38100" dist="38100" dir="2700000" algn="tl">
                      <a:srgbClr val="C0C0C0"/>
                    </a:outerShdw>
                  </a:effectLst>
                </a:rPr>
                <a:t>分子能量分布曲线</a:t>
              </a:r>
            </a:p>
          </p:txBody>
        </p:sp>
      </p:grpSp>
      <p:sp>
        <p:nvSpPr>
          <p:cNvPr id="10" name="Rectangle 6"/>
          <p:cNvSpPr>
            <a:spLocks noChangeArrowheads="1"/>
          </p:cNvSpPr>
          <p:nvPr/>
        </p:nvSpPr>
        <p:spPr bwMode="auto">
          <a:xfrm>
            <a:off x="574675" y="116632"/>
            <a:ext cx="8101781" cy="762000"/>
          </a:xfrm>
          <a:prstGeom prst="rect">
            <a:avLst/>
          </a:prstGeom>
          <a:noFill/>
          <a:ln w="9525">
            <a:noFill/>
            <a:miter lim="800000"/>
            <a:headEnd/>
            <a:tailEnd/>
          </a:ln>
        </p:spPr>
        <p:txBody>
          <a:bodyPr anchor="ctr"/>
          <a:lstStyle/>
          <a:p>
            <a:pPr algn="ctr">
              <a:defRPr/>
            </a:pPr>
            <a:r>
              <a:rPr lang="zh-CN" altLang="en-US" sz="3200" dirty="0">
                <a:solidFill>
                  <a:schemeClr val="accent2">
                    <a:lumMod val="50000"/>
                  </a:schemeClr>
                </a:solidFill>
                <a:latin typeface="+mj-ea"/>
                <a:ea typeface="+mj-ea"/>
                <a:cs typeface="Arial" panose="020B0604020202020204" pitchFamily="34" charset="0"/>
              </a:rPr>
              <a:t>微观量规律</a:t>
            </a:r>
            <a:r>
              <a:rPr lang="en-US" altLang="zh-CN" sz="3200" dirty="0">
                <a:solidFill>
                  <a:schemeClr val="accent2">
                    <a:lumMod val="50000"/>
                  </a:schemeClr>
                </a:solidFill>
                <a:latin typeface="+mj-ea"/>
                <a:ea typeface="+mj-ea"/>
                <a:cs typeface="Arial" panose="020B0604020202020204" pitchFamily="34" charset="0"/>
              </a:rPr>
              <a:t>-</a:t>
            </a:r>
            <a:r>
              <a:rPr lang="zh-CN" altLang="en-US" sz="3200" dirty="0">
                <a:solidFill>
                  <a:schemeClr val="accent2">
                    <a:lumMod val="50000"/>
                  </a:schemeClr>
                </a:solidFill>
                <a:latin typeface="+mj-ea"/>
                <a:ea typeface="+mj-ea"/>
                <a:cs typeface="Arial" panose="020B0604020202020204" pitchFamily="34" charset="0"/>
              </a:rPr>
              <a:t>气体分子的</a:t>
            </a:r>
            <a:r>
              <a:rPr lang="zh-CN" altLang="en-US" sz="3200" dirty="0">
                <a:solidFill>
                  <a:srgbClr val="FF00FF"/>
                </a:solidFill>
                <a:latin typeface="+mj-ea"/>
                <a:ea typeface="+mj-ea"/>
                <a:cs typeface="Arial" panose="020B0604020202020204" pitchFamily="34" charset="0"/>
              </a:rPr>
              <a:t>能量</a:t>
            </a:r>
            <a:r>
              <a:rPr lang="zh-CN" altLang="en-US" sz="3200" dirty="0">
                <a:solidFill>
                  <a:schemeClr val="accent2">
                    <a:lumMod val="50000"/>
                  </a:schemeClr>
                </a:solidFill>
                <a:latin typeface="+mj-ea"/>
                <a:ea typeface="+mj-ea"/>
                <a:cs typeface="Arial" panose="020B0604020202020204" pitchFamily="34" charset="0"/>
              </a:rPr>
              <a:t>分布曲线（</a:t>
            </a:r>
            <a:r>
              <a:rPr lang="en-US" altLang="zh-CN" sz="3200" b="0" i="1" dirty="0">
                <a:solidFill>
                  <a:srgbClr val="FF00FF"/>
                </a:solidFill>
                <a:latin typeface="+mj-ea"/>
                <a:sym typeface="Symbol" pitchFamily="2" charset="2"/>
              </a:rPr>
              <a:t>E</a:t>
            </a:r>
            <a:r>
              <a:rPr lang="zh-CN" altLang="en-US" sz="3200" dirty="0">
                <a:solidFill>
                  <a:schemeClr val="accent2">
                    <a:lumMod val="50000"/>
                  </a:schemeClr>
                </a:solidFill>
                <a:latin typeface="+mj-ea"/>
                <a:ea typeface="+mj-ea"/>
                <a:cs typeface="Arial" panose="020B0604020202020204" pitchFamily="34" charset="0"/>
              </a:rPr>
              <a:t>） </a:t>
            </a:r>
          </a:p>
        </p:txBody>
      </p:sp>
      <p:sp>
        <p:nvSpPr>
          <p:cNvPr id="11" name="矩形 10"/>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1" i="0" u="none" strike="noStrike" cap="none" normalizeH="0" baseline="0">
              <a:ln>
                <a:noFill/>
              </a:ln>
              <a:solidFill>
                <a:schemeClr val="tx1"/>
              </a:solidFill>
              <a:effectLst/>
              <a:latin typeface="Times New Roman" pitchFamily="18" charset="0"/>
              <a:ea typeface="宋体" pitchFamily="2" charset="-122"/>
            </a:endParaRPr>
          </a:p>
        </p:txBody>
      </p:sp>
      <p:sp>
        <p:nvSpPr>
          <p:cNvPr id="12" name="页脚占位符 1"/>
          <p:cNvSpPr>
            <a:spLocks noGrp="1"/>
          </p:cNvSpPr>
          <p:nvPr>
            <p:ph type="ftr" sz="quarter" idx="10"/>
          </p:nvPr>
        </p:nvSpPr>
        <p:spPr>
          <a:xfrm>
            <a:off x="0" y="6553200"/>
            <a:ext cx="457200" cy="228600"/>
          </a:xfrm>
        </p:spPr>
        <p:txBody>
          <a:bodyPr/>
          <a:lstStyle/>
          <a:p>
            <a:pPr>
              <a:defRPr/>
            </a:pPr>
            <a:fld id="{F1DC486F-0984-4F50-8590-69C2C6FFAA9B}" type="slidenum">
              <a:rPr lang="zh-CN" altLang="en-US" sz="1400" smtClean="0"/>
              <a:pPr>
                <a:defRPr/>
              </a:pPr>
              <a:t>23</a:t>
            </a:fld>
            <a:endParaRPr lang="en-US" altLang="zh-CN" sz="1400" dirty="0"/>
          </a:p>
        </p:txBody>
      </p:sp>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D4E5AA87-DA3D-F44D-B791-BF8480471FEC}"/>
                  </a:ext>
                </a:extLst>
              </p:cNvPr>
              <p:cNvSpPr txBox="1"/>
              <p:nvPr/>
            </p:nvSpPr>
            <p:spPr>
              <a:xfrm>
                <a:off x="61662" y="1774112"/>
                <a:ext cx="4366322" cy="862800"/>
              </a:xfrm>
              <a:prstGeom prst="rect">
                <a:avLst/>
              </a:prstGeom>
              <a:solidFill>
                <a:srgbClr val="FFFF00"/>
              </a:solidFill>
            </p:spPr>
            <p:txBody>
              <a:bodyPr wrap="square" lIns="0" tIns="0" rIns="0" bIns="0" rtlCol="0">
                <a:spAutoFit/>
              </a:bodyPr>
              <a:lstStyle/>
              <a:p>
                <a:pPr algn="ctr"/>
                <a14:m>
                  <m:oMath xmlns:m="http://schemas.openxmlformats.org/officeDocument/2006/math">
                    <m:f>
                      <m:fPr>
                        <m:ctrlPr>
                          <a:rPr kumimoji="1" lang="en-GB" altLang="zh-CN" sz="2800" i="1" smtClean="0">
                            <a:latin typeface="Cambria Math" panose="02040503050406030204" pitchFamily="18" charset="0"/>
                          </a:rPr>
                        </m:ctrlPr>
                      </m:fPr>
                      <m:num>
                        <m:r>
                          <a:rPr kumimoji="1" lang="en-GB" altLang="zh-CN" sz="2800" b="1" i="1" smtClean="0">
                            <a:latin typeface="Cambria Math" panose="02040503050406030204" pitchFamily="18" charset="0"/>
                          </a:rPr>
                          <m:t>𝒅𝒏</m:t>
                        </m:r>
                      </m:num>
                      <m:den>
                        <m:r>
                          <a:rPr kumimoji="1" lang="en-GB" altLang="zh-CN" sz="2800" b="1" i="1" smtClean="0">
                            <a:latin typeface="Cambria Math" panose="02040503050406030204" pitchFamily="18" charset="0"/>
                          </a:rPr>
                          <m:t>𝒏</m:t>
                        </m:r>
                      </m:den>
                    </m:f>
                    <m:r>
                      <a:rPr kumimoji="1" lang="en-GB" altLang="zh-CN" sz="2800" b="1" i="1" smtClean="0">
                        <a:latin typeface="Cambria Math" panose="02040503050406030204" pitchFamily="18" charset="0"/>
                      </a:rPr>
                      <m:t>=</m:t>
                    </m:r>
                    <m:r>
                      <a:rPr kumimoji="1" lang="en-GB" altLang="zh-CN" sz="2800" b="1" i="1" smtClean="0">
                        <a:latin typeface="Cambria Math" panose="02040503050406030204" pitchFamily="18" charset="0"/>
                      </a:rPr>
                      <m:t>𝟒</m:t>
                    </m:r>
                    <m:r>
                      <a:rPr kumimoji="1" lang="en-GB" altLang="zh-CN" sz="2800" b="1" i="1" smtClean="0">
                        <a:latin typeface="Cambria Math" panose="02040503050406030204" pitchFamily="18" charset="0"/>
                        <a:ea typeface="Cambria Math" panose="02040503050406030204" pitchFamily="18" charset="0"/>
                      </a:rPr>
                      <m:t>𝝅</m:t>
                    </m:r>
                    <m:sSup>
                      <m:sSupPr>
                        <m:ctrlPr>
                          <a:rPr kumimoji="1" lang="en-GB" altLang="zh-CN" sz="2800" b="1" i="1" smtClean="0">
                            <a:latin typeface="Cambria Math" panose="02040503050406030204" pitchFamily="18" charset="0"/>
                            <a:ea typeface="Cambria Math" panose="02040503050406030204" pitchFamily="18" charset="0"/>
                          </a:rPr>
                        </m:ctrlPr>
                      </m:sSupPr>
                      <m:e>
                        <m:d>
                          <m:dPr>
                            <m:ctrlPr>
                              <a:rPr lang="en-GB" altLang="zh-CN" sz="2800" i="1">
                                <a:latin typeface="Cambria Math" panose="02040503050406030204" pitchFamily="18" charset="0"/>
                                <a:ea typeface="Cambria Math" panose="02040503050406030204" pitchFamily="18" charset="0"/>
                              </a:rPr>
                            </m:ctrlPr>
                          </m:dPr>
                          <m:e>
                            <m:f>
                              <m:fPr>
                                <m:ctrlPr>
                                  <a:rPr lang="en-GB" altLang="zh-CN" sz="2800" i="1">
                                    <a:latin typeface="Cambria Math" panose="02040503050406030204" pitchFamily="18" charset="0"/>
                                    <a:ea typeface="Cambria Math" panose="02040503050406030204" pitchFamily="18" charset="0"/>
                                  </a:rPr>
                                </m:ctrlPr>
                              </m:fPr>
                              <m:num>
                                <m:r>
                                  <a:rPr lang="en-GB" altLang="zh-CN" sz="2800" i="1">
                                    <a:latin typeface="Cambria Math" panose="02040503050406030204" pitchFamily="18" charset="0"/>
                                    <a:ea typeface="Cambria Math" panose="02040503050406030204" pitchFamily="18" charset="0"/>
                                  </a:rPr>
                                  <m:t>𝑴</m:t>
                                </m:r>
                              </m:num>
                              <m:den>
                                <m:r>
                                  <a:rPr lang="en-GB" altLang="zh-CN" sz="2800" i="1">
                                    <a:latin typeface="Cambria Math" panose="02040503050406030204" pitchFamily="18" charset="0"/>
                                    <a:ea typeface="Cambria Math" panose="02040503050406030204" pitchFamily="18" charset="0"/>
                                  </a:rPr>
                                  <m:t>𝟐</m:t>
                                </m:r>
                                <m:r>
                                  <a:rPr lang="en-GB" altLang="zh-CN" sz="2800" i="1">
                                    <a:latin typeface="Cambria Math" panose="02040503050406030204" pitchFamily="18" charset="0"/>
                                    <a:ea typeface="Cambria Math" panose="02040503050406030204" pitchFamily="18" charset="0"/>
                                  </a:rPr>
                                  <m:t>𝝅</m:t>
                                </m:r>
                                <m:r>
                                  <a:rPr lang="en-GB" altLang="zh-CN" sz="2800" i="1">
                                    <a:latin typeface="Cambria Math" panose="02040503050406030204" pitchFamily="18" charset="0"/>
                                    <a:ea typeface="Cambria Math" panose="02040503050406030204" pitchFamily="18" charset="0"/>
                                  </a:rPr>
                                  <m:t>𝑹𝑻</m:t>
                                </m:r>
                              </m:den>
                            </m:f>
                          </m:e>
                        </m:d>
                      </m:e>
                      <m:sup>
                        <m:f>
                          <m:fPr>
                            <m:ctrlPr>
                              <a:rPr kumimoji="1" lang="en-GB" altLang="zh-CN" sz="2800" b="1" i="1" smtClean="0">
                                <a:latin typeface="Cambria Math" panose="02040503050406030204" pitchFamily="18" charset="0"/>
                                <a:ea typeface="Cambria Math" panose="02040503050406030204" pitchFamily="18" charset="0"/>
                              </a:rPr>
                            </m:ctrlPr>
                          </m:fPr>
                          <m:num>
                            <m:r>
                              <a:rPr kumimoji="1" lang="en-GB" altLang="zh-CN" sz="2800" b="1" i="1" smtClean="0">
                                <a:latin typeface="Cambria Math" panose="02040503050406030204" pitchFamily="18" charset="0"/>
                                <a:ea typeface="Cambria Math" panose="02040503050406030204" pitchFamily="18" charset="0"/>
                              </a:rPr>
                              <m:t>𝟑</m:t>
                            </m:r>
                          </m:num>
                          <m:den>
                            <m:r>
                              <a:rPr kumimoji="1" lang="en-GB" altLang="zh-CN" sz="2800" b="1" i="1" smtClean="0">
                                <a:latin typeface="Cambria Math" panose="02040503050406030204" pitchFamily="18" charset="0"/>
                                <a:ea typeface="Cambria Math" panose="02040503050406030204" pitchFamily="18" charset="0"/>
                              </a:rPr>
                              <m:t>𝟐</m:t>
                            </m:r>
                          </m:den>
                        </m:f>
                      </m:sup>
                    </m:sSup>
                    <m:sSup>
                      <m:sSupPr>
                        <m:ctrlPr>
                          <a:rPr kumimoji="1" lang="en-GB" altLang="zh-CN" sz="2800" b="1" i="1" smtClean="0">
                            <a:latin typeface="Cambria Math" panose="02040503050406030204" pitchFamily="18" charset="0"/>
                            <a:ea typeface="Cambria Math" panose="02040503050406030204" pitchFamily="18" charset="0"/>
                          </a:rPr>
                        </m:ctrlPr>
                      </m:sSupPr>
                      <m:e>
                        <m:r>
                          <a:rPr kumimoji="1" lang="en-GB" altLang="zh-CN" sz="2800" b="1" i="1" smtClean="0">
                            <a:latin typeface="Cambria Math" panose="02040503050406030204" pitchFamily="18" charset="0"/>
                            <a:ea typeface="Cambria Math" panose="02040503050406030204" pitchFamily="18" charset="0"/>
                          </a:rPr>
                          <m:t>𝒆</m:t>
                        </m:r>
                      </m:e>
                      <m:sup>
                        <m:r>
                          <a:rPr kumimoji="1" lang="en-GB" altLang="zh-CN" sz="2800" b="1" i="1" smtClean="0">
                            <a:latin typeface="Cambria Math" panose="02040503050406030204" pitchFamily="18" charset="0"/>
                            <a:ea typeface="Cambria Math" panose="02040503050406030204" pitchFamily="18" charset="0"/>
                          </a:rPr>
                          <m:t>−</m:t>
                        </m:r>
                        <m:f>
                          <m:fPr>
                            <m:ctrlPr>
                              <a:rPr kumimoji="1" lang="en-GB" altLang="zh-CN" sz="2800" b="1" i="1" smtClean="0">
                                <a:latin typeface="Cambria Math" panose="02040503050406030204" pitchFamily="18" charset="0"/>
                                <a:ea typeface="Cambria Math" panose="02040503050406030204" pitchFamily="18" charset="0"/>
                              </a:rPr>
                            </m:ctrlPr>
                          </m:fPr>
                          <m:num>
                            <m:r>
                              <a:rPr kumimoji="1" lang="en-GB" altLang="zh-CN" sz="2800" b="1" i="1" smtClean="0">
                                <a:latin typeface="Cambria Math" panose="02040503050406030204" pitchFamily="18" charset="0"/>
                                <a:ea typeface="Cambria Math" panose="02040503050406030204" pitchFamily="18" charset="0"/>
                              </a:rPr>
                              <m:t>𝑴𝒗</m:t>
                            </m:r>
                            <m:r>
                              <a:rPr kumimoji="1" lang="en-GB" altLang="zh-CN" sz="2800" b="1" i="1" baseline="30000" smtClean="0">
                                <a:latin typeface="Cambria Math" panose="02040503050406030204" pitchFamily="18" charset="0"/>
                                <a:ea typeface="Cambria Math" panose="02040503050406030204" pitchFamily="18" charset="0"/>
                              </a:rPr>
                              <m:t>𝟐</m:t>
                            </m:r>
                          </m:num>
                          <m:den>
                            <m:r>
                              <a:rPr kumimoji="1" lang="en-GB" altLang="zh-CN" sz="2800" b="1" i="1" smtClean="0">
                                <a:latin typeface="Cambria Math" panose="02040503050406030204" pitchFamily="18" charset="0"/>
                                <a:ea typeface="Cambria Math" panose="02040503050406030204" pitchFamily="18" charset="0"/>
                              </a:rPr>
                              <m:t>𝟐</m:t>
                            </m:r>
                            <m:r>
                              <a:rPr kumimoji="1" lang="en-GB" altLang="zh-CN" sz="2800" b="1" i="1" smtClean="0">
                                <a:latin typeface="Cambria Math" panose="02040503050406030204" pitchFamily="18" charset="0"/>
                                <a:ea typeface="Cambria Math" panose="02040503050406030204" pitchFamily="18" charset="0"/>
                              </a:rPr>
                              <m:t>𝑹𝑻</m:t>
                            </m:r>
                          </m:den>
                        </m:f>
                      </m:sup>
                    </m:sSup>
                    <m:r>
                      <a:rPr kumimoji="1" lang="en-GB" altLang="zh-CN" sz="2800" b="1" i="1" smtClean="0">
                        <a:latin typeface="Cambria Math" panose="02040503050406030204" pitchFamily="18" charset="0"/>
                        <a:ea typeface="Cambria Math" panose="02040503050406030204" pitchFamily="18" charset="0"/>
                      </a:rPr>
                      <m:t> </m:t>
                    </m:r>
                    <m:r>
                      <a:rPr kumimoji="1" lang="en-GB" altLang="zh-CN" sz="2800" b="1" i="1" smtClean="0">
                        <a:latin typeface="Cambria Math" panose="02040503050406030204" pitchFamily="18" charset="0"/>
                        <a:ea typeface="Cambria Math" panose="02040503050406030204" pitchFamily="18" charset="0"/>
                      </a:rPr>
                      <m:t>𝒗</m:t>
                    </m:r>
                  </m:oMath>
                </a14:m>
                <a:r>
                  <a:rPr kumimoji="1" lang="en-GB" altLang="zh-CN" sz="2800" baseline="30000" dirty="0"/>
                  <a:t>2</a:t>
                </a:r>
                <a:r>
                  <a:rPr kumimoji="1" lang="en-GB" altLang="zh-CN" sz="2800" dirty="0"/>
                  <a:t>dv</a:t>
                </a:r>
                <a:endParaRPr kumimoji="1" lang="zh-CN" altLang="en-US" sz="2800" dirty="0"/>
              </a:p>
            </p:txBody>
          </p:sp>
        </mc:Choice>
        <mc:Fallback xmlns="">
          <p:sp>
            <p:nvSpPr>
              <p:cNvPr id="13" name="文本框 12">
                <a:extLst>
                  <a:ext uri="{FF2B5EF4-FFF2-40B4-BE49-F238E27FC236}">
                    <a16:creationId xmlns:a16="http://schemas.microsoft.com/office/drawing/2014/main" id="{D4E5AA87-DA3D-F44D-B791-BF8480471FEC}"/>
                  </a:ext>
                </a:extLst>
              </p:cNvPr>
              <p:cNvSpPr txBox="1">
                <a:spLocks noRot="1" noChangeAspect="1" noMove="1" noResize="1" noEditPoints="1" noAdjustHandles="1" noChangeArrowheads="1" noChangeShapeType="1" noTextEdit="1"/>
              </p:cNvSpPr>
              <p:nvPr/>
            </p:nvSpPr>
            <p:spPr>
              <a:xfrm>
                <a:off x="61662" y="1774112"/>
                <a:ext cx="4366322" cy="862800"/>
              </a:xfrm>
              <a:prstGeom prst="rect">
                <a:avLst/>
              </a:prstGeom>
              <a:blipFill>
                <a:blip r:embed="rId3"/>
                <a:stretch>
                  <a:fillRect r="-2029" b="-1159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A1A36C39-DB41-3B4D-8508-384AF8482940}"/>
                  </a:ext>
                </a:extLst>
              </p:cNvPr>
              <p:cNvSpPr txBox="1"/>
              <p:nvPr/>
            </p:nvSpPr>
            <p:spPr>
              <a:xfrm>
                <a:off x="4996632" y="1759000"/>
                <a:ext cx="3967856" cy="896464"/>
              </a:xfrm>
              <a:prstGeom prst="rect">
                <a:avLst/>
              </a:prstGeom>
              <a:solidFill>
                <a:srgbClr val="FFFF00"/>
              </a:solidFill>
            </p:spPr>
            <p:txBody>
              <a:bodyPr wrap="square" lIns="0" tIns="0" rIns="0" bIns="0" rtlCol="0">
                <a:spAutoFit/>
              </a:bodyPr>
              <a:lstStyle/>
              <a:p>
                <a:pPr algn="ctr"/>
                <a14:m>
                  <m:oMath xmlns:m="http://schemas.openxmlformats.org/officeDocument/2006/math">
                    <m:f>
                      <m:fPr>
                        <m:ctrlPr>
                          <a:rPr kumimoji="1" lang="en-GB" altLang="zh-CN" sz="2800" i="1" smtClean="0">
                            <a:latin typeface="Cambria Math" panose="02040503050406030204" pitchFamily="18" charset="0"/>
                          </a:rPr>
                        </m:ctrlPr>
                      </m:fPr>
                      <m:num>
                        <m:r>
                          <a:rPr kumimoji="1" lang="en-GB" altLang="zh-CN" sz="2800" b="1" i="1" smtClean="0">
                            <a:latin typeface="Cambria Math" panose="02040503050406030204" pitchFamily="18" charset="0"/>
                          </a:rPr>
                          <m:t>𝒅𝒏</m:t>
                        </m:r>
                      </m:num>
                      <m:den>
                        <m:r>
                          <a:rPr kumimoji="1" lang="en-GB" altLang="zh-CN" sz="2800" b="1" i="1" smtClean="0">
                            <a:latin typeface="Cambria Math" panose="02040503050406030204" pitchFamily="18" charset="0"/>
                          </a:rPr>
                          <m:t>𝒏</m:t>
                        </m:r>
                      </m:den>
                    </m:f>
                    <m:r>
                      <a:rPr kumimoji="1" lang="en-GB" altLang="zh-CN" sz="2800" b="1" i="1" smtClean="0">
                        <a:latin typeface="Cambria Math" panose="02040503050406030204" pitchFamily="18" charset="0"/>
                      </a:rPr>
                      <m:t>=</m:t>
                    </m:r>
                    <m:f>
                      <m:fPr>
                        <m:ctrlPr>
                          <a:rPr kumimoji="1" lang="en-GB" altLang="zh-CN" sz="2800" b="1" i="1" smtClean="0">
                            <a:latin typeface="Cambria Math" panose="02040503050406030204" pitchFamily="18" charset="0"/>
                          </a:rPr>
                        </m:ctrlPr>
                      </m:fPr>
                      <m:num>
                        <m:r>
                          <a:rPr kumimoji="1" lang="en-US" altLang="zh-CN" sz="2800" b="1" i="1" smtClean="0">
                            <a:latin typeface="Cambria Math" panose="02040503050406030204" pitchFamily="18" charset="0"/>
                          </a:rPr>
                          <m:t>𝟐</m:t>
                        </m:r>
                      </m:num>
                      <m:den>
                        <m:rad>
                          <m:radPr>
                            <m:degHide m:val="on"/>
                            <m:ctrlPr>
                              <a:rPr kumimoji="1" lang="en-GB" altLang="zh-CN" sz="2800" b="1" i="1" smtClean="0">
                                <a:latin typeface="Cambria Math" panose="02040503050406030204" pitchFamily="18" charset="0"/>
                              </a:rPr>
                            </m:ctrlPr>
                          </m:radPr>
                          <m:deg/>
                          <m:e>
                            <m:r>
                              <a:rPr kumimoji="1" lang="en-GB" altLang="zh-CN" sz="2800" b="1" i="1" smtClean="0">
                                <a:latin typeface="Cambria Math" panose="02040503050406030204" pitchFamily="18" charset="0"/>
                                <a:ea typeface="Cambria Math" panose="02040503050406030204" pitchFamily="18" charset="0"/>
                              </a:rPr>
                              <m:t>𝝅</m:t>
                            </m:r>
                          </m:e>
                        </m:rad>
                      </m:den>
                    </m:f>
                    <m:sSup>
                      <m:sSupPr>
                        <m:ctrlPr>
                          <a:rPr kumimoji="1" lang="en-GB" altLang="zh-CN" sz="2800" b="1" i="1" smtClean="0">
                            <a:latin typeface="Cambria Math" panose="02040503050406030204" pitchFamily="18" charset="0"/>
                            <a:ea typeface="Cambria Math" panose="02040503050406030204" pitchFamily="18" charset="0"/>
                          </a:rPr>
                        </m:ctrlPr>
                      </m:sSupPr>
                      <m:e>
                        <m:d>
                          <m:dPr>
                            <m:ctrlPr>
                              <a:rPr lang="en-GB" altLang="zh-CN" sz="2800" i="1">
                                <a:latin typeface="Cambria Math" panose="02040503050406030204" pitchFamily="18" charset="0"/>
                                <a:ea typeface="Cambria Math" panose="02040503050406030204" pitchFamily="18" charset="0"/>
                              </a:rPr>
                            </m:ctrlPr>
                          </m:dPr>
                          <m:e>
                            <m:f>
                              <m:fPr>
                                <m:ctrlPr>
                                  <a:rPr lang="en-GB" altLang="zh-CN" sz="2800" i="1">
                                    <a:latin typeface="Cambria Math" panose="02040503050406030204" pitchFamily="18" charset="0"/>
                                    <a:ea typeface="Cambria Math" panose="02040503050406030204" pitchFamily="18" charset="0"/>
                                  </a:rPr>
                                </m:ctrlPr>
                              </m:fPr>
                              <m:num>
                                <m:r>
                                  <a:rPr lang="en-US" altLang="zh-CN" sz="2800" b="1" i="1" smtClean="0">
                                    <a:latin typeface="Cambria Math" panose="02040503050406030204" pitchFamily="18" charset="0"/>
                                    <a:ea typeface="Cambria Math" panose="02040503050406030204" pitchFamily="18" charset="0"/>
                                  </a:rPr>
                                  <m:t>𝟏</m:t>
                                </m:r>
                              </m:num>
                              <m:den>
                                <m:r>
                                  <a:rPr lang="en-GB" altLang="zh-CN" sz="2800" i="1">
                                    <a:latin typeface="Cambria Math" panose="02040503050406030204" pitchFamily="18" charset="0"/>
                                    <a:ea typeface="Cambria Math" panose="02040503050406030204" pitchFamily="18" charset="0"/>
                                  </a:rPr>
                                  <m:t>𝑹𝑻</m:t>
                                </m:r>
                              </m:den>
                            </m:f>
                          </m:e>
                        </m:d>
                      </m:e>
                      <m:sup>
                        <m:f>
                          <m:fPr>
                            <m:ctrlPr>
                              <a:rPr kumimoji="1" lang="en-GB" altLang="zh-CN" sz="2800" b="1" i="1" smtClean="0">
                                <a:latin typeface="Cambria Math" panose="02040503050406030204" pitchFamily="18" charset="0"/>
                                <a:ea typeface="Cambria Math" panose="02040503050406030204" pitchFamily="18" charset="0"/>
                              </a:rPr>
                            </m:ctrlPr>
                          </m:fPr>
                          <m:num>
                            <m:r>
                              <a:rPr kumimoji="1" lang="en-GB" altLang="zh-CN" sz="2800" b="1" i="1" smtClean="0">
                                <a:latin typeface="Cambria Math" panose="02040503050406030204" pitchFamily="18" charset="0"/>
                                <a:ea typeface="Cambria Math" panose="02040503050406030204" pitchFamily="18" charset="0"/>
                              </a:rPr>
                              <m:t>𝟑</m:t>
                            </m:r>
                          </m:num>
                          <m:den>
                            <m:r>
                              <a:rPr kumimoji="1" lang="en-GB" altLang="zh-CN" sz="2800" b="1" i="1" smtClean="0">
                                <a:latin typeface="Cambria Math" panose="02040503050406030204" pitchFamily="18" charset="0"/>
                                <a:ea typeface="Cambria Math" panose="02040503050406030204" pitchFamily="18" charset="0"/>
                              </a:rPr>
                              <m:t>𝟐</m:t>
                            </m:r>
                          </m:den>
                        </m:f>
                      </m:sup>
                    </m:sSup>
                    <m:sSup>
                      <m:sSupPr>
                        <m:ctrlPr>
                          <a:rPr kumimoji="1" lang="en-GB" altLang="zh-CN" sz="2800" b="1" i="1" smtClean="0">
                            <a:latin typeface="Cambria Math" panose="02040503050406030204" pitchFamily="18" charset="0"/>
                            <a:ea typeface="Cambria Math" panose="02040503050406030204" pitchFamily="18" charset="0"/>
                          </a:rPr>
                        </m:ctrlPr>
                      </m:sSupPr>
                      <m:e>
                        <m:r>
                          <a:rPr kumimoji="1" lang="en-GB" altLang="zh-CN" sz="2800" b="1" i="1" smtClean="0">
                            <a:latin typeface="Cambria Math" panose="02040503050406030204" pitchFamily="18" charset="0"/>
                            <a:ea typeface="Cambria Math" panose="02040503050406030204" pitchFamily="18" charset="0"/>
                          </a:rPr>
                          <m:t>𝒆</m:t>
                        </m:r>
                      </m:e>
                      <m:sup>
                        <m:r>
                          <a:rPr kumimoji="1" lang="en-GB" altLang="zh-CN" sz="2800" b="1" i="1" smtClean="0">
                            <a:latin typeface="Cambria Math" panose="02040503050406030204" pitchFamily="18" charset="0"/>
                            <a:ea typeface="Cambria Math" panose="02040503050406030204" pitchFamily="18" charset="0"/>
                          </a:rPr>
                          <m:t>−</m:t>
                        </m:r>
                        <m:f>
                          <m:fPr>
                            <m:ctrlPr>
                              <a:rPr kumimoji="1" lang="en-GB" altLang="zh-CN" sz="2800" b="1" i="1" smtClean="0">
                                <a:latin typeface="Cambria Math" panose="02040503050406030204" pitchFamily="18" charset="0"/>
                                <a:ea typeface="Cambria Math" panose="02040503050406030204" pitchFamily="18" charset="0"/>
                              </a:rPr>
                            </m:ctrlPr>
                          </m:fPr>
                          <m:num>
                            <m:r>
                              <a:rPr lang="en-GB" altLang="zh-CN" sz="2800" i="1">
                                <a:latin typeface="Cambria Math" panose="02040503050406030204" pitchFamily="18" charset="0"/>
                                <a:ea typeface="Cambria Math" panose="02040503050406030204" pitchFamily="18" charset="0"/>
                              </a:rPr>
                              <m:t>𝐸</m:t>
                            </m:r>
                          </m:num>
                          <m:den>
                            <m:r>
                              <a:rPr kumimoji="1" lang="en-GB" altLang="zh-CN" sz="2800" b="1" i="1" smtClean="0">
                                <a:latin typeface="Cambria Math" panose="02040503050406030204" pitchFamily="18" charset="0"/>
                                <a:ea typeface="Cambria Math" panose="02040503050406030204" pitchFamily="18" charset="0"/>
                              </a:rPr>
                              <m:t>𝑹𝑻</m:t>
                            </m:r>
                          </m:den>
                        </m:f>
                      </m:sup>
                    </m:sSup>
                    <m:sSup>
                      <m:sSupPr>
                        <m:ctrlPr>
                          <a:rPr kumimoji="1" lang="en-US" altLang="zh-CN" sz="2800" b="1" i="1" smtClean="0">
                            <a:latin typeface="Cambria Math" panose="02040503050406030204" pitchFamily="18" charset="0"/>
                            <a:ea typeface="Cambria Math" panose="02040503050406030204" pitchFamily="18" charset="0"/>
                          </a:rPr>
                        </m:ctrlPr>
                      </m:sSupPr>
                      <m:e>
                        <m:r>
                          <a:rPr lang="en-US" altLang="zh-CN" sz="2800" i="1">
                            <a:latin typeface="Cambria Math" panose="02040503050406030204" pitchFamily="18" charset="0"/>
                            <a:ea typeface="Cambria Math" panose="02040503050406030204" pitchFamily="18" charset="0"/>
                          </a:rPr>
                          <m:t>𝑬</m:t>
                        </m:r>
                      </m:e>
                      <m:sup>
                        <m:f>
                          <m:fPr>
                            <m:ctrlPr>
                              <a:rPr kumimoji="1" lang="en-US" altLang="zh-CN" sz="2800" b="1" i="1" smtClean="0">
                                <a:latin typeface="Cambria Math" panose="02040503050406030204" pitchFamily="18" charset="0"/>
                                <a:ea typeface="Cambria Math" panose="02040503050406030204" pitchFamily="18" charset="0"/>
                              </a:rPr>
                            </m:ctrlPr>
                          </m:fPr>
                          <m:num>
                            <m:r>
                              <a:rPr kumimoji="1" lang="en-US" altLang="zh-CN" sz="2800" b="1" i="1" smtClean="0">
                                <a:latin typeface="Cambria Math" panose="02040503050406030204" pitchFamily="18" charset="0"/>
                                <a:ea typeface="Cambria Math" panose="02040503050406030204" pitchFamily="18" charset="0"/>
                              </a:rPr>
                              <m:t>𝟏</m:t>
                            </m:r>
                          </m:num>
                          <m:den>
                            <m:r>
                              <a:rPr kumimoji="1" lang="en-US" altLang="zh-CN" sz="2800" b="1" i="1" smtClean="0">
                                <a:latin typeface="Cambria Math" panose="02040503050406030204" pitchFamily="18" charset="0"/>
                                <a:ea typeface="Cambria Math" panose="02040503050406030204" pitchFamily="18" charset="0"/>
                              </a:rPr>
                              <m:t>𝟐</m:t>
                            </m:r>
                          </m:den>
                        </m:f>
                      </m:sup>
                    </m:sSup>
                    <m:r>
                      <a:rPr kumimoji="1" lang="en-GB" altLang="zh-CN" sz="2800" b="1" i="1" smtClean="0">
                        <a:latin typeface="Cambria Math" panose="02040503050406030204" pitchFamily="18" charset="0"/>
                        <a:ea typeface="Cambria Math" panose="02040503050406030204" pitchFamily="18" charset="0"/>
                      </a:rPr>
                      <m:t> </m:t>
                    </m:r>
                  </m:oMath>
                </a14:m>
                <a:r>
                  <a:rPr kumimoji="1" lang="en-GB" altLang="zh-CN" sz="2800" dirty="0"/>
                  <a:t>d</a:t>
                </a:r>
                <a:r>
                  <a:rPr kumimoji="1" lang="en-GB" altLang="zh-CN" i="1" dirty="0"/>
                  <a:t>E</a:t>
                </a:r>
                <a:endParaRPr kumimoji="1" lang="zh-CN" altLang="en-US" sz="2800" i="1" dirty="0"/>
              </a:p>
            </p:txBody>
          </p:sp>
        </mc:Choice>
        <mc:Fallback xmlns="">
          <p:sp>
            <p:nvSpPr>
              <p:cNvPr id="14" name="文本框 13">
                <a:extLst>
                  <a:ext uri="{FF2B5EF4-FFF2-40B4-BE49-F238E27FC236}">
                    <a16:creationId xmlns:a16="http://schemas.microsoft.com/office/drawing/2014/main" id="{A1A36C39-DB41-3B4D-8508-384AF8482940}"/>
                  </a:ext>
                </a:extLst>
              </p:cNvPr>
              <p:cNvSpPr txBox="1">
                <a:spLocks noRot="1" noChangeAspect="1" noMove="1" noResize="1" noEditPoints="1" noAdjustHandles="1" noChangeArrowheads="1" noChangeShapeType="1" noTextEdit="1"/>
              </p:cNvSpPr>
              <p:nvPr/>
            </p:nvSpPr>
            <p:spPr>
              <a:xfrm>
                <a:off x="4996632" y="1759000"/>
                <a:ext cx="3967856" cy="896464"/>
              </a:xfrm>
              <a:prstGeom prst="rect">
                <a:avLst/>
              </a:prstGeom>
              <a:blipFill>
                <a:blip r:embed="rId4"/>
                <a:stretch>
                  <a:fillRect r="-318" b="-7042"/>
                </a:stretch>
              </a:blipFill>
            </p:spPr>
            <p:txBody>
              <a:bodyPr/>
              <a:lstStyle/>
              <a:p>
                <a:r>
                  <a:rPr lang="zh-CN" altLang="en-US">
                    <a:noFill/>
                  </a:rPr>
                  <a:t> </a:t>
                </a:r>
              </a:p>
            </p:txBody>
          </p:sp>
        </mc:Fallback>
      </mc:AlternateContent>
      <p:sp>
        <p:nvSpPr>
          <p:cNvPr id="2" name="右箭头 1">
            <a:extLst>
              <a:ext uri="{FF2B5EF4-FFF2-40B4-BE49-F238E27FC236}">
                <a16:creationId xmlns:a16="http://schemas.microsoft.com/office/drawing/2014/main" id="{AB10DC66-23B2-AB43-837E-E798FB277031}"/>
              </a:ext>
            </a:extLst>
          </p:cNvPr>
          <p:cNvSpPr/>
          <p:nvPr/>
        </p:nvSpPr>
        <p:spPr bwMode="auto">
          <a:xfrm>
            <a:off x="4499992" y="2111911"/>
            <a:ext cx="424632" cy="283073"/>
          </a:xfrm>
          <a:prstGeom prst="rightArrow">
            <a:avLst/>
          </a:prstGeom>
          <a:solidFill>
            <a:schemeClr val="accent2"/>
          </a:soli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1" i="0" u="none" strike="noStrike" cap="none" normalizeH="0" baseline="0">
              <a:ln>
                <a:noFill/>
              </a:ln>
              <a:solidFill>
                <a:schemeClr val="tx1"/>
              </a:solidFill>
              <a:effectLst/>
              <a:latin typeface="Times New Roman" pitchFamily="18" charset="0"/>
              <a:ea typeface="宋体" pitchFamily="2" charset="-122"/>
            </a:endParaRPr>
          </a:p>
        </p:txBody>
      </p:sp>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B42DD836-0DA2-3C46-9B5D-CE1E2F646C94}"/>
                  </a:ext>
                </a:extLst>
              </p:cNvPr>
              <p:cNvSpPr txBox="1"/>
              <p:nvPr/>
            </p:nvSpPr>
            <p:spPr>
              <a:xfrm>
                <a:off x="301445" y="3637935"/>
                <a:ext cx="4366322" cy="762325"/>
              </a:xfrm>
              <a:prstGeom prst="rect">
                <a:avLst/>
              </a:prstGeom>
              <a:solidFill>
                <a:srgbClr val="FFFF00"/>
              </a:solidFill>
            </p:spPr>
            <p:txBody>
              <a:bodyPr wrap="square" lIns="0" tIns="0" rIns="0" bIns="0" rtlCol="0">
                <a:spAutoFit/>
              </a:bodyPr>
              <a:lstStyle/>
              <a:p>
                <a:pPr algn="ctr"/>
                <a14:m>
                  <m:oMathPara xmlns:m="http://schemas.openxmlformats.org/officeDocument/2006/math">
                    <m:oMathParaPr>
                      <m:jc m:val="centerGroup"/>
                    </m:oMathParaPr>
                    <m:oMath xmlns:m="http://schemas.openxmlformats.org/officeDocument/2006/math">
                      <m:sSub>
                        <m:sSubPr>
                          <m:ctrlPr>
                            <a:rPr kumimoji="1" lang="en-GB" altLang="zh-CN" sz="2800" b="1" i="1" smtClean="0">
                              <a:latin typeface="Cambria Math" panose="02040503050406030204" pitchFamily="18" charset="0"/>
                            </a:rPr>
                          </m:ctrlPr>
                        </m:sSubPr>
                        <m:e>
                          <m:r>
                            <a:rPr kumimoji="1" lang="en-US" altLang="zh-CN" sz="2800" b="1" i="1" smtClean="0">
                              <a:latin typeface="Cambria Math" panose="02040503050406030204" pitchFamily="18" charset="0"/>
                            </a:rPr>
                            <m:t>𝒇</m:t>
                          </m:r>
                        </m:e>
                        <m:sub>
                          <m:r>
                            <a:rPr kumimoji="1" lang="en-US" altLang="zh-CN" sz="2800" b="1" i="1" smtClean="0">
                              <a:latin typeface="Cambria Math" panose="02040503050406030204" pitchFamily="18" charset="0"/>
                            </a:rPr>
                            <m:t>𝑬</m:t>
                          </m:r>
                        </m:sub>
                      </m:sSub>
                      <m:r>
                        <a:rPr kumimoji="1" lang="en-GB" altLang="zh-CN" sz="2800" b="1" i="1" smtClean="0">
                          <a:latin typeface="Cambria Math" panose="02040503050406030204" pitchFamily="18" charset="0"/>
                          <a:ea typeface="Cambria Math" panose="02040503050406030204" pitchFamily="18" charset="0"/>
                        </a:rPr>
                        <m:t>=</m:t>
                      </m:r>
                      <m:f>
                        <m:fPr>
                          <m:ctrlPr>
                            <a:rPr kumimoji="1" lang="en-GB" altLang="zh-CN" sz="2800" b="1" i="1" smtClean="0">
                              <a:latin typeface="Cambria Math" panose="02040503050406030204" pitchFamily="18" charset="0"/>
                              <a:ea typeface="Cambria Math" panose="02040503050406030204" pitchFamily="18" charset="0"/>
                            </a:rPr>
                          </m:ctrlPr>
                        </m:fPr>
                        <m:num>
                          <m:sSub>
                            <m:sSubPr>
                              <m:ctrlPr>
                                <a:rPr kumimoji="1" lang="en-GB" altLang="zh-CN" sz="2800" b="1" i="1" smtClean="0">
                                  <a:latin typeface="Cambria Math" panose="02040503050406030204" pitchFamily="18" charset="0"/>
                                  <a:ea typeface="Cambria Math" panose="02040503050406030204" pitchFamily="18" charset="0"/>
                                </a:rPr>
                              </m:ctrlPr>
                            </m:sSubPr>
                            <m:e>
                              <m:r>
                                <a:rPr kumimoji="1" lang="en-US" altLang="zh-CN" sz="2800" b="1" i="1" smtClean="0">
                                  <a:latin typeface="Cambria Math" panose="02040503050406030204" pitchFamily="18" charset="0"/>
                                  <a:ea typeface="Cambria Math" panose="02040503050406030204" pitchFamily="18" charset="0"/>
                                </a:rPr>
                                <m:t>𝒏</m:t>
                              </m:r>
                            </m:e>
                            <m:sub>
                              <m:r>
                                <a:rPr kumimoji="1" lang="en-US" altLang="zh-CN" sz="2800" b="1" i="1" smtClean="0">
                                  <a:latin typeface="Cambria Math" panose="02040503050406030204" pitchFamily="18" charset="0"/>
                                  <a:ea typeface="Cambria Math" panose="02040503050406030204" pitchFamily="18" charset="0"/>
                                </a:rPr>
                                <m:t>𝒊</m:t>
                              </m:r>
                            </m:sub>
                          </m:sSub>
                        </m:num>
                        <m:den>
                          <m:r>
                            <a:rPr kumimoji="1" lang="en-US" altLang="zh-CN" sz="2800" b="1" i="1" smtClean="0">
                              <a:latin typeface="Cambria Math" panose="02040503050406030204" pitchFamily="18" charset="0"/>
                              <a:ea typeface="Cambria Math" panose="02040503050406030204" pitchFamily="18" charset="0"/>
                            </a:rPr>
                            <m:t>𝒏</m:t>
                          </m:r>
                        </m:den>
                      </m:f>
                      <m:r>
                        <a:rPr lang="en-GB" altLang="zh-CN" sz="2800" i="1">
                          <a:latin typeface="Cambria Math" panose="02040503050406030204" pitchFamily="18" charset="0"/>
                          <a:ea typeface="Cambria Math" panose="02040503050406030204" pitchFamily="18" charset="0"/>
                        </a:rPr>
                        <m:t>=</m:t>
                      </m:r>
                      <m:sSup>
                        <m:sSupPr>
                          <m:ctrlPr>
                            <a:rPr lang="en-GB" altLang="zh-CN" sz="2800" i="1" smtClean="0">
                              <a:latin typeface="Cambria Math" panose="02040503050406030204" pitchFamily="18" charset="0"/>
                              <a:ea typeface="Cambria Math" panose="02040503050406030204" pitchFamily="18" charset="0"/>
                            </a:rPr>
                          </m:ctrlPr>
                        </m:sSupPr>
                        <m:e>
                          <m:r>
                            <a:rPr lang="en-US" altLang="zh-CN" sz="2800" b="1" i="1" smtClean="0">
                              <a:latin typeface="Cambria Math" panose="02040503050406030204" pitchFamily="18" charset="0"/>
                              <a:ea typeface="Cambria Math" panose="02040503050406030204" pitchFamily="18" charset="0"/>
                            </a:rPr>
                            <m:t>𝒆</m:t>
                          </m:r>
                        </m:e>
                        <m:sup>
                          <m:f>
                            <m:fPr>
                              <m:type m:val="skw"/>
                              <m:ctrlPr>
                                <a:rPr lang="en-GB" altLang="zh-CN" sz="2800" i="1" smtClean="0">
                                  <a:latin typeface="Cambria Math" panose="02040503050406030204" pitchFamily="18" charset="0"/>
                                  <a:ea typeface="Cambria Math" panose="02040503050406030204" pitchFamily="18" charset="0"/>
                                </a:rPr>
                              </m:ctrlPr>
                            </m:fPr>
                            <m:num>
                              <m:r>
                                <a:rPr lang="en-US" altLang="zh-CN" sz="2800" b="1" i="1" smtClean="0">
                                  <a:latin typeface="Cambria Math" panose="02040503050406030204" pitchFamily="18" charset="0"/>
                                  <a:ea typeface="Cambria Math" panose="02040503050406030204" pitchFamily="18" charset="0"/>
                                </a:rPr>
                                <m:t>−</m:t>
                              </m:r>
                              <m:r>
                                <a:rPr lang="en-US" altLang="zh-CN" sz="2800" b="1" i="1" smtClean="0">
                                  <a:latin typeface="Cambria Math" panose="02040503050406030204" pitchFamily="18" charset="0"/>
                                  <a:ea typeface="Cambria Math" panose="02040503050406030204" pitchFamily="18" charset="0"/>
                                </a:rPr>
                                <m:t>𝑬</m:t>
                              </m:r>
                            </m:num>
                            <m:den>
                              <m:r>
                                <a:rPr lang="en-US" altLang="zh-CN" sz="2800" b="1" i="1" smtClean="0">
                                  <a:latin typeface="Cambria Math" panose="02040503050406030204" pitchFamily="18" charset="0"/>
                                  <a:ea typeface="Cambria Math" panose="02040503050406030204" pitchFamily="18" charset="0"/>
                                </a:rPr>
                                <m:t>𝑹𝑻</m:t>
                              </m:r>
                            </m:den>
                          </m:f>
                        </m:sup>
                      </m:sSup>
                    </m:oMath>
                  </m:oMathPara>
                </a14:m>
                <a:endParaRPr kumimoji="1" lang="zh-CN" altLang="en-US" sz="2800" dirty="0"/>
              </a:p>
            </p:txBody>
          </p:sp>
        </mc:Choice>
        <mc:Fallback xmlns="">
          <p:sp>
            <p:nvSpPr>
              <p:cNvPr id="16" name="文本框 15">
                <a:extLst>
                  <a:ext uri="{FF2B5EF4-FFF2-40B4-BE49-F238E27FC236}">
                    <a16:creationId xmlns:a16="http://schemas.microsoft.com/office/drawing/2014/main" id="{B42DD836-0DA2-3C46-9B5D-CE1E2F646C94}"/>
                  </a:ext>
                </a:extLst>
              </p:cNvPr>
              <p:cNvSpPr txBox="1">
                <a:spLocks noRot="1" noChangeAspect="1" noMove="1" noResize="1" noEditPoints="1" noAdjustHandles="1" noChangeArrowheads="1" noChangeShapeType="1" noTextEdit="1"/>
              </p:cNvSpPr>
              <p:nvPr/>
            </p:nvSpPr>
            <p:spPr>
              <a:xfrm>
                <a:off x="301445" y="3637935"/>
                <a:ext cx="4366322" cy="762325"/>
              </a:xfrm>
              <a:prstGeom prst="rect">
                <a:avLst/>
              </a:prstGeom>
              <a:blipFill>
                <a:blip r:embed="rId5"/>
                <a:stretch>
                  <a:fillRect t="-75410" b="-8852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847180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10E50395-09E3-E444-842F-435449EB684F}"/>
              </a:ext>
            </a:extLst>
          </p:cNvPr>
          <p:cNvSpPr>
            <a:spLocks noGrp="1"/>
          </p:cNvSpPr>
          <p:nvPr>
            <p:ph type="ftr" sz="quarter" idx="10"/>
          </p:nvPr>
        </p:nvSpPr>
        <p:spPr/>
        <p:txBody>
          <a:bodyPr/>
          <a:lstStyle/>
          <a:p>
            <a:pPr>
              <a:defRPr/>
            </a:pPr>
            <a:fld id="{F1DC486F-0984-4F50-8590-69C2C6FFAA9B}" type="slidenum">
              <a:rPr lang="zh-CN" altLang="en-US" smtClean="0"/>
              <a:pPr>
                <a:defRPr/>
              </a:pPr>
              <a:t>24</a:t>
            </a:fld>
            <a:endParaRPr lang="en-US" altLang="zh-CN"/>
          </a:p>
        </p:txBody>
      </p:sp>
      <p:sp>
        <p:nvSpPr>
          <p:cNvPr id="3" name="Text Box 6">
            <a:extLst>
              <a:ext uri="{FF2B5EF4-FFF2-40B4-BE49-F238E27FC236}">
                <a16:creationId xmlns:a16="http://schemas.microsoft.com/office/drawing/2014/main" id="{A27A0A52-E867-4847-AECD-72C5FD45E982}"/>
              </a:ext>
            </a:extLst>
          </p:cNvPr>
          <p:cNvSpPr txBox="1">
            <a:spLocks noChangeArrowheads="1"/>
          </p:cNvSpPr>
          <p:nvPr/>
        </p:nvSpPr>
        <p:spPr bwMode="auto">
          <a:xfrm>
            <a:off x="228600" y="5575502"/>
            <a:ext cx="8582025"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kumimoji="1" lang="zh-CN" altLang="en-US" sz="2800" b="0" dirty="0">
                <a:solidFill>
                  <a:srgbClr val="CC0000"/>
                </a:solidFill>
                <a:latin typeface="+mj-ea"/>
                <a:ea typeface="+mj-ea"/>
              </a:rPr>
              <a:t>气体的宏观量是大量分子行为的统计平均表现</a:t>
            </a:r>
          </a:p>
        </p:txBody>
      </p:sp>
      <p:grpSp>
        <p:nvGrpSpPr>
          <p:cNvPr id="4" name="Group 7">
            <a:extLst>
              <a:ext uri="{FF2B5EF4-FFF2-40B4-BE49-F238E27FC236}">
                <a16:creationId xmlns:a16="http://schemas.microsoft.com/office/drawing/2014/main" id="{BF76FB72-D28C-B34A-BB92-E065DC16F7F2}"/>
              </a:ext>
            </a:extLst>
          </p:cNvPr>
          <p:cNvGrpSpPr>
            <a:grpSpLocks/>
          </p:cNvGrpSpPr>
          <p:nvPr/>
        </p:nvGrpSpPr>
        <p:grpSpPr bwMode="auto">
          <a:xfrm>
            <a:off x="649288" y="1763713"/>
            <a:ext cx="7848600" cy="1119187"/>
            <a:chOff x="305" y="1178"/>
            <a:chExt cx="4944" cy="705"/>
          </a:xfrm>
        </p:grpSpPr>
        <p:sp>
          <p:nvSpPr>
            <p:cNvPr id="5" name="Text Box 8">
              <a:extLst>
                <a:ext uri="{FF2B5EF4-FFF2-40B4-BE49-F238E27FC236}">
                  <a16:creationId xmlns:a16="http://schemas.microsoft.com/office/drawing/2014/main" id="{818683B6-D14E-D64B-BEED-DA71B9D2B7D0}"/>
                </a:ext>
              </a:extLst>
            </p:cNvPr>
            <p:cNvSpPr txBox="1">
              <a:spLocks noChangeArrowheads="1"/>
            </p:cNvSpPr>
            <p:nvPr/>
          </p:nvSpPr>
          <p:spPr bwMode="auto">
            <a:xfrm>
              <a:off x="305" y="1595"/>
              <a:ext cx="494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kumimoji="1" lang="zh-CN" altLang="en-US" sz="2400" b="0" dirty="0">
                <a:latin typeface="+mn-lt"/>
                <a:ea typeface="+mj-ea"/>
              </a:endParaRPr>
            </a:p>
          </p:txBody>
        </p:sp>
        <p:sp>
          <p:nvSpPr>
            <p:cNvPr id="6" name="Text Box 9">
              <a:extLst>
                <a:ext uri="{FF2B5EF4-FFF2-40B4-BE49-F238E27FC236}">
                  <a16:creationId xmlns:a16="http://schemas.microsoft.com/office/drawing/2014/main" id="{12A498A6-F03F-8240-B797-0C1512E07FC3}"/>
                </a:ext>
              </a:extLst>
            </p:cNvPr>
            <p:cNvSpPr txBox="1">
              <a:spLocks noChangeArrowheads="1"/>
            </p:cNvSpPr>
            <p:nvPr/>
          </p:nvSpPr>
          <p:spPr bwMode="auto">
            <a:xfrm>
              <a:off x="1755" y="1178"/>
              <a:ext cx="1920"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endParaRPr kumimoji="1" lang="zh-CN" altLang="en-US" sz="3200" b="0" dirty="0">
                <a:latin typeface="+mn-lt"/>
                <a:ea typeface="+mj-ea"/>
              </a:endParaRPr>
            </a:p>
          </p:txBody>
        </p:sp>
      </p:grpSp>
      <p:sp>
        <p:nvSpPr>
          <p:cNvPr id="10" name="Text Box 13">
            <a:extLst>
              <a:ext uri="{FF2B5EF4-FFF2-40B4-BE49-F238E27FC236}">
                <a16:creationId xmlns:a16="http://schemas.microsoft.com/office/drawing/2014/main" id="{DCD82831-D452-704A-95B3-97B6901D8345}"/>
              </a:ext>
            </a:extLst>
          </p:cNvPr>
          <p:cNvSpPr txBox="1">
            <a:spLocks noChangeArrowheads="1"/>
          </p:cNvSpPr>
          <p:nvPr/>
        </p:nvSpPr>
        <p:spPr bwMode="auto">
          <a:xfrm>
            <a:off x="498475" y="3745657"/>
            <a:ext cx="8458200"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342900" indent="-342900">
              <a:spcBef>
                <a:spcPct val="50000"/>
              </a:spcBef>
              <a:buFont typeface="Wingdings" pitchFamily="2" charset="2"/>
              <a:buChar char="ü"/>
            </a:pPr>
            <a:r>
              <a:rPr kumimoji="1" lang="zh-CN" altLang="en-US" sz="2400" b="0" dirty="0">
                <a:latin typeface="+mj-ea"/>
                <a:ea typeface="+mj-ea"/>
              </a:rPr>
              <a:t>表征大量分子宏观特征的量（</a:t>
            </a:r>
            <a:r>
              <a:rPr lang="en-US" altLang="zh-CN" i="1" dirty="0">
                <a:solidFill>
                  <a:srgbClr val="0000FF"/>
                </a:solidFill>
                <a:latin typeface="+mn-lt"/>
              </a:rPr>
              <a:t>p</a:t>
            </a:r>
            <a:r>
              <a:rPr lang="zh-CN" altLang="en-US" dirty="0">
                <a:solidFill>
                  <a:srgbClr val="0000FF"/>
                </a:solidFill>
                <a:latin typeface="+mn-lt"/>
              </a:rPr>
              <a:t>、</a:t>
            </a:r>
            <a:r>
              <a:rPr lang="en-US" altLang="zh-CN" i="1" dirty="0">
                <a:solidFill>
                  <a:srgbClr val="0000FF"/>
                </a:solidFill>
                <a:latin typeface="+mn-lt"/>
              </a:rPr>
              <a:t>V</a:t>
            </a:r>
            <a:r>
              <a:rPr lang="zh-CN" altLang="en-US" dirty="0">
                <a:solidFill>
                  <a:srgbClr val="0000FF"/>
                </a:solidFill>
                <a:latin typeface="+mn-lt"/>
              </a:rPr>
              <a:t>、</a:t>
            </a:r>
            <a:r>
              <a:rPr lang="en-US" altLang="zh-CN" i="1" dirty="0">
                <a:solidFill>
                  <a:srgbClr val="0000FF"/>
                </a:solidFill>
                <a:latin typeface="+mn-lt"/>
              </a:rPr>
              <a:t>T</a:t>
            </a:r>
            <a:r>
              <a:rPr lang="zh-CN" altLang="en-US" i="1" dirty="0">
                <a:solidFill>
                  <a:srgbClr val="0000FF"/>
                </a:solidFill>
                <a:latin typeface="+mn-lt"/>
              </a:rPr>
              <a:t> </a:t>
            </a:r>
            <a:r>
              <a:rPr kumimoji="1" lang="zh-CN" altLang="en-US" sz="2400" b="0" dirty="0">
                <a:latin typeface="+mj-ea"/>
                <a:ea typeface="+mj-ea"/>
              </a:rPr>
              <a:t>）</a:t>
            </a:r>
            <a:endParaRPr kumimoji="1" lang="en-US" altLang="zh-CN" sz="2400" b="0" dirty="0">
              <a:latin typeface="+mj-ea"/>
              <a:ea typeface="+mj-ea"/>
            </a:endParaRPr>
          </a:p>
          <a:p>
            <a:pPr marL="342900" indent="-342900">
              <a:spcBef>
                <a:spcPct val="50000"/>
              </a:spcBef>
              <a:buFont typeface="Wingdings" pitchFamily="2" charset="2"/>
              <a:buChar char="ü"/>
            </a:pPr>
            <a:r>
              <a:rPr lang="zh-CN" altLang="en-US" b="0" dirty="0">
                <a:latin typeface="+mj-ea"/>
                <a:ea typeface="+mj-ea"/>
              </a:rPr>
              <a:t>大量分子运动的集体表现具有</a:t>
            </a:r>
            <a:r>
              <a:rPr lang="zh-CN" altLang="en-US" b="0" dirty="0">
                <a:solidFill>
                  <a:srgbClr val="FF00FF"/>
                </a:solidFill>
                <a:latin typeface="+mj-ea"/>
                <a:ea typeface="+mj-ea"/>
              </a:rPr>
              <a:t>统计规律性</a:t>
            </a:r>
            <a:r>
              <a:rPr lang="zh-CN" altLang="en-US" b="0" dirty="0">
                <a:latin typeface="+mj-ea"/>
                <a:ea typeface="+mj-ea"/>
              </a:rPr>
              <a:t>。</a:t>
            </a:r>
          </a:p>
        </p:txBody>
      </p:sp>
      <p:sp>
        <p:nvSpPr>
          <p:cNvPr id="14" name="矩形 13">
            <a:extLst>
              <a:ext uri="{FF2B5EF4-FFF2-40B4-BE49-F238E27FC236}">
                <a16:creationId xmlns:a16="http://schemas.microsoft.com/office/drawing/2014/main" id="{31DB71A0-B033-7148-9C9C-66A9FD8CBCF6}"/>
              </a:ext>
            </a:extLst>
          </p:cNvPr>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1" i="0" u="none" strike="noStrike" cap="none" normalizeH="0" baseline="0">
              <a:ln>
                <a:noFill/>
              </a:ln>
              <a:solidFill>
                <a:schemeClr val="tx1"/>
              </a:solidFill>
              <a:effectLst/>
              <a:latin typeface="Times New Roman" pitchFamily="18" charset="0"/>
              <a:ea typeface="宋体" pitchFamily="2" charset="-122"/>
            </a:endParaRPr>
          </a:p>
        </p:txBody>
      </p:sp>
      <p:sp>
        <p:nvSpPr>
          <p:cNvPr id="15" name="Rectangle 6">
            <a:extLst>
              <a:ext uri="{FF2B5EF4-FFF2-40B4-BE49-F238E27FC236}">
                <a16:creationId xmlns:a16="http://schemas.microsoft.com/office/drawing/2014/main" id="{A05A81AC-CE9E-9B47-AEB4-C129C24FA20E}"/>
              </a:ext>
            </a:extLst>
          </p:cNvPr>
          <p:cNvSpPr>
            <a:spLocks noChangeArrowheads="1"/>
          </p:cNvSpPr>
          <p:nvPr/>
        </p:nvSpPr>
        <p:spPr bwMode="auto">
          <a:xfrm>
            <a:off x="755650" y="116632"/>
            <a:ext cx="7772400" cy="762000"/>
          </a:xfrm>
          <a:prstGeom prst="rect">
            <a:avLst/>
          </a:prstGeom>
          <a:noFill/>
          <a:ln w="9525">
            <a:noFill/>
            <a:miter lim="800000"/>
            <a:headEnd/>
            <a:tailEnd/>
          </a:ln>
        </p:spPr>
        <p:txBody>
          <a:bodyPr anchor="ctr"/>
          <a:lstStyle/>
          <a:p>
            <a:pPr algn="ctr">
              <a:defRPr/>
            </a:pPr>
            <a:r>
              <a:rPr lang="zh-CN" altLang="en-GB" sz="3200" dirty="0">
                <a:solidFill>
                  <a:schemeClr val="accent2">
                    <a:lumMod val="50000"/>
                  </a:schemeClr>
                </a:solidFill>
                <a:latin typeface="+mj-ea"/>
                <a:ea typeface="+mj-ea"/>
              </a:rPr>
              <a:t>小结</a:t>
            </a:r>
            <a:r>
              <a:rPr lang="zh-CN" altLang="en-US" sz="3200" dirty="0">
                <a:solidFill>
                  <a:schemeClr val="accent2">
                    <a:lumMod val="50000"/>
                  </a:schemeClr>
                </a:solidFill>
                <a:latin typeface="+mj-ea"/>
                <a:ea typeface="+mj-ea"/>
              </a:rPr>
              <a:t>：描述气体的物理量</a:t>
            </a:r>
          </a:p>
        </p:txBody>
      </p:sp>
      <p:sp>
        <p:nvSpPr>
          <p:cNvPr id="16" name="矩形 15">
            <a:extLst>
              <a:ext uri="{FF2B5EF4-FFF2-40B4-BE49-F238E27FC236}">
                <a16:creationId xmlns:a16="http://schemas.microsoft.com/office/drawing/2014/main" id="{5D0BBE02-688E-FE4E-AFC3-76E1E6DF75E5}"/>
              </a:ext>
            </a:extLst>
          </p:cNvPr>
          <p:cNvSpPr/>
          <p:nvPr/>
        </p:nvSpPr>
        <p:spPr>
          <a:xfrm>
            <a:off x="498475" y="1210716"/>
            <a:ext cx="1107996" cy="461665"/>
          </a:xfrm>
          <a:prstGeom prst="rect">
            <a:avLst/>
          </a:prstGeom>
        </p:spPr>
        <p:txBody>
          <a:bodyPr wrap="none">
            <a:spAutoFit/>
          </a:bodyPr>
          <a:lstStyle/>
          <a:p>
            <a:pPr>
              <a:spcBef>
                <a:spcPct val="50000"/>
              </a:spcBef>
            </a:pPr>
            <a:r>
              <a:rPr lang="zh-CN" altLang="en-US" b="0" dirty="0">
                <a:latin typeface="+mj-ea"/>
                <a:ea typeface="+mj-ea"/>
              </a:rPr>
              <a:t>微观量</a:t>
            </a:r>
          </a:p>
        </p:txBody>
      </p:sp>
      <p:sp>
        <p:nvSpPr>
          <p:cNvPr id="17" name="矩形 16">
            <a:extLst>
              <a:ext uri="{FF2B5EF4-FFF2-40B4-BE49-F238E27FC236}">
                <a16:creationId xmlns:a16="http://schemas.microsoft.com/office/drawing/2014/main" id="{BA5123EE-10B9-0542-86EF-544A7D6257B3}"/>
              </a:ext>
            </a:extLst>
          </p:cNvPr>
          <p:cNvSpPr/>
          <p:nvPr/>
        </p:nvSpPr>
        <p:spPr>
          <a:xfrm>
            <a:off x="433114" y="1837273"/>
            <a:ext cx="6487144" cy="1015663"/>
          </a:xfrm>
          <a:prstGeom prst="rect">
            <a:avLst/>
          </a:prstGeom>
        </p:spPr>
        <p:txBody>
          <a:bodyPr wrap="square">
            <a:spAutoFit/>
          </a:bodyPr>
          <a:lstStyle/>
          <a:p>
            <a:pPr marL="342900" indent="-342900">
              <a:spcBef>
                <a:spcPct val="50000"/>
              </a:spcBef>
              <a:buFont typeface="Wingdings" pitchFamily="2" charset="2"/>
              <a:buChar char="ü"/>
            </a:pPr>
            <a:r>
              <a:rPr lang="zh-CN" altLang="en-US" b="0" dirty="0">
                <a:latin typeface="+mj-ea"/>
                <a:ea typeface="+mj-ea"/>
              </a:rPr>
              <a:t>描述单个分子特征的量（</a:t>
            </a:r>
            <a:r>
              <a:rPr lang="en-US" altLang="zh-CN" b="0" i="1" dirty="0">
                <a:solidFill>
                  <a:srgbClr val="0000FF"/>
                </a:solidFill>
                <a:latin typeface="+mn-lt"/>
                <a:ea typeface="+mj-ea"/>
              </a:rPr>
              <a:t>v</a:t>
            </a:r>
            <a:r>
              <a:rPr lang="zh-CN" altLang="en-US" b="0" dirty="0">
                <a:solidFill>
                  <a:srgbClr val="0000FF"/>
                </a:solidFill>
                <a:latin typeface="+mn-lt"/>
                <a:ea typeface="+mj-ea"/>
              </a:rPr>
              <a:t>、</a:t>
            </a:r>
            <a:r>
              <a:rPr lang="en-US" altLang="zh-CN" b="0" i="1" dirty="0">
                <a:solidFill>
                  <a:srgbClr val="0000FF"/>
                </a:solidFill>
                <a:latin typeface="+mn-lt"/>
                <a:ea typeface="+mj-ea"/>
              </a:rPr>
              <a:t>m </a:t>
            </a:r>
            <a:r>
              <a:rPr lang="zh-CN" altLang="en-US" b="0" dirty="0">
                <a:latin typeface="+mj-ea"/>
                <a:ea typeface="+mj-ea"/>
              </a:rPr>
              <a:t>等）</a:t>
            </a:r>
            <a:endParaRPr lang="en-US" altLang="zh-CN" b="0" dirty="0">
              <a:latin typeface="+mj-ea"/>
              <a:ea typeface="+mj-ea"/>
            </a:endParaRPr>
          </a:p>
          <a:p>
            <a:pPr marL="342900" indent="-342900">
              <a:spcBef>
                <a:spcPct val="50000"/>
              </a:spcBef>
              <a:buFont typeface="Wingdings" pitchFamily="2" charset="2"/>
              <a:buChar char="ü"/>
            </a:pPr>
            <a:r>
              <a:rPr lang="zh-CN" altLang="en-US" b="0" dirty="0">
                <a:latin typeface="+mj-ea"/>
                <a:ea typeface="+mj-ea"/>
              </a:rPr>
              <a:t>单个气体分子的运动具有</a:t>
            </a:r>
            <a:r>
              <a:rPr lang="zh-CN" altLang="en-US" b="0" dirty="0">
                <a:solidFill>
                  <a:srgbClr val="FF00FF"/>
                </a:solidFill>
                <a:latin typeface="+mj-ea"/>
                <a:ea typeface="+mj-ea"/>
              </a:rPr>
              <a:t>偶然性和随机性</a:t>
            </a:r>
            <a:r>
              <a:rPr lang="zh-CN" altLang="en-US" b="0" dirty="0">
                <a:latin typeface="+mj-ea"/>
                <a:ea typeface="+mj-ea"/>
              </a:rPr>
              <a:t>。</a:t>
            </a:r>
          </a:p>
        </p:txBody>
      </p:sp>
      <p:sp>
        <p:nvSpPr>
          <p:cNvPr id="18" name="矩形 17">
            <a:extLst>
              <a:ext uri="{FF2B5EF4-FFF2-40B4-BE49-F238E27FC236}">
                <a16:creationId xmlns:a16="http://schemas.microsoft.com/office/drawing/2014/main" id="{59A3C021-6D10-FE41-9233-F734F3AC1D31}"/>
              </a:ext>
            </a:extLst>
          </p:cNvPr>
          <p:cNvSpPr/>
          <p:nvPr/>
        </p:nvSpPr>
        <p:spPr>
          <a:xfrm>
            <a:off x="511676" y="3140968"/>
            <a:ext cx="1107996" cy="461665"/>
          </a:xfrm>
          <a:prstGeom prst="rect">
            <a:avLst/>
          </a:prstGeom>
        </p:spPr>
        <p:txBody>
          <a:bodyPr wrap="none">
            <a:spAutoFit/>
          </a:bodyPr>
          <a:lstStyle/>
          <a:p>
            <a:r>
              <a:rPr lang="zh-CN" altLang="en-US" b="0" dirty="0">
                <a:latin typeface="+mj-ea"/>
                <a:ea typeface="+mj-ea"/>
              </a:rPr>
              <a:t>宏观量</a:t>
            </a:r>
            <a:endParaRPr lang="zh-CN" altLang="en-US" dirty="0"/>
          </a:p>
        </p:txBody>
      </p:sp>
      <p:grpSp>
        <p:nvGrpSpPr>
          <p:cNvPr id="13" name="Group 5">
            <a:extLst>
              <a:ext uri="{FF2B5EF4-FFF2-40B4-BE49-F238E27FC236}">
                <a16:creationId xmlns:a16="http://schemas.microsoft.com/office/drawing/2014/main" id="{4D43E82C-B652-F84E-AA2F-2C761F8DC4EC}"/>
              </a:ext>
            </a:extLst>
          </p:cNvPr>
          <p:cNvGrpSpPr>
            <a:grpSpLocks/>
          </p:cNvGrpSpPr>
          <p:nvPr/>
        </p:nvGrpSpPr>
        <p:grpSpPr bwMode="auto">
          <a:xfrm>
            <a:off x="6683179" y="1242636"/>
            <a:ext cx="2030883" cy="1990885"/>
            <a:chOff x="2192" y="804"/>
            <a:chExt cx="3205" cy="3191"/>
          </a:xfrm>
        </p:grpSpPr>
        <p:grpSp>
          <p:nvGrpSpPr>
            <p:cNvPr id="19" name="Group 6">
              <a:extLst>
                <a:ext uri="{FF2B5EF4-FFF2-40B4-BE49-F238E27FC236}">
                  <a16:creationId xmlns:a16="http://schemas.microsoft.com/office/drawing/2014/main" id="{6D0013BA-49FF-0344-870D-3ABE77605BF6}"/>
                </a:ext>
              </a:extLst>
            </p:cNvPr>
            <p:cNvGrpSpPr>
              <a:grpSpLocks/>
            </p:cNvGrpSpPr>
            <p:nvPr/>
          </p:nvGrpSpPr>
          <p:grpSpPr bwMode="auto">
            <a:xfrm>
              <a:off x="2326" y="946"/>
              <a:ext cx="2954" cy="2920"/>
              <a:chOff x="2600" y="820"/>
              <a:chExt cx="2954" cy="2920"/>
            </a:xfrm>
          </p:grpSpPr>
          <p:grpSp>
            <p:nvGrpSpPr>
              <p:cNvPr id="22" name="Group 7">
                <a:extLst>
                  <a:ext uri="{FF2B5EF4-FFF2-40B4-BE49-F238E27FC236}">
                    <a16:creationId xmlns:a16="http://schemas.microsoft.com/office/drawing/2014/main" id="{53AEFB67-3898-3A4A-B22B-719A1D079705}"/>
                  </a:ext>
                </a:extLst>
              </p:cNvPr>
              <p:cNvGrpSpPr>
                <a:grpSpLocks/>
              </p:cNvGrpSpPr>
              <p:nvPr/>
            </p:nvGrpSpPr>
            <p:grpSpPr bwMode="auto">
              <a:xfrm>
                <a:off x="2600" y="820"/>
                <a:ext cx="2954" cy="2909"/>
                <a:chOff x="2607" y="819"/>
                <a:chExt cx="2954" cy="2909"/>
              </a:xfrm>
            </p:grpSpPr>
            <p:sp>
              <p:nvSpPr>
                <p:cNvPr id="67" name="Oval 8">
                  <a:extLst>
                    <a:ext uri="{FF2B5EF4-FFF2-40B4-BE49-F238E27FC236}">
                      <a16:creationId xmlns:a16="http://schemas.microsoft.com/office/drawing/2014/main" id="{8166B819-2B77-6E43-B76C-9121B93E4CB6}"/>
                    </a:ext>
                  </a:extLst>
                </p:cNvPr>
                <p:cNvSpPr>
                  <a:spLocks noChangeArrowheads="1"/>
                </p:cNvSpPr>
                <p:nvPr/>
              </p:nvSpPr>
              <p:spPr bwMode="auto">
                <a:xfrm>
                  <a:off x="2607" y="819"/>
                  <a:ext cx="2954" cy="2909"/>
                </a:xfrm>
                <a:prstGeom prst="ellipse">
                  <a:avLst/>
                </a:prstGeom>
                <a:solidFill>
                  <a:srgbClr val="00006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68" name="Group 9">
                  <a:extLst>
                    <a:ext uri="{FF2B5EF4-FFF2-40B4-BE49-F238E27FC236}">
                      <a16:creationId xmlns:a16="http://schemas.microsoft.com/office/drawing/2014/main" id="{025F917E-253B-204B-8C8F-FB37D4A9FB57}"/>
                    </a:ext>
                  </a:extLst>
                </p:cNvPr>
                <p:cNvGrpSpPr>
                  <a:grpSpLocks/>
                </p:cNvGrpSpPr>
                <p:nvPr/>
              </p:nvGrpSpPr>
              <p:grpSpPr bwMode="auto">
                <a:xfrm>
                  <a:off x="4551" y="834"/>
                  <a:ext cx="186" cy="116"/>
                  <a:chOff x="4551" y="834"/>
                  <a:chExt cx="186" cy="116"/>
                </a:xfrm>
              </p:grpSpPr>
              <p:sp>
                <p:nvSpPr>
                  <p:cNvPr id="125" name="Oval 10">
                    <a:extLst>
                      <a:ext uri="{FF2B5EF4-FFF2-40B4-BE49-F238E27FC236}">
                        <a16:creationId xmlns:a16="http://schemas.microsoft.com/office/drawing/2014/main" id="{B1030131-3AE3-CE43-AE47-842DFD6F8DF7}"/>
                      </a:ext>
                    </a:extLst>
                  </p:cNvPr>
                  <p:cNvSpPr>
                    <a:spLocks noChangeArrowheads="1"/>
                  </p:cNvSpPr>
                  <p:nvPr/>
                </p:nvSpPr>
                <p:spPr bwMode="auto">
                  <a:xfrm>
                    <a:off x="4577" y="869"/>
                    <a:ext cx="81" cy="81"/>
                  </a:xfrm>
                  <a:prstGeom prst="ellipse">
                    <a:avLst/>
                  </a:prstGeom>
                  <a:gradFill rotWithShape="0">
                    <a:gsLst>
                      <a:gs pos="0">
                        <a:srgbClr val="FFFFFF"/>
                      </a:gs>
                      <a:gs pos="100000">
                        <a:srgbClr val="B2B2B2"/>
                      </a:gs>
                    </a:gsLst>
                    <a:path path="shape">
                      <a:fillToRect l="50000" t="50000" r="50000" b="50000"/>
                    </a:path>
                  </a:gradFill>
                  <a:ln w="9525">
                    <a:solidFill>
                      <a:srgbClr val="B2B2B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6" name="Freeform 11">
                    <a:extLst>
                      <a:ext uri="{FF2B5EF4-FFF2-40B4-BE49-F238E27FC236}">
                        <a16:creationId xmlns:a16="http://schemas.microsoft.com/office/drawing/2014/main" id="{89CA962F-508D-8C47-9EEB-E5288CB5901E}"/>
                      </a:ext>
                    </a:extLst>
                  </p:cNvPr>
                  <p:cNvSpPr>
                    <a:spLocks/>
                  </p:cNvSpPr>
                  <p:nvPr/>
                </p:nvSpPr>
                <p:spPr bwMode="auto">
                  <a:xfrm>
                    <a:off x="4551" y="834"/>
                    <a:ext cx="186" cy="111"/>
                  </a:xfrm>
                  <a:custGeom>
                    <a:avLst/>
                    <a:gdLst>
                      <a:gd name="T0" fmla="*/ 0 w 186"/>
                      <a:gd name="T1" fmla="*/ 54 h 111"/>
                      <a:gd name="T2" fmla="*/ 123 w 186"/>
                      <a:gd name="T3" fmla="*/ 111 h 111"/>
                      <a:gd name="T4" fmla="*/ 186 w 186"/>
                      <a:gd name="T5" fmla="*/ 57 h 111"/>
                      <a:gd name="T6" fmla="*/ 18 w 186"/>
                      <a:gd name="T7" fmla="*/ 0 h 111"/>
                      <a:gd name="T8" fmla="*/ 0 w 186"/>
                      <a:gd name="T9" fmla="*/ 54 h 111"/>
                    </a:gdLst>
                    <a:ahLst/>
                    <a:cxnLst>
                      <a:cxn ang="0">
                        <a:pos x="T0" y="T1"/>
                      </a:cxn>
                      <a:cxn ang="0">
                        <a:pos x="T2" y="T3"/>
                      </a:cxn>
                      <a:cxn ang="0">
                        <a:pos x="T4" y="T5"/>
                      </a:cxn>
                      <a:cxn ang="0">
                        <a:pos x="T6" y="T7"/>
                      </a:cxn>
                      <a:cxn ang="0">
                        <a:pos x="T8" y="T9"/>
                      </a:cxn>
                    </a:cxnLst>
                    <a:rect l="0" t="0" r="r" b="b"/>
                    <a:pathLst>
                      <a:path w="186" h="111">
                        <a:moveTo>
                          <a:pt x="0" y="54"/>
                        </a:moveTo>
                        <a:lnTo>
                          <a:pt x="123" y="111"/>
                        </a:lnTo>
                        <a:lnTo>
                          <a:pt x="186" y="57"/>
                        </a:lnTo>
                        <a:lnTo>
                          <a:pt x="18" y="0"/>
                        </a:lnTo>
                        <a:lnTo>
                          <a:pt x="0" y="54"/>
                        </a:lnTo>
                        <a:close/>
                      </a:path>
                    </a:pathLst>
                  </a:custGeom>
                  <a:solidFill>
                    <a:schemeClr val="bg1"/>
                  </a:solidFill>
                  <a:ln w="9525">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69" name="Group 12">
                  <a:extLst>
                    <a:ext uri="{FF2B5EF4-FFF2-40B4-BE49-F238E27FC236}">
                      <a16:creationId xmlns:a16="http://schemas.microsoft.com/office/drawing/2014/main" id="{B9F7D0F8-3769-A340-A870-EA2416B93E6E}"/>
                    </a:ext>
                  </a:extLst>
                </p:cNvPr>
                <p:cNvGrpSpPr>
                  <a:grpSpLocks/>
                </p:cNvGrpSpPr>
                <p:nvPr/>
              </p:nvGrpSpPr>
              <p:grpSpPr bwMode="auto">
                <a:xfrm>
                  <a:off x="2681" y="877"/>
                  <a:ext cx="2732" cy="2767"/>
                  <a:chOff x="2681" y="877"/>
                  <a:chExt cx="2732" cy="2767"/>
                </a:xfrm>
              </p:grpSpPr>
              <p:grpSp>
                <p:nvGrpSpPr>
                  <p:cNvPr id="70" name="Group 13">
                    <a:extLst>
                      <a:ext uri="{FF2B5EF4-FFF2-40B4-BE49-F238E27FC236}">
                        <a16:creationId xmlns:a16="http://schemas.microsoft.com/office/drawing/2014/main" id="{CC1B3B1D-B711-B14F-8D23-BEEF086BB5A1}"/>
                      </a:ext>
                    </a:extLst>
                  </p:cNvPr>
                  <p:cNvGrpSpPr>
                    <a:grpSpLocks/>
                  </p:cNvGrpSpPr>
                  <p:nvPr/>
                </p:nvGrpSpPr>
                <p:grpSpPr bwMode="auto">
                  <a:xfrm>
                    <a:off x="3027" y="1134"/>
                    <a:ext cx="129" cy="118"/>
                    <a:chOff x="3027" y="1134"/>
                    <a:chExt cx="129" cy="118"/>
                  </a:xfrm>
                </p:grpSpPr>
                <p:sp>
                  <p:nvSpPr>
                    <p:cNvPr id="123" name="Oval 14">
                      <a:extLst>
                        <a:ext uri="{FF2B5EF4-FFF2-40B4-BE49-F238E27FC236}">
                          <a16:creationId xmlns:a16="http://schemas.microsoft.com/office/drawing/2014/main" id="{59E243A3-4DE1-ED4B-88F4-3D708AE10D00}"/>
                        </a:ext>
                      </a:extLst>
                    </p:cNvPr>
                    <p:cNvSpPr>
                      <a:spLocks noChangeArrowheads="1"/>
                    </p:cNvSpPr>
                    <p:nvPr/>
                  </p:nvSpPr>
                  <p:spPr bwMode="auto">
                    <a:xfrm>
                      <a:off x="3057" y="1171"/>
                      <a:ext cx="81" cy="81"/>
                    </a:xfrm>
                    <a:prstGeom prst="ellipse">
                      <a:avLst/>
                    </a:prstGeom>
                    <a:gradFill rotWithShape="0">
                      <a:gsLst>
                        <a:gs pos="0">
                          <a:srgbClr val="FFFFFF"/>
                        </a:gs>
                        <a:gs pos="100000">
                          <a:srgbClr val="B2B2B2"/>
                        </a:gs>
                      </a:gsLst>
                      <a:path path="shape">
                        <a:fillToRect l="50000" t="50000" r="50000" b="50000"/>
                      </a:path>
                    </a:gradFill>
                    <a:ln w="9525">
                      <a:solidFill>
                        <a:srgbClr val="B2B2B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4" name="Freeform 15">
                      <a:extLst>
                        <a:ext uri="{FF2B5EF4-FFF2-40B4-BE49-F238E27FC236}">
                          <a16:creationId xmlns:a16="http://schemas.microsoft.com/office/drawing/2014/main" id="{CCC4272F-1F7A-174B-B770-B776439E21C3}"/>
                        </a:ext>
                      </a:extLst>
                    </p:cNvPr>
                    <p:cNvSpPr>
                      <a:spLocks/>
                    </p:cNvSpPr>
                    <p:nvPr/>
                  </p:nvSpPr>
                  <p:spPr bwMode="auto">
                    <a:xfrm>
                      <a:off x="3027" y="1134"/>
                      <a:ext cx="129" cy="114"/>
                    </a:xfrm>
                    <a:custGeom>
                      <a:avLst/>
                      <a:gdLst>
                        <a:gd name="T0" fmla="*/ 15 w 129"/>
                        <a:gd name="T1" fmla="*/ 114 h 114"/>
                        <a:gd name="T2" fmla="*/ 129 w 129"/>
                        <a:gd name="T3" fmla="*/ 18 h 114"/>
                        <a:gd name="T4" fmla="*/ 42 w 129"/>
                        <a:gd name="T5" fmla="*/ 0 h 114"/>
                        <a:gd name="T6" fmla="*/ 0 w 129"/>
                        <a:gd name="T7" fmla="*/ 72 h 114"/>
                        <a:gd name="T8" fmla="*/ 15 w 129"/>
                        <a:gd name="T9" fmla="*/ 114 h 114"/>
                      </a:gdLst>
                      <a:ahLst/>
                      <a:cxnLst>
                        <a:cxn ang="0">
                          <a:pos x="T0" y="T1"/>
                        </a:cxn>
                        <a:cxn ang="0">
                          <a:pos x="T2" y="T3"/>
                        </a:cxn>
                        <a:cxn ang="0">
                          <a:pos x="T4" y="T5"/>
                        </a:cxn>
                        <a:cxn ang="0">
                          <a:pos x="T6" y="T7"/>
                        </a:cxn>
                        <a:cxn ang="0">
                          <a:pos x="T8" y="T9"/>
                        </a:cxn>
                      </a:cxnLst>
                      <a:rect l="0" t="0" r="r" b="b"/>
                      <a:pathLst>
                        <a:path w="129" h="114">
                          <a:moveTo>
                            <a:pt x="15" y="114"/>
                          </a:moveTo>
                          <a:lnTo>
                            <a:pt x="129" y="18"/>
                          </a:lnTo>
                          <a:lnTo>
                            <a:pt x="42" y="0"/>
                          </a:lnTo>
                          <a:lnTo>
                            <a:pt x="0" y="72"/>
                          </a:lnTo>
                          <a:lnTo>
                            <a:pt x="15" y="114"/>
                          </a:lnTo>
                          <a:close/>
                        </a:path>
                      </a:pathLst>
                    </a:custGeom>
                    <a:solidFill>
                      <a:schemeClr val="bg1"/>
                    </a:solidFill>
                    <a:ln w="9525">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71" name="Oval 16">
                    <a:extLst>
                      <a:ext uri="{FF2B5EF4-FFF2-40B4-BE49-F238E27FC236}">
                        <a16:creationId xmlns:a16="http://schemas.microsoft.com/office/drawing/2014/main" id="{E3740D46-5A1D-5E43-8A20-E08D5C3F1B25}"/>
                      </a:ext>
                    </a:extLst>
                  </p:cNvPr>
                  <p:cNvSpPr>
                    <a:spLocks noChangeArrowheads="1"/>
                  </p:cNvSpPr>
                  <p:nvPr/>
                </p:nvSpPr>
                <p:spPr bwMode="auto">
                  <a:xfrm>
                    <a:off x="4674" y="2205"/>
                    <a:ext cx="81" cy="81"/>
                  </a:xfrm>
                  <a:prstGeom prst="ellipse">
                    <a:avLst/>
                  </a:prstGeom>
                  <a:gradFill rotWithShape="0">
                    <a:gsLst>
                      <a:gs pos="0">
                        <a:srgbClr val="FFFFFF"/>
                      </a:gs>
                      <a:gs pos="100000">
                        <a:srgbClr val="B2B2B2"/>
                      </a:gs>
                    </a:gsLst>
                    <a:path path="shape">
                      <a:fillToRect l="50000" t="50000" r="50000" b="50000"/>
                    </a:path>
                  </a:gradFill>
                  <a:ln w="9525">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 name="Oval 17">
                    <a:extLst>
                      <a:ext uri="{FF2B5EF4-FFF2-40B4-BE49-F238E27FC236}">
                        <a16:creationId xmlns:a16="http://schemas.microsoft.com/office/drawing/2014/main" id="{67D2D90C-5781-F042-9594-F26F0DDCDB1A}"/>
                      </a:ext>
                    </a:extLst>
                  </p:cNvPr>
                  <p:cNvSpPr>
                    <a:spLocks noChangeArrowheads="1"/>
                  </p:cNvSpPr>
                  <p:nvPr/>
                </p:nvSpPr>
                <p:spPr bwMode="auto">
                  <a:xfrm>
                    <a:off x="4085" y="2899"/>
                    <a:ext cx="81" cy="81"/>
                  </a:xfrm>
                  <a:prstGeom prst="ellipse">
                    <a:avLst/>
                  </a:prstGeom>
                  <a:gradFill rotWithShape="0">
                    <a:gsLst>
                      <a:gs pos="0">
                        <a:srgbClr val="FFFFFF"/>
                      </a:gs>
                      <a:gs pos="100000">
                        <a:srgbClr val="B2B2B2"/>
                      </a:gs>
                    </a:gsLst>
                    <a:path path="shape">
                      <a:fillToRect l="50000" t="50000" r="50000" b="50000"/>
                    </a:path>
                  </a:gradFill>
                  <a:ln w="9525">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3" name="Oval 18">
                    <a:extLst>
                      <a:ext uri="{FF2B5EF4-FFF2-40B4-BE49-F238E27FC236}">
                        <a16:creationId xmlns:a16="http://schemas.microsoft.com/office/drawing/2014/main" id="{06A1FC24-DAB2-7F44-84A4-D3666ABB44D5}"/>
                      </a:ext>
                    </a:extLst>
                  </p:cNvPr>
                  <p:cNvSpPr>
                    <a:spLocks noChangeArrowheads="1"/>
                  </p:cNvSpPr>
                  <p:nvPr/>
                </p:nvSpPr>
                <p:spPr bwMode="auto">
                  <a:xfrm>
                    <a:off x="3737" y="2462"/>
                    <a:ext cx="81" cy="81"/>
                  </a:xfrm>
                  <a:prstGeom prst="ellipse">
                    <a:avLst/>
                  </a:prstGeom>
                  <a:gradFill rotWithShape="0">
                    <a:gsLst>
                      <a:gs pos="0">
                        <a:srgbClr val="FFFFFF"/>
                      </a:gs>
                      <a:gs pos="100000">
                        <a:srgbClr val="B2B2B2"/>
                      </a:gs>
                    </a:gsLst>
                    <a:path path="shape">
                      <a:fillToRect l="50000" t="50000" r="50000" b="50000"/>
                    </a:path>
                  </a:gradFill>
                  <a:ln w="9525">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4" name="Oval 19">
                    <a:extLst>
                      <a:ext uri="{FF2B5EF4-FFF2-40B4-BE49-F238E27FC236}">
                        <a16:creationId xmlns:a16="http://schemas.microsoft.com/office/drawing/2014/main" id="{3DA0826D-9795-1245-A38F-2171A0D43182}"/>
                      </a:ext>
                    </a:extLst>
                  </p:cNvPr>
                  <p:cNvSpPr>
                    <a:spLocks noChangeArrowheads="1"/>
                  </p:cNvSpPr>
                  <p:nvPr/>
                </p:nvSpPr>
                <p:spPr bwMode="auto">
                  <a:xfrm>
                    <a:off x="3765" y="1127"/>
                    <a:ext cx="81" cy="81"/>
                  </a:xfrm>
                  <a:prstGeom prst="ellipse">
                    <a:avLst/>
                  </a:prstGeom>
                  <a:gradFill rotWithShape="0">
                    <a:gsLst>
                      <a:gs pos="0">
                        <a:srgbClr val="FFFFFF"/>
                      </a:gs>
                      <a:gs pos="100000">
                        <a:srgbClr val="B2B2B2"/>
                      </a:gs>
                    </a:gsLst>
                    <a:path path="shape">
                      <a:fillToRect l="50000" t="50000" r="50000" b="50000"/>
                    </a:path>
                  </a:gradFill>
                  <a:ln w="9525">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5" name="Oval 20">
                    <a:extLst>
                      <a:ext uri="{FF2B5EF4-FFF2-40B4-BE49-F238E27FC236}">
                        <a16:creationId xmlns:a16="http://schemas.microsoft.com/office/drawing/2014/main" id="{07D075A2-1188-F445-BE44-E47E9C76E7A6}"/>
                      </a:ext>
                    </a:extLst>
                  </p:cNvPr>
                  <p:cNvSpPr>
                    <a:spLocks noChangeArrowheads="1"/>
                  </p:cNvSpPr>
                  <p:nvPr/>
                </p:nvSpPr>
                <p:spPr bwMode="auto">
                  <a:xfrm>
                    <a:off x="3012" y="1680"/>
                    <a:ext cx="81" cy="81"/>
                  </a:xfrm>
                  <a:prstGeom prst="ellipse">
                    <a:avLst/>
                  </a:prstGeom>
                  <a:gradFill rotWithShape="0">
                    <a:gsLst>
                      <a:gs pos="0">
                        <a:srgbClr val="FFFFFF"/>
                      </a:gs>
                      <a:gs pos="100000">
                        <a:srgbClr val="B2B2B2"/>
                      </a:gs>
                    </a:gsLst>
                    <a:path path="shape">
                      <a:fillToRect l="50000" t="50000" r="50000" b="50000"/>
                    </a:path>
                  </a:gradFill>
                  <a:ln w="9525">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 name="Oval 21">
                    <a:extLst>
                      <a:ext uri="{FF2B5EF4-FFF2-40B4-BE49-F238E27FC236}">
                        <a16:creationId xmlns:a16="http://schemas.microsoft.com/office/drawing/2014/main" id="{D2CC3562-0197-0849-85EF-2059A0257B2E}"/>
                      </a:ext>
                    </a:extLst>
                  </p:cNvPr>
                  <p:cNvSpPr>
                    <a:spLocks noChangeArrowheads="1"/>
                  </p:cNvSpPr>
                  <p:nvPr/>
                </p:nvSpPr>
                <p:spPr bwMode="auto">
                  <a:xfrm>
                    <a:off x="3749" y="950"/>
                    <a:ext cx="81" cy="81"/>
                  </a:xfrm>
                  <a:prstGeom prst="ellipse">
                    <a:avLst/>
                  </a:prstGeom>
                  <a:gradFill rotWithShape="0">
                    <a:gsLst>
                      <a:gs pos="0">
                        <a:srgbClr val="FFFFFF"/>
                      </a:gs>
                      <a:gs pos="100000">
                        <a:srgbClr val="B2B2B2"/>
                      </a:gs>
                    </a:gsLst>
                    <a:path path="shape">
                      <a:fillToRect l="50000" t="50000" r="50000" b="50000"/>
                    </a:path>
                  </a:gradFill>
                  <a:ln w="9525">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7" name="Oval 22">
                    <a:extLst>
                      <a:ext uri="{FF2B5EF4-FFF2-40B4-BE49-F238E27FC236}">
                        <a16:creationId xmlns:a16="http://schemas.microsoft.com/office/drawing/2014/main" id="{4DF28D29-D511-494D-B6F9-2D466536D835}"/>
                      </a:ext>
                    </a:extLst>
                  </p:cNvPr>
                  <p:cNvSpPr>
                    <a:spLocks noChangeArrowheads="1"/>
                  </p:cNvSpPr>
                  <p:nvPr/>
                </p:nvSpPr>
                <p:spPr bwMode="auto">
                  <a:xfrm>
                    <a:off x="3743" y="2109"/>
                    <a:ext cx="81" cy="81"/>
                  </a:xfrm>
                  <a:prstGeom prst="ellipse">
                    <a:avLst/>
                  </a:prstGeom>
                  <a:gradFill rotWithShape="0">
                    <a:gsLst>
                      <a:gs pos="0">
                        <a:srgbClr val="FFFFFF"/>
                      </a:gs>
                      <a:gs pos="100000">
                        <a:srgbClr val="B2B2B2"/>
                      </a:gs>
                    </a:gsLst>
                    <a:path path="shape">
                      <a:fillToRect l="50000" t="50000" r="50000" b="50000"/>
                    </a:path>
                  </a:gradFill>
                  <a:ln w="9525">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8" name="Oval 23">
                    <a:extLst>
                      <a:ext uri="{FF2B5EF4-FFF2-40B4-BE49-F238E27FC236}">
                        <a16:creationId xmlns:a16="http://schemas.microsoft.com/office/drawing/2014/main" id="{E3A86ED5-E4EB-044D-8D9D-B9613A9BE9DD}"/>
                      </a:ext>
                    </a:extLst>
                  </p:cNvPr>
                  <p:cNvSpPr>
                    <a:spLocks noChangeArrowheads="1"/>
                  </p:cNvSpPr>
                  <p:nvPr/>
                </p:nvSpPr>
                <p:spPr bwMode="auto">
                  <a:xfrm>
                    <a:off x="5331" y="2597"/>
                    <a:ext cx="81" cy="81"/>
                  </a:xfrm>
                  <a:prstGeom prst="ellipse">
                    <a:avLst/>
                  </a:prstGeom>
                  <a:gradFill rotWithShape="0">
                    <a:gsLst>
                      <a:gs pos="0">
                        <a:srgbClr val="FFFFFF"/>
                      </a:gs>
                      <a:gs pos="100000">
                        <a:srgbClr val="B2B2B2"/>
                      </a:gs>
                    </a:gsLst>
                    <a:path path="shape">
                      <a:fillToRect l="50000" t="50000" r="50000" b="50000"/>
                    </a:path>
                  </a:gradFill>
                  <a:ln w="9525">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9" name="Oval 24">
                    <a:extLst>
                      <a:ext uri="{FF2B5EF4-FFF2-40B4-BE49-F238E27FC236}">
                        <a16:creationId xmlns:a16="http://schemas.microsoft.com/office/drawing/2014/main" id="{F162B5DC-EB4C-2F44-B10F-139E760DEBAB}"/>
                      </a:ext>
                    </a:extLst>
                  </p:cNvPr>
                  <p:cNvSpPr>
                    <a:spLocks noChangeArrowheads="1"/>
                  </p:cNvSpPr>
                  <p:nvPr/>
                </p:nvSpPr>
                <p:spPr bwMode="auto">
                  <a:xfrm>
                    <a:off x="4954" y="1348"/>
                    <a:ext cx="81" cy="81"/>
                  </a:xfrm>
                  <a:prstGeom prst="ellipse">
                    <a:avLst/>
                  </a:prstGeom>
                  <a:gradFill rotWithShape="0">
                    <a:gsLst>
                      <a:gs pos="0">
                        <a:srgbClr val="FFFFFF"/>
                      </a:gs>
                      <a:gs pos="100000">
                        <a:srgbClr val="B2B2B2"/>
                      </a:gs>
                    </a:gsLst>
                    <a:path path="shape">
                      <a:fillToRect l="50000" t="50000" r="50000" b="50000"/>
                    </a:path>
                  </a:gradFill>
                  <a:ln w="9525">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0" name="Oval 25">
                    <a:extLst>
                      <a:ext uri="{FF2B5EF4-FFF2-40B4-BE49-F238E27FC236}">
                        <a16:creationId xmlns:a16="http://schemas.microsoft.com/office/drawing/2014/main" id="{C37FC9D5-AB41-E448-822A-7AB4E37401B6}"/>
                      </a:ext>
                    </a:extLst>
                  </p:cNvPr>
                  <p:cNvSpPr>
                    <a:spLocks noChangeArrowheads="1"/>
                  </p:cNvSpPr>
                  <p:nvPr/>
                </p:nvSpPr>
                <p:spPr bwMode="auto">
                  <a:xfrm>
                    <a:off x="3692" y="3282"/>
                    <a:ext cx="81" cy="81"/>
                  </a:xfrm>
                  <a:prstGeom prst="ellipse">
                    <a:avLst/>
                  </a:prstGeom>
                  <a:gradFill rotWithShape="0">
                    <a:gsLst>
                      <a:gs pos="0">
                        <a:srgbClr val="FFFFFF"/>
                      </a:gs>
                      <a:gs pos="100000">
                        <a:srgbClr val="B2B2B2"/>
                      </a:gs>
                    </a:gsLst>
                    <a:path path="shape">
                      <a:fillToRect l="50000" t="50000" r="50000" b="50000"/>
                    </a:path>
                  </a:gradFill>
                  <a:ln w="9525">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 name="Oval 26">
                    <a:extLst>
                      <a:ext uri="{FF2B5EF4-FFF2-40B4-BE49-F238E27FC236}">
                        <a16:creationId xmlns:a16="http://schemas.microsoft.com/office/drawing/2014/main" id="{3DB0E1AE-950E-7049-BBC3-BC014A67D77B}"/>
                      </a:ext>
                    </a:extLst>
                  </p:cNvPr>
                  <p:cNvSpPr>
                    <a:spLocks noChangeArrowheads="1"/>
                  </p:cNvSpPr>
                  <p:nvPr/>
                </p:nvSpPr>
                <p:spPr bwMode="auto">
                  <a:xfrm>
                    <a:off x="4533" y="3432"/>
                    <a:ext cx="81" cy="81"/>
                  </a:xfrm>
                  <a:prstGeom prst="ellipse">
                    <a:avLst/>
                  </a:prstGeom>
                  <a:gradFill rotWithShape="0">
                    <a:gsLst>
                      <a:gs pos="0">
                        <a:srgbClr val="FFFFFF"/>
                      </a:gs>
                      <a:gs pos="100000">
                        <a:srgbClr val="B2B2B2"/>
                      </a:gs>
                    </a:gsLst>
                    <a:path path="shape">
                      <a:fillToRect l="50000" t="50000" r="50000" b="50000"/>
                    </a:path>
                  </a:gradFill>
                  <a:ln w="9525">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 name="Oval 27">
                    <a:extLst>
                      <a:ext uri="{FF2B5EF4-FFF2-40B4-BE49-F238E27FC236}">
                        <a16:creationId xmlns:a16="http://schemas.microsoft.com/office/drawing/2014/main" id="{F3455F6D-533A-FC47-8EDE-0556ABF5FFB2}"/>
                      </a:ext>
                    </a:extLst>
                  </p:cNvPr>
                  <p:cNvSpPr>
                    <a:spLocks noChangeArrowheads="1"/>
                  </p:cNvSpPr>
                  <p:nvPr/>
                </p:nvSpPr>
                <p:spPr bwMode="auto">
                  <a:xfrm>
                    <a:off x="5205" y="1710"/>
                    <a:ext cx="81" cy="81"/>
                  </a:xfrm>
                  <a:prstGeom prst="ellipse">
                    <a:avLst/>
                  </a:prstGeom>
                  <a:gradFill rotWithShape="0">
                    <a:gsLst>
                      <a:gs pos="0">
                        <a:srgbClr val="FFFFFF"/>
                      </a:gs>
                      <a:gs pos="100000">
                        <a:srgbClr val="B2B2B2"/>
                      </a:gs>
                    </a:gsLst>
                    <a:path path="shape">
                      <a:fillToRect l="50000" t="50000" r="50000" b="50000"/>
                    </a:path>
                  </a:gradFill>
                  <a:ln w="9525">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3" name="Oval 28">
                    <a:extLst>
                      <a:ext uri="{FF2B5EF4-FFF2-40B4-BE49-F238E27FC236}">
                        <a16:creationId xmlns:a16="http://schemas.microsoft.com/office/drawing/2014/main" id="{6CB26559-874A-C447-94CB-C9910F68A1C6}"/>
                      </a:ext>
                    </a:extLst>
                  </p:cNvPr>
                  <p:cNvSpPr>
                    <a:spLocks noChangeArrowheads="1"/>
                  </p:cNvSpPr>
                  <p:nvPr/>
                </p:nvSpPr>
                <p:spPr bwMode="auto">
                  <a:xfrm>
                    <a:off x="2770" y="1740"/>
                    <a:ext cx="81" cy="81"/>
                  </a:xfrm>
                  <a:prstGeom prst="ellipse">
                    <a:avLst/>
                  </a:prstGeom>
                  <a:gradFill rotWithShape="0">
                    <a:gsLst>
                      <a:gs pos="0">
                        <a:srgbClr val="FFFFFF"/>
                      </a:gs>
                      <a:gs pos="100000">
                        <a:srgbClr val="B2B2B2"/>
                      </a:gs>
                    </a:gsLst>
                    <a:path path="shape">
                      <a:fillToRect l="50000" t="50000" r="50000" b="50000"/>
                    </a:path>
                  </a:gradFill>
                  <a:ln w="9525">
                    <a:solidFill>
                      <a:srgbClr val="B2B2B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 name="Oval 29">
                    <a:extLst>
                      <a:ext uri="{FF2B5EF4-FFF2-40B4-BE49-F238E27FC236}">
                        <a16:creationId xmlns:a16="http://schemas.microsoft.com/office/drawing/2014/main" id="{99A75388-4B5B-5A48-BFF0-15D25AC06E67}"/>
                      </a:ext>
                    </a:extLst>
                  </p:cNvPr>
                  <p:cNvSpPr>
                    <a:spLocks noChangeArrowheads="1"/>
                  </p:cNvSpPr>
                  <p:nvPr/>
                </p:nvSpPr>
                <p:spPr bwMode="auto">
                  <a:xfrm>
                    <a:off x="2681" y="2220"/>
                    <a:ext cx="81" cy="81"/>
                  </a:xfrm>
                  <a:prstGeom prst="ellipse">
                    <a:avLst/>
                  </a:prstGeom>
                  <a:gradFill rotWithShape="0">
                    <a:gsLst>
                      <a:gs pos="0">
                        <a:srgbClr val="FFFFFF"/>
                      </a:gs>
                      <a:gs pos="100000">
                        <a:srgbClr val="B2B2B2"/>
                      </a:gs>
                    </a:gsLst>
                    <a:path path="shape">
                      <a:fillToRect l="50000" t="50000" r="50000" b="50000"/>
                    </a:path>
                  </a:gradFill>
                  <a:ln w="9525">
                    <a:solidFill>
                      <a:srgbClr val="B2B2B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5" name="Oval 30">
                    <a:extLst>
                      <a:ext uri="{FF2B5EF4-FFF2-40B4-BE49-F238E27FC236}">
                        <a16:creationId xmlns:a16="http://schemas.microsoft.com/office/drawing/2014/main" id="{86AF311E-1109-B24D-8F99-5D984D1B0CE9}"/>
                      </a:ext>
                    </a:extLst>
                  </p:cNvPr>
                  <p:cNvSpPr>
                    <a:spLocks noChangeArrowheads="1"/>
                  </p:cNvSpPr>
                  <p:nvPr/>
                </p:nvSpPr>
                <p:spPr bwMode="auto">
                  <a:xfrm>
                    <a:off x="3020" y="2368"/>
                    <a:ext cx="81" cy="81"/>
                  </a:xfrm>
                  <a:prstGeom prst="ellipse">
                    <a:avLst/>
                  </a:prstGeom>
                  <a:gradFill rotWithShape="0">
                    <a:gsLst>
                      <a:gs pos="0">
                        <a:srgbClr val="FFFFFF"/>
                      </a:gs>
                      <a:gs pos="100000">
                        <a:srgbClr val="B2B2B2"/>
                      </a:gs>
                    </a:gsLst>
                    <a:path path="shape">
                      <a:fillToRect l="50000" t="50000" r="50000" b="50000"/>
                    </a:path>
                  </a:gradFill>
                  <a:ln w="9525">
                    <a:solidFill>
                      <a:srgbClr val="B2B2B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6" name="Oval 31">
                    <a:extLst>
                      <a:ext uri="{FF2B5EF4-FFF2-40B4-BE49-F238E27FC236}">
                        <a16:creationId xmlns:a16="http://schemas.microsoft.com/office/drawing/2014/main" id="{DAE2EA2A-6F5E-CB45-9BC5-62A2839735C0}"/>
                      </a:ext>
                    </a:extLst>
                  </p:cNvPr>
                  <p:cNvSpPr>
                    <a:spLocks noChangeArrowheads="1"/>
                  </p:cNvSpPr>
                  <p:nvPr/>
                </p:nvSpPr>
                <p:spPr bwMode="auto">
                  <a:xfrm>
                    <a:off x="2997" y="2015"/>
                    <a:ext cx="81" cy="81"/>
                  </a:xfrm>
                  <a:prstGeom prst="ellipse">
                    <a:avLst/>
                  </a:prstGeom>
                  <a:gradFill rotWithShape="0">
                    <a:gsLst>
                      <a:gs pos="0">
                        <a:srgbClr val="FFFFFF"/>
                      </a:gs>
                      <a:gs pos="100000">
                        <a:srgbClr val="B2B2B2"/>
                      </a:gs>
                    </a:gsLst>
                    <a:path path="shape">
                      <a:fillToRect l="50000" t="50000" r="50000" b="50000"/>
                    </a:path>
                  </a:gradFill>
                  <a:ln w="9525">
                    <a:solidFill>
                      <a:srgbClr val="B2B2B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7" name="Oval 32">
                    <a:extLst>
                      <a:ext uri="{FF2B5EF4-FFF2-40B4-BE49-F238E27FC236}">
                        <a16:creationId xmlns:a16="http://schemas.microsoft.com/office/drawing/2014/main" id="{686FA7BE-CA8E-5B47-A91A-DBA648B090C8}"/>
                      </a:ext>
                    </a:extLst>
                  </p:cNvPr>
                  <p:cNvSpPr>
                    <a:spLocks noChangeArrowheads="1"/>
                  </p:cNvSpPr>
                  <p:nvPr/>
                </p:nvSpPr>
                <p:spPr bwMode="auto">
                  <a:xfrm>
                    <a:off x="3405" y="1055"/>
                    <a:ext cx="81" cy="81"/>
                  </a:xfrm>
                  <a:prstGeom prst="ellipse">
                    <a:avLst/>
                  </a:prstGeom>
                  <a:gradFill rotWithShape="0">
                    <a:gsLst>
                      <a:gs pos="0">
                        <a:srgbClr val="FFFFFF"/>
                      </a:gs>
                      <a:gs pos="100000">
                        <a:srgbClr val="B2B2B2"/>
                      </a:gs>
                    </a:gsLst>
                    <a:path path="shape">
                      <a:fillToRect l="50000" t="50000" r="50000" b="50000"/>
                    </a:path>
                  </a:gradFill>
                  <a:ln w="9525">
                    <a:solidFill>
                      <a:srgbClr val="B2B2B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8" name="Oval 33">
                    <a:extLst>
                      <a:ext uri="{FF2B5EF4-FFF2-40B4-BE49-F238E27FC236}">
                        <a16:creationId xmlns:a16="http://schemas.microsoft.com/office/drawing/2014/main" id="{66BBE0B5-D324-7B45-8A05-7606C9B196FE}"/>
                      </a:ext>
                    </a:extLst>
                  </p:cNvPr>
                  <p:cNvSpPr>
                    <a:spLocks noChangeArrowheads="1"/>
                  </p:cNvSpPr>
                  <p:nvPr/>
                </p:nvSpPr>
                <p:spPr bwMode="auto">
                  <a:xfrm>
                    <a:off x="3848" y="1740"/>
                    <a:ext cx="81" cy="81"/>
                  </a:xfrm>
                  <a:prstGeom prst="ellipse">
                    <a:avLst/>
                  </a:prstGeom>
                  <a:gradFill rotWithShape="0">
                    <a:gsLst>
                      <a:gs pos="0">
                        <a:srgbClr val="FFFFFF"/>
                      </a:gs>
                      <a:gs pos="100000">
                        <a:srgbClr val="B2B2B2"/>
                      </a:gs>
                    </a:gsLst>
                    <a:path path="shape">
                      <a:fillToRect l="50000" t="50000" r="50000" b="50000"/>
                    </a:path>
                  </a:gradFill>
                  <a:ln w="9525">
                    <a:solidFill>
                      <a:srgbClr val="B2B2B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9" name="Oval 34">
                    <a:extLst>
                      <a:ext uri="{FF2B5EF4-FFF2-40B4-BE49-F238E27FC236}">
                        <a16:creationId xmlns:a16="http://schemas.microsoft.com/office/drawing/2014/main" id="{FEA0B44D-CF03-314E-AE60-312E584AE1AE}"/>
                      </a:ext>
                    </a:extLst>
                  </p:cNvPr>
                  <p:cNvSpPr>
                    <a:spLocks noChangeArrowheads="1"/>
                  </p:cNvSpPr>
                  <p:nvPr/>
                </p:nvSpPr>
                <p:spPr bwMode="auto">
                  <a:xfrm>
                    <a:off x="3404" y="1822"/>
                    <a:ext cx="81" cy="81"/>
                  </a:xfrm>
                  <a:prstGeom prst="ellipse">
                    <a:avLst/>
                  </a:prstGeom>
                  <a:gradFill rotWithShape="0">
                    <a:gsLst>
                      <a:gs pos="0">
                        <a:srgbClr val="FFFFFF"/>
                      </a:gs>
                      <a:gs pos="100000">
                        <a:srgbClr val="B2B2B2"/>
                      </a:gs>
                    </a:gsLst>
                    <a:path path="shape">
                      <a:fillToRect l="50000" t="50000" r="50000" b="50000"/>
                    </a:path>
                  </a:gradFill>
                  <a:ln w="9525">
                    <a:solidFill>
                      <a:srgbClr val="B2B2B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0" name="Oval 35">
                    <a:extLst>
                      <a:ext uri="{FF2B5EF4-FFF2-40B4-BE49-F238E27FC236}">
                        <a16:creationId xmlns:a16="http://schemas.microsoft.com/office/drawing/2014/main" id="{4019684B-52CC-C143-8A79-B422D0DA092A}"/>
                      </a:ext>
                    </a:extLst>
                  </p:cNvPr>
                  <p:cNvSpPr>
                    <a:spLocks noChangeArrowheads="1"/>
                  </p:cNvSpPr>
                  <p:nvPr/>
                </p:nvSpPr>
                <p:spPr bwMode="auto">
                  <a:xfrm>
                    <a:off x="2783" y="2605"/>
                    <a:ext cx="81" cy="81"/>
                  </a:xfrm>
                  <a:prstGeom prst="ellipse">
                    <a:avLst/>
                  </a:prstGeom>
                  <a:gradFill rotWithShape="0">
                    <a:gsLst>
                      <a:gs pos="0">
                        <a:srgbClr val="FFFFFF"/>
                      </a:gs>
                      <a:gs pos="100000">
                        <a:srgbClr val="B2B2B2"/>
                      </a:gs>
                    </a:gsLst>
                    <a:path path="shape">
                      <a:fillToRect l="50000" t="50000" r="50000" b="50000"/>
                    </a:path>
                  </a:gradFill>
                  <a:ln w="9525">
                    <a:solidFill>
                      <a:srgbClr val="B2B2B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1" name="Oval 36">
                    <a:extLst>
                      <a:ext uri="{FF2B5EF4-FFF2-40B4-BE49-F238E27FC236}">
                        <a16:creationId xmlns:a16="http://schemas.microsoft.com/office/drawing/2014/main" id="{22BE6540-5C78-9D4E-841E-1100409C836A}"/>
                      </a:ext>
                    </a:extLst>
                  </p:cNvPr>
                  <p:cNvSpPr>
                    <a:spLocks noChangeArrowheads="1"/>
                  </p:cNvSpPr>
                  <p:nvPr/>
                </p:nvSpPr>
                <p:spPr bwMode="auto">
                  <a:xfrm>
                    <a:off x="3077" y="2717"/>
                    <a:ext cx="81" cy="81"/>
                  </a:xfrm>
                  <a:prstGeom prst="ellipse">
                    <a:avLst/>
                  </a:prstGeom>
                  <a:gradFill rotWithShape="0">
                    <a:gsLst>
                      <a:gs pos="0">
                        <a:srgbClr val="FFFFFF"/>
                      </a:gs>
                      <a:gs pos="100000">
                        <a:srgbClr val="B2B2B2"/>
                      </a:gs>
                    </a:gsLst>
                    <a:path path="shape">
                      <a:fillToRect l="50000" t="50000" r="50000" b="50000"/>
                    </a:path>
                  </a:gradFill>
                  <a:ln w="9525">
                    <a:solidFill>
                      <a:srgbClr val="B2B2B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 name="Oval 37">
                    <a:extLst>
                      <a:ext uri="{FF2B5EF4-FFF2-40B4-BE49-F238E27FC236}">
                        <a16:creationId xmlns:a16="http://schemas.microsoft.com/office/drawing/2014/main" id="{B9ACEF15-4464-0341-9485-68C7E08AD29F}"/>
                      </a:ext>
                    </a:extLst>
                  </p:cNvPr>
                  <p:cNvSpPr>
                    <a:spLocks noChangeArrowheads="1"/>
                  </p:cNvSpPr>
                  <p:nvPr/>
                </p:nvSpPr>
                <p:spPr bwMode="auto">
                  <a:xfrm>
                    <a:off x="3715" y="3003"/>
                    <a:ext cx="81" cy="81"/>
                  </a:xfrm>
                  <a:prstGeom prst="ellipse">
                    <a:avLst/>
                  </a:prstGeom>
                  <a:gradFill rotWithShape="0">
                    <a:gsLst>
                      <a:gs pos="0">
                        <a:srgbClr val="FFFFFF"/>
                      </a:gs>
                      <a:gs pos="100000">
                        <a:srgbClr val="B2B2B2"/>
                      </a:gs>
                    </a:gsLst>
                    <a:path path="shape">
                      <a:fillToRect l="50000" t="50000" r="50000" b="50000"/>
                    </a:path>
                  </a:gradFill>
                  <a:ln w="9525">
                    <a:solidFill>
                      <a:srgbClr val="B2B2B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3" name="Oval 38">
                    <a:extLst>
                      <a:ext uri="{FF2B5EF4-FFF2-40B4-BE49-F238E27FC236}">
                        <a16:creationId xmlns:a16="http://schemas.microsoft.com/office/drawing/2014/main" id="{CFDD5B2B-99A6-834D-8379-29672BD94631}"/>
                      </a:ext>
                    </a:extLst>
                  </p:cNvPr>
                  <p:cNvSpPr>
                    <a:spLocks noChangeArrowheads="1"/>
                  </p:cNvSpPr>
                  <p:nvPr/>
                </p:nvSpPr>
                <p:spPr bwMode="auto">
                  <a:xfrm>
                    <a:off x="3242" y="3263"/>
                    <a:ext cx="81" cy="81"/>
                  </a:xfrm>
                  <a:prstGeom prst="ellipse">
                    <a:avLst/>
                  </a:prstGeom>
                  <a:gradFill rotWithShape="0">
                    <a:gsLst>
                      <a:gs pos="0">
                        <a:srgbClr val="FFFFFF"/>
                      </a:gs>
                      <a:gs pos="100000">
                        <a:srgbClr val="B2B2B2"/>
                      </a:gs>
                    </a:gsLst>
                    <a:path path="shape">
                      <a:fillToRect l="50000" t="50000" r="50000" b="50000"/>
                    </a:path>
                  </a:gradFill>
                  <a:ln w="9525">
                    <a:solidFill>
                      <a:srgbClr val="B2B2B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4" name="Oval 39">
                    <a:extLst>
                      <a:ext uri="{FF2B5EF4-FFF2-40B4-BE49-F238E27FC236}">
                        <a16:creationId xmlns:a16="http://schemas.microsoft.com/office/drawing/2014/main" id="{2B4D53CF-672E-D74A-95A5-F75F520094EF}"/>
                      </a:ext>
                    </a:extLst>
                  </p:cNvPr>
                  <p:cNvSpPr>
                    <a:spLocks noChangeArrowheads="1"/>
                  </p:cNvSpPr>
                  <p:nvPr/>
                </p:nvSpPr>
                <p:spPr bwMode="auto">
                  <a:xfrm>
                    <a:off x="4548" y="3018"/>
                    <a:ext cx="81" cy="81"/>
                  </a:xfrm>
                  <a:prstGeom prst="ellipse">
                    <a:avLst/>
                  </a:prstGeom>
                  <a:gradFill rotWithShape="0">
                    <a:gsLst>
                      <a:gs pos="0">
                        <a:srgbClr val="FFFFFF"/>
                      </a:gs>
                      <a:gs pos="100000">
                        <a:srgbClr val="B2B2B2"/>
                      </a:gs>
                    </a:gsLst>
                    <a:path path="shape">
                      <a:fillToRect l="50000" t="50000" r="50000" b="50000"/>
                    </a:path>
                  </a:gradFill>
                  <a:ln w="9525">
                    <a:solidFill>
                      <a:srgbClr val="B2B2B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 name="Oval 40">
                    <a:extLst>
                      <a:ext uri="{FF2B5EF4-FFF2-40B4-BE49-F238E27FC236}">
                        <a16:creationId xmlns:a16="http://schemas.microsoft.com/office/drawing/2014/main" id="{7FE83C96-C1D2-554C-88EA-D8BC5C3E65DB}"/>
                      </a:ext>
                    </a:extLst>
                  </p:cNvPr>
                  <p:cNvSpPr>
                    <a:spLocks noChangeArrowheads="1"/>
                  </p:cNvSpPr>
                  <p:nvPr/>
                </p:nvSpPr>
                <p:spPr bwMode="auto">
                  <a:xfrm>
                    <a:off x="4165" y="1991"/>
                    <a:ext cx="81" cy="81"/>
                  </a:xfrm>
                  <a:prstGeom prst="ellipse">
                    <a:avLst/>
                  </a:prstGeom>
                  <a:gradFill rotWithShape="0">
                    <a:gsLst>
                      <a:gs pos="0">
                        <a:srgbClr val="FFFFFF"/>
                      </a:gs>
                      <a:gs pos="100000">
                        <a:srgbClr val="B2B2B2"/>
                      </a:gs>
                    </a:gsLst>
                    <a:path path="shape">
                      <a:fillToRect l="50000" t="50000" r="50000" b="50000"/>
                    </a:path>
                  </a:gradFill>
                  <a:ln w="9525">
                    <a:solidFill>
                      <a:srgbClr val="B2B2B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6" name="Oval 41">
                    <a:extLst>
                      <a:ext uri="{FF2B5EF4-FFF2-40B4-BE49-F238E27FC236}">
                        <a16:creationId xmlns:a16="http://schemas.microsoft.com/office/drawing/2014/main" id="{9F03C5E5-B6E3-5842-9F48-194702DDB24C}"/>
                      </a:ext>
                    </a:extLst>
                  </p:cNvPr>
                  <p:cNvSpPr>
                    <a:spLocks noChangeArrowheads="1"/>
                  </p:cNvSpPr>
                  <p:nvPr/>
                </p:nvSpPr>
                <p:spPr bwMode="auto">
                  <a:xfrm>
                    <a:off x="4303" y="2287"/>
                    <a:ext cx="81" cy="81"/>
                  </a:xfrm>
                  <a:prstGeom prst="ellipse">
                    <a:avLst/>
                  </a:prstGeom>
                  <a:gradFill rotWithShape="0">
                    <a:gsLst>
                      <a:gs pos="0">
                        <a:srgbClr val="FFFFFF"/>
                      </a:gs>
                      <a:gs pos="100000">
                        <a:srgbClr val="B2B2B2"/>
                      </a:gs>
                    </a:gsLst>
                    <a:path path="shape">
                      <a:fillToRect l="50000" t="50000" r="50000" b="50000"/>
                    </a:path>
                  </a:gradFill>
                  <a:ln w="9525">
                    <a:solidFill>
                      <a:srgbClr val="B2B2B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7" name="Oval 42">
                    <a:extLst>
                      <a:ext uri="{FF2B5EF4-FFF2-40B4-BE49-F238E27FC236}">
                        <a16:creationId xmlns:a16="http://schemas.microsoft.com/office/drawing/2014/main" id="{79D201B2-E8DC-8842-B043-EB1C756E7938}"/>
                      </a:ext>
                    </a:extLst>
                  </p:cNvPr>
                  <p:cNvSpPr>
                    <a:spLocks noChangeArrowheads="1"/>
                  </p:cNvSpPr>
                  <p:nvPr/>
                </p:nvSpPr>
                <p:spPr bwMode="auto">
                  <a:xfrm>
                    <a:off x="4083" y="3483"/>
                    <a:ext cx="81" cy="81"/>
                  </a:xfrm>
                  <a:prstGeom prst="ellipse">
                    <a:avLst/>
                  </a:prstGeom>
                  <a:gradFill rotWithShape="0">
                    <a:gsLst>
                      <a:gs pos="0">
                        <a:srgbClr val="FFFFFF"/>
                      </a:gs>
                      <a:gs pos="100000">
                        <a:srgbClr val="B2B2B2"/>
                      </a:gs>
                    </a:gsLst>
                    <a:path path="shape">
                      <a:fillToRect l="50000" t="50000" r="50000" b="50000"/>
                    </a:path>
                  </a:gradFill>
                  <a:ln w="9525">
                    <a:solidFill>
                      <a:srgbClr val="B2B2B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8" name="Oval 43">
                    <a:extLst>
                      <a:ext uri="{FF2B5EF4-FFF2-40B4-BE49-F238E27FC236}">
                        <a16:creationId xmlns:a16="http://schemas.microsoft.com/office/drawing/2014/main" id="{91C3C9A8-9F98-7943-879F-CA55F205C8DD}"/>
                      </a:ext>
                    </a:extLst>
                  </p:cNvPr>
                  <p:cNvSpPr>
                    <a:spLocks noChangeArrowheads="1"/>
                  </p:cNvSpPr>
                  <p:nvPr/>
                </p:nvSpPr>
                <p:spPr bwMode="auto">
                  <a:xfrm>
                    <a:off x="4208" y="1549"/>
                    <a:ext cx="81" cy="81"/>
                  </a:xfrm>
                  <a:prstGeom prst="ellipse">
                    <a:avLst/>
                  </a:prstGeom>
                  <a:gradFill rotWithShape="0">
                    <a:gsLst>
                      <a:gs pos="0">
                        <a:srgbClr val="FFFFFF"/>
                      </a:gs>
                      <a:gs pos="100000">
                        <a:srgbClr val="B2B2B2"/>
                      </a:gs>
                    </a:gsLst>
                    <a:path path="shape">
                      <a:fillToRect l="50000" t="50000" r="50000" b="50000"/>
                    </a:path>
                  </a:gradFill>
                  <a:ln w="9525">
                    <a:solidFill>
                      <a:srgbClr val="B2B2B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9" name="Oval 44">
                    <a:extLst>
                      <a:ext uri="{FF2B5EF4-FFF2-40B4-BE49-F238E27FC236}">
                        <a16:creationId xmlns:a16="http://schemas.microsoft.com/office/drawing/2014/main" id="{CE938206-9E7A-5C46-85EF-5B8C0F722856}"/>
                      </a:ext>
                    </a:extLst>
                  </p:cNvPr>
                  <p:cNvSpPr>
                    <a:spLocks noChangeArrowheads="1"/>
                  </p:cNvSpPr>
                  <p:nvPr/>
                </p:nvSpPr>
                <p:spPr bwMode="auto">
                  <a:xfrm>
                    <a:off x="5175" y="3033"/>
                    <a:ext cx="81" cy="81"/>
                  </a:xfrm>
                  <a:prstGeom prst="ellipse">
                    <a:avLst/>
                  </a:prstGeom>
                  <a:gradFill rotWithShape="0">
                    <a:gsLst>
                      <a:gs pos="0">
                        <a:srgbClr val="FFFFFF"/>
                      </a:gs>
                      <a:gs pos="100000">
                        <a:srgbClr val="B2B2B2"/>
                      </a:gs>
                    </a:gsLst>
                    <a:path path="shape">
                      <a:fillToRect l="50000" t="50000" r="50000" b="50000"/>
                    </a:path>
                  </a:gradFill>
                  <a:ln w="9525">
                    <a:solidFill>
                      <a:srgbClr val="B2B2B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0" name="Oval 45">
                    <a:extLst>
                      <a:ext uri="{FF2B5EF4-FFF2-40B4-BE49-F238E27FC236}">
                        <a16:creationId xmlns:a16="http://schemas.microsoft.com/office/drawing/2014/main" id="{F197F28C-09D5-644F-AA04-30B651A7FDB8}"/>
                      </a:ext>
                    </a:extLst>
                  </p:cNvPr>
                  <p:cNvSpPr>
                    <a:spLocks noChangeArrowheads="1"/>
                  </p:cNvSpPr>
                  <p:nvPr/>
                </p:nvSpPr>
                <p:spPr bwMode="auto">
                  <a:xfrm>
                    <a:off x="3374" y="2236"/>
                    <a:ext cx="81" cy="81"/>
                  </a:xfrm>
                  <a:prstGeom prst="ellipse">
                    <a:avLst/>
                  </a:prstGeom>
                  <a:gradFill rotWithShape="0">
                    <a:gsLst>
                      <a:gs pos="0">
                        <a:srgbClr val="FFFFFF"/>
                      </a:gs>
                      <a:gs pos="100000">
                        <a:srgbClr val="B2B2B2"/>
                      </a:gs>
                    </a:gsLst>
                    <a:path path="shape">
                      <a:fillToRect l="50000" t="50000" r="50000" b="50000"/>
                    </a:path>
                  </a:gradFill>
                  <a:ln w="9525">
                    <a:solidFill>
                      <a:srgbClr val="B2B2B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1" name="Oval 46">
                    <a:extLst>
                      <a:ext uri="{FF2B5EF4-FFF2-40B4-BE49-F238E27FC236}">
                        <a16:creationId xmlns:a16="http://schemas.microsoft.com/office/drawing/2014/main" id="{C334F89A-FA5D-0843-B751-DA24EB14A239}"/>
                      </a:ext>
                    </a:extLst>
                  </p:cNvPr>
                  <p:cNvSpPr>
                    <a:spLocks noChangeArrowheads="1"/>
                  </p:cNvSpPr>
                  <p:nvPr/>
                </p:nvSpPr>
                <p:spPr bwMode="auto">
                  <a:xfrm>
                    <a:off x="3558" y="1489"/>
                    <a:ext cx="81" cy="81"/>
                  </a:xfrm>
                  <a:prstGeom prst="ellipse">
                    <a:avLst/>
                  </a:prstGeom>
                  <a:gradFill rotWithShape="0">
                    <a:gsLst>
                      <a:gs pos="0">
                        <a:srgbClr val="FFFFFF"/>
                      </a:gs>
                      <a:gs pos="100000">
                        <a:srgbClr val="B2B2B2"/>
                      </a:gs>
                    </a:gsLst>
                    <a:path path="shape">
                      <a:fillToRect l="50000" t="50000" r="50000" b="50000"/>
                    </a:path>
                  </a:gradFill>
                  <a:ln w="9525">
                    <a:solidFill>
                      <a:srgbClr val="B2B2B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 name="Oval 47">
                    <a:extLst>
                      <a:ext uri="{FF2B5EF4-FFF2-40B4-BE49-F238E27FC236}">
                        <a16:creationId xmlns:a16="http://schemas.microsoft.com/office/drawing/2014/main" id="{CEF8D104-FF9E-3545-A275-866CF2E04BF8}"/>
                      </a:ext>
                    </a:extLst>
                  </p:cNvPr>
                  <p:cNvSpPr>
                    <a:spLocks noChangeArrowheads="1"/>
                  </p:cNvSpPr>
                  <p:nvPr/>
                </p:nvSpPr>
                <p:spPr bwMode="auto">
                  <a:xfrm>
                    <a:off x="4151" y="877"/>
                    <a:ext cx="81" cy="81"/>
                  </a:xfrm>
                  <a:prstGeom prst="ellipse">
                    <a:avLst/>
                  </a:prstGeom>
                  <a:gradFill rotWithShape="0">
                    <a:gsLst>
                      <a:gs pos="0">
                        <a:srgbClr val="FFFFFF"/>
                      </a:gs>
                      <a:gs pos="100000">
                        <a:srgbClr val="B2B2B2"/>
                      </a:gs>
                    </a:gsLst>
                    <a:path path="shape">
                      <a:fillToRect l="50000" t="50000" r="50000" b="50000"/>
                    </a:path>
                  </a:gradFill>
                  <a:ln w="9525">
                    <a:solidFill>
                      <a:srgbClr val="B2B2B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 name="Oval 48">
                    <a:extLst>
                      <a:ext uri="{FF2B5EF4-FFF2-40B4-BE49-F238E27FC236}">
                        <a16:creationId xmlns:a16="http://schemas.microsoft.com/office/drawing/2014/main" id="{A1FF1628-942B-1F41-9ABA-A3F9906968D8}"/>
                      </a:ext>
                    </a:extLst>
                  </p:cNvPr>
                  <p:cNvSpPr>
                    <a:spLocks noChangeArrowheads="1"/>
                  </p:cNvSpPr>
                  <p:nvPr/>
                </p:nvSpPr>
                <p:spPr bwMode="auto">
                  <a:xfrm>
                    <a:off x="4164" y="3174"/>
                    <a:ext cx="81" cy="81"/>
                  </a:xfrm>
                  <a:prstGeom prst="ellipse">
                    <a:avLst/>
                  </a:prstGeom>
                  <a:gradFill rotWithShape="0">
                    <a:gsLst>
                      <a:gs pos="0">
                        <a:srgbClr val="FFFFFF"/>
                      </a:gs>
                      <a:gs pos="100000">
                        <a:srgbClr val="B2B2B2"/>
                      </a:gs>
                    </a:gsLst>
                    <a:path path="shape">
                      <a:fillToRect l="50000" t="50000" r="50000" b="50000"/>
                    </a:path>
                  </a:gradFill>
                  <a:ln w="9525">
                    <a:solidFill>
                      <a:srgbClr val="B2B2B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 name="Oval 49">
                    <a:extLst>
                      <a:ext uri="{FF2B5EF4-FFF2-40B4-BE49-F238E27FC236}">
                        <a16:creationId xmlns:a16="http://schemas.microsoft.com/office/drawing/2014/main" id="{60F873A8-2941-7849-83DB-ACAB1AB0E3E4}"/>
                      </a:ext>
                    </a:extLst>
                  </p:cNvPr>
                  <p:cNvSpPr>
                    <a:spLocks noChangeArrowheads="1"/>
                  </p:cNvSpPr>
                  <p:nvPr/>
                </p:nvSpPr>
                <p:spPr bwMode="auto">
                  <a:xfrm>
                    <a:off x="4535" y="1432"/>
                    <a:ext cx="81" cy="81"/>
                  </a:xfrm>
                  <a:prstGeom prst="ellipse">
                    <a:avLst/>
                  </a:prstGeom>
                  <a:gradFill rotWithShape="0">
                    <a:gsLst>
                      <a:gs pos="0">
                        <a:srgbClr val="FFFFFF"/>
                      </a:gs>
                      <a:gs pos="100000">
                        <a:srgbClr val="B2B2B2"/>
                      </a:gs>
                    </a:gsLst>
                    <a:path path="shape">
                      <a:fillToRect l="50000" t="50000" r="50000" b="50000"/>
                    </a:path>
                  </a:gradFill>
                  <a:ln w="9525">
                    <a:solidFill>
                      <a:srgbClr val="B2B2B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 name="Oval 50">
                    <a:extLst>
                      <a:ext uri="{FF2B5EF4-FFF2-40B4-BE49-F238E27FC236}">
                        <a16:creationId xmlns:a16="http://schemas.microsoft.com/office/drawing/2014/main" id="{3748284B-AECE-CA42-978E-A7CB7A895DEB}"/>
                      </a:ext>
                    </a:extLst>
                  </p:cNvPr>
                  <p:cNvSpPr>
                    <a:spLocks noChangeArrowheads="1"/>
                  </p:cNvSpPr>
                  <p:nvPr/>
                </p:nvSpPr>
                <p:spPr bwMode="auto">
                  <a:xfrm>
                    <a:off x="5037" y="2368"/>
                    <a:ext cx="81" cy="81"/>
                  </a:xfrm>
                  <a:prstGeom prst="ellipse">
                    <a:avLst/>
                  </a:prstGeom>
                  <a:gradFill rotWithShape="0">
                    <a:gsLst>
                      <a:gs pos="0">
                        <a:srgbClr val="FFFFFF"/>
                      </a:gs>
                      <a:gs pos="100000">
                        <a:srgbClr val="B2B2B2"/>
                      </a:gs>
                    </a:gsLst>
                    <a:path path="shape">
                      <a:fillToRect l="50000" t="50000" r="50000" b="50000"/>
                    </a:path>
                  </a:gradFill>
                  <a:ln w="9525">
                    <a:solidFill>
                      <a:srgbClr val="B2B2B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 name="Oval 51">
                    <a:extLst>
                      <a:ext uri="{FF2B5EF4-FFF2-40B4-BE49-F238E27FC236}">
                        <a16:creationId xmlns:a16="http://schemas.microsoft.com/office/drawing/2014/main" id="{A927BC41-21A3-8045-861E-64C19E2C0286}"/>
                      </a:ext>
                    </a:extLst>
                  </p:cNvPr>
                  <p:cNvSpPr>
                    <a:spLocks noChangeArrowheads="1"/>
                  </p:cNvSpPr>
                  <p:nvPr/>
                </p:nvSpPr>
                <p:spPr bwMode="auto">
                  <a:xfrm>
                    <a:off x="3826" y="1431"/>
                    <a:ext cx="81" cy="81"/>
                  </a:xfrm>
                  <a:prstGeom prst="ellipse">
                    <a:avLst/>
                  </a:prstGeom>
                  <a:gradFill rotWithShape="0">
                    <a:gsLst>
                      <a:gs pos="0">
                        <a:srgbClr val="FFFFFF"/>
                      </a:gs>
                      <a:gs pos="100000">
                        <a:srgbClr val="B2B2B2"/>
                      </a:gs>
                    </a:gsLst>
                    <a:path path="shape">
                      <a:fillToRect l="50000" t="50000" r="50000" b="50000"/>
                    </a:path>
                  </a:gradFill>
                  <a:ln w="9525">
                    <a:solidFill>
                      <a:srgbClr val="B2B2B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 name="Oval 52">
                    <a:extLst>
                      <a:ext uri="{FF2B5EF4-FFF2-40B4-BE49-F238E27FC236}">
                        <a16:creationId xmlns:a16="http://schemas.microsoft.com/office/drawing/2014/main" id="{275DD3BE-6AF7-AB49-9A0A-7ECC6438D59B}"/>
                      </a:ext>
                    </a:extLst>
                  </p:cNvPr>
                  <p:cNvSpPr>
                    <a:spLocks noChangeArrowheads="1"/>
                  </p:cNvSpPr>
                  <p:nvPr/>
                </p:nvSpPr>
                <p:spPr bwMode="auto">
                  <a:xfrm>
                    <a:off x="4107" y="2523"/>
                    <a:ext cx="81" cy="81"/>
                  </a:xfrm>
                  <a:prstGeom prst="ellipse">
                    <a:avLst/>
                  </a:prstGeom>
                  <a:gradFill rotWithShape="0">
                    <a:gsLst>
                      <a:gs pos="0">
                        <a:srgbClr val="FFFFFF"/>
                      </a:gs>
                      <a:gs pos="100000">
                        <a:srgbClr val="B2B2B2"/>
                      </a:gs>
                    </a:gsLst>
                    <a:path path="shape">
                      <a:fillToRect l="50000" t="50000" r="50000" b="50000"/>
                    </a:path>
                  </a:gradFill>
                  <a:ln w="9525">
                    <a:solidFill>
                      <a:srgbClr val="B2B2B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 name="Oval 53">
                    <a:extLst>
                      <a:ext uri="{FF2B5EF4-FFF2-40B4-BE49-F238E27FC236}">
                        <a16:creationId xmlns:a16="http://schemas.microsoft.com/office/drawing/2014/main" id="{4E90AC39-693E-9045-87D4-49B283242039}"/>
                      </a:ext>
                    </a:extLst>
                  </p:cNvPr>
                  <p:cNvSpPr>
                    <a:spLocks noChangeArrowheads="1"/>
                  </p:cNvSpPr>
                  <p:nvPr/>
                </p:nvSpPr>
                <p:spPr bwMode="auto">
                  <a:xfrm>
                    <a:off x="4828" y="1778"/>
                    <a:ext cx="81" cy="81"/>
                  </a:xfrm>
                  <a:prstGeom prst="ellipse">
                    <a:avLst/>
                  </a:prstGeom>
                  <a:gradFill rotWithShape="0">
                    <a:gsLst>
                      <a:gs pos="0">
                        <a:srgbClr val="FFFFFF"/>
                      </a:gs>
                      <a:gs pos="100000">
                        <a:srgbClr val="B2B2B2"/>
                      </a:gs>
                    </a:gsLst>
                    <a:path path="shape">
                      <a:fillToRect l="50000" t="50000" r="50000" b="50000"/>
                    </a:path>
                  </a:gradFill>
                  <a:ln w="9525">
                    <a:solidFill>
                      <a:srgbClr val="B2B2B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9" name="Oval 54">
                    <a:extLst>
                      <a:ext uri="{FF2B5EF4-FFF2-40B4-BE49-F238E27FC236}">
                        <a16:creationId xmlns:a16="http://schemas.microsoft.com/office/drawing/2014/main" id="{C9A0FD77-3848-9E4B-910E-F767F0BA4E57}"/>
                      </a:ext>
                    </a:extLst>
                  </p:cNvPr>
                  <p:cNvSpPr>
                    <a:spLocks noChangeArrowheads="1"/>
                  </p:cNvSpPr>
                  <p:nvPr/>
                </p:nvSpPr>
                <p:spPr bwMode="auto">
                  <a:xfrm>
                    <a:off x="5222" y="1460"/>
                    <a:ext cx="81" cy="81"/>
                  </a:xfrm>
                  <a:prstGeom prst="ellipse">
                    <a:avLst/>
                  </a:prstGeom>
                  <a:gradFill rotWithShape="0">
                    <a:gsLst>
                      <a:gs pos="0">
                        <a:srgbClr val="FFFFFF"/>
                      </a:gs>
                      <a:gs pos="100000">
                        <a:srgbClr val="B2B2B2"/>
                      </a:gs>
                    </a:gsLst>
                    <a:path path="shape">
                      <a:fillToRect l="50000" t="50000" r="50000" b="50000"/>
                    </a:path>
                  </a:gradFill>
                  <a:ln w="9525">
                    <a:solidFill>
                      <a:srgbClr val="B2B2B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0" name="Oval 55">
                    <a:extLst>
                      <a:ext uri="{FF2B5EF4-FFF2-40B4-BE49-F238E27FC236}">
                        <a16:creationId xmlns:a16="http://schemas.microsoft.com/office/drawing/2014/main" id="{74FF8FCA-E345-4D44-9527-A8F40F345C57}"/>
                      </a:ext>
                    </a:extLst>
                  </p:cNvPr>
                  <p:cNvSpPr>
                    <a:spLocks noChangeArrowheads="1"/>
                  </p:cNvSpPr>
                  <p:nvPr/>
                </p:nvSpPr>
                <p:spPr bwMode="auto">
                  <a:xfrm>
                    <a:off x="5332" y="2110"/>
                    <a:ext cx="81" cy="81"/>
                  </a:xfrm>
                  <a:prstGeom prst="ellipse">
                    <a:avLst/>
                  </a:prstGeom>
                  <a:gradFill rotWithShape="0">
                    <a:gsLst>
                      <a:gs pos="0">
                        <a:srgbClr val="FFFFFF"/>
                      </a:gs>
                      <a:gs pos="100000">
                        <a:srgbClr val="B2B2B2"/>
                      </a:gs>
                    </a:gsLst>
                    <a:path path="shape">
                      <a:fillToRect l="50000" t="50000" r="50000" b="50000"/>
                    </a:path>
                  </a:gradFill>
                  <a:ln w="9525">
                    <a:solidFill>
                      <a:srgbClr val="B2B2B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1" name="Oval 56">
                    <a:extLst>
                      <a:ext uri="{FF2B5EF4-FFF2-40B4-BE49-F238E27FC236}">
                        <a16:creationId xmlns:a16="http://schemas.microsoft.com/office/drawing/2014/main" id="{6A1B03F3-CBD7-6A4D-A24E-F114769857B3}"/>
                      </a:ext>
                    </a:extLst>
                  </p:cNvPr>
                  <p:cNvSpPr>
                    <a:spLocks noChangeArrowheads="1"/>
                  </p:cNvSpPr>
                  <p:nvPr/>
                </p:nvSpPr>
                <p:spPr bwMode="auto">
                  <a:xfrm>
                    <a:off x="3316" y="1349"/>
                    <a:ext cx="81" cy="81"/>
                  </a:xfrm>
                  <a:prstGeom prst="ellipse">
                    <a:avLst/>
                  </a:prstGeom>
                  <a:gradFill rotWithShape="0">
                    <a:gsLst>
                      <a:gs pos="0">
                        <a:srgbClr val="FFFFFF"/>
                      </a:gs>
                      <a:gs pos="100000">
                        <a:srgbClr val="B2B2B2"/>
                      </a:gs>
                    </a:gsLst>
                    <a:path path="shape">
                      <a:fillToRect l="50000" t="50000" r="50000" b="50000"/>
                    </a:path>
                  </a:gradFill>
                  <a:ln w="9525">
                    <a:solidFill>
                      <a:srgbClr val="B2B2B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2" name="Oval 57">
                    <a:extLst>
                      <a:ext uri="{FF2B5EF4-FFF2-40B4-BE49-F238E27FC236}">
                        <a16:creationId xmlns:a16="http://schemas.microsoft.com/office/drawing/2014/main" id="{ECBBBC73-6CCF-7F4F-B915-A89CE2A856AA}"/>
                      </a:ext>
                    </a:extLst>
                  </p:cNvPr>
                  <p:cNvSpPr>
                    <a:spLocks noChangeArrowheads="1"/>
                  </p:cNvSpPr>
                  <p:nvPr/>
                </p:nvSpPr>
                <p:spPr bwMode="auto">
                  <a:xfrm>
                    <a:off x="2880" y="2994"/>
                    <a:ext cx="81" cy="81"/>
                  </a:xfrm>
                  <a:prstGeom prst="ellipse">
                    <a:avLst/>
                  </a:prstGeom>
                  <a:gradFill rotWithShape="0">
                    <a:gsLst>
                      <a:gs pos="0">
                        <a:srgbClr val="FFFFFF"/>
                      </a:gs>
                      <a:gs pos="100000">
                        <a:srgbClr val="B2B2B2"/>
                      </a:gs>
                    </a:gsLst>
                    <a:path path="shape">
                      <a:fillToRect l="50000" t="50000" r="50000" b="50000"/>
                    </a:path>
                  </a:gradFill>
                  <a:ln w="9525">
                    <a:solidFill>
                      <a:srgbClr val="B2B2B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3" name="Oval 58">
                    <a:extLst>
                      <a:ext uri="{FF2B5EF4-FFF2-40B4-BE49-F238E27FC236}">
                        <a16:creationId xmlns:a16="http://schemas.microsoft.com/office/drawing/2014/main" id="{0933D918-7F50-4B44-A3DA-2C1DF73658AC}"/>
                      </a:ext>
                    </a:extLst>
                  </p:cNvPr>
                  <p:cNvSpPr>
                    <a:spLocks noChangeArrowheads="1"/>
                  </p:cNvSpPr>
                  <p:nvPr/>
                </p:nvSpPr>
                <p:spPr bwMode="auto">
                  <a:xfrm>
                    <a:off x="3397" y="2906"/>
                    <a:ext cx="81" cy="81"/>
                  </a:xfrm>
                  <a:prstGeom prst="ellipse">
                    <a:avLst/>
                  </a:prstGeom>
                  <a:gradFill rotWithShape="0">
                    <a:gsLst>
                      <a:gs pos="0">
                        <a:srgbClr val="FFFFFF"/>
                      </a:gs>
                      <a:gs pos="100000">
                        <a:srgbClr val="B2B2B2"/>
                      </a:gs>
                    </a:gsLst>
                    <a:path path="shape">
                      <a:fillToRect l="50000" t="50000" r="50000" b="50000"/>
                    </a:path>
                  </a:gradFill>
                  <a:ln w="9525">
                    <a:solidFill>
                      <a:srgbClr val="B2B2B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4" name="Oval 59">
                    <a:extLst>
                      <a:ext uri="{FF2B5EF4-FFF2-40B4-BE49-F238E27FC236}">
                        <a16:creationId xmlns:a16="http://schemas.microsoft.com/office/drawing/2014/main" id="{80A9B9F7-8EDB-394D-9BCB-0DE02EAAD416}"/>
                      </a:ext>
                    </a:extLst>
                  </p:cNvPr>
                  <p:cNvSpPr>
                    <a:spLocks noChangeArrowheads="1"/>
                  </p:cNvSpPr>
                  <p:nvPr/>
                </p:nvSpPr>
                <p:spPr bwMode="auto">
                  <a:xfrm>
                    <a:off x="4467" y="2720"/>
                    <a:ext cx="81" cy="81"/>
                  </a:xfrm>
                  <a:prstGeom prst="ellipse">
                    <a:avLst/>
                  </a:prstGeom>
                  <a:gradFill rotWithShape="0">
                    <a:gsLst>
                      <a:gs pos="0">
                        <a:srgbClr val="FFFFFF"/>
                      </a:gs>
                      <a:gs pos="100000">
                        <a:srgbClr val="B2B2B2"/>
                      </a:gs>
                    </a:gsLst>
                    <a:path path="shape">
                      <a:fillToRect l="50000" t="50000" r="50000" b="50000"/>
                    </a:path>
                  </a:gradFill>
                  <a:ln w="9525">
                    <a:solidFill>
                      <a:srgbClr val="B2B2B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5" name="Oval 60">
                    <a:extLst>
                      <a:ext uri="{FF2B5EF4-FFF2-40B4-BE49-F238E27FC236}">
                        <a16:creationId xmlns:a16="http://schemas.microsoft.com/office/drawing/2014/main" id="{A388AB0A-7099-B244-9F7F-57E1AB2217A2}"/>
                      </a:ext>
                    </a:extLst>
                  </p:cNvPr>
                  <p:cNvSpPr>
                    <a:spLocks noChangeArrowheads="1"/>
                  </p:cNvSpPr>
                  <p:nvPr/>
                </p:nvSpPr>
                <p:spPr bwMode="auto">
                  <a:xfrm>
                    <a:off x="3699" y="3563"/>
                    <a:ext cx="81" cy="81"/>
                  </a:xfrm>
                  <a:prstGeom prst="ellipse">
                    <a:avLst/>
                  </a:prstGeom>
                  <a:gradFill rotWithShape="0">
                    <a:gsLst>
                      <a:gs pos="0">
                        <a:srgbClr val="FFFFFF"/>
                      </a:gs>
                      <a:gs pos="100000">
                        <a:srgbClr val="B2B2B2"/>
                      </a:gs>
                    </a:gsLst>
                    <a:path path="shape">
                      <a:fillToRect l="50000" t="50000" r="50000" b="50000"/>
                    </a:path>
                  </a:gradFill>
                  <a:ln w="9525">
                    <a:solidFill>
                      <a:srgbClr val="B2B2B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 name="Oval 61">
                    <a:extLst>
                      <a:ext uri="{FF2B5EF4-FFF2-40B4-BE49-F238E27FC236}">
                        <a16:creationId xmlns:a16="http://schemas.microsoft.com/office/drawing/2014/main" id="{D47BD00D-1963-2548-9BA7-65F6B7595717}"/>
                      </a:ext>
                    </a:extLst>
                  </p:cNvPr>
                  <p:cNvSpPr>
                    <a:spLocks noChangeArrowheads="1"/>
                  </p:cNvSpPr>
                  <p:nvPr/>
                </p:nvSpPr>
                <p:spPr bwMode="auto">
                  <a:xfrm>
                    <a:off x="4850" y="3174"/>
                    <a:ext cx="81" cy="81"/>
                  </a:xfrm>
                  <a:prstGeom prst="ellipse">
                    <a:avLst/>
                  </a:prstGeom>
                  <a:gradFill rotWithShape="0">
                    <a:gsLst>
                      <a:gs pos="0">
                        <a:srgbClr val="FFFFFF"/>
                      </a:gs>
                      <a:gs pos="100000">
                        <a:srgbClr val="B2B2B2"/>
                      </a:gs>
                    </a:gsLst>
                    <a:path path="shape">
                      <a:fillToRect l="50000" t="50000" r="50000" b="50000"/>
                    </a:path>
                  </a:gradFill>
                  <a:ln w="9525">
                    <a:solidFill>
                      <a:srgbClr val="B2B2B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 name="Oval 62">
                    <a:extLst>
                      <a:ext uri="{FF2B5EF4-FFF2-40B4-BE49-F238E27FC236}">
                        <a16:creationId xmlns:a16="http://schemas.microsoft.com/office/drawing/2014/main" id="{2568CCB4-E382-D947-91B2-C633610A14A0}"/>
                      </a:ext>
                    </a:extLst>
                  </p:cNvPr>
                  <p:cNvSpPr>
                    <a:spLocks noChangeArrowheads="1"/>
                  </p:cNvSpPr>
                  <p:nvPr/>
                </p:nvSpPr>
                <p:spPr bwMode="auto">
                  <a:xfrm>
                    <a:off x="4504" y="1830"/>
                    <a:ext cx="81" cy="81"/>
                  </a:xfrm>
                  <a:prstGeom prst="ellipse">
                    <a:avLst/>
                  </a:prstGeom>
                  <a:gradFill rotWithShape="0">
                    <a:gsLst>
                      <a:gs pos="0">
                        <a:srgbClr val="FFFFFF"/>
                      </a:gs>
                      <a:gs pos="100000">
                        <a:srgbClr val="B2B2B2"/>
                      </a:gs>
                    </a:gsLst>
                    <a:path path="shape">
                      <a:fillToRect l="50000" t="50000" r="50000" b="50000"/>
                    </a:path>
                  </a:gradFill>
                  <a:ln w="9525">
                    <a:solidFill>
                      <a:srgbClr val="B2B2B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8" name="Oval 63">
                    <a:extLst>
                      <a:ext uri="{FF2B5EF4-FFF2-40B4-BE49-F238E27FC236}">
                        <a16:creationId xmlns:a16="http://schemas.microsoft.com/office/drawing/2014/main" id="{97489A65-88C9-3349-A6BB-A3655976D7C7}"/>
                      </a:ext>
                    </a:extLst>
                  </p:cNvPr>
                  <p:cNvSpPr>
                    <a:spLocks noChangeArrowheads="1"/>
                  </p:cNvSpPr>
                  <p:nvPr/>
                </p:nvSpPr>
                <p:spPr bwMode="auto">
                  <a:xfrm>
                    <a:off x="4763" y="2509"/>
                    <a:ext cx="81" cy="81"/>
                  </a:xfrm>
                  <a:prstGeom prst="ellipse">
                    <a:avLst/>
                  </a:prstGeom>
                  <a:gradFill rotWithShape="0">
                    <a:gsLst>
                      <a:gs pos="0">
                        <a:srgbClr val="FFFFFF"/>
                      </a:gs>
                      <a:gs pos="100000">
                        <a:srgbClr val="B2B2B2"/>
                      </a:gs>
                    </a:gsLst>
                    <a:path path="shape">
                      <a:fillToRect l="50000" t="50000" r="50000" b="50000"/>
                    </a:path>
                  </a:gradFill>
                  <a:ln w="9525">
                    <a:solidFill>
                      <a:srgbClr val="B2B2B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9" name="Oval 64">
                    <a:extLst>
                      <a:ext uri="{FF2B5EF4-FFF2-40B4-BE49-F238E27FC236}">
                        <a16:creationId xmlns:a16="http://schemas.microsoft.com/office/drawing/2014/main" id="{A87DFC95-02D9-FC4E-8254-3BA6728D0387}"/>
                      </a:ext>
                    </a:extLst>
                  </p:cNvPr>
                  <p:cNvSpPr>
                    <a:spLocks noChangeArrowheads="1"/>
                  </p:cNvSpPr>
                  <p:nvPr/>
                </p:nvSpPr>
                <p:spPr bwMode="auto">
                  <a:xfrm>
                    <a:off x="3417" y="2569"/>
                    <a:ext cx="81" cy="81"/>
                  </a:xfrm>
                  <a:prstGeom prst="ellipse">
                    <a:avLst/>
                  </a:prstGeom>
                  <a:gradFill rotWithShape="0">
                    <a:gsLst>
                      <a:gs pos="0">
                        <a:srgbClr val="FFFFFF"/>
                      </a:gs>
                      <a:gs pos="100000">
                        <a:srgbClr val="B2B2B2"/>
                      </a:gs>
                    </a:gsLst>
                    <a:path path="shape">
                      <a:fillToRect l="50000" t="50000" r="50000" b="50000"/>
                    </a:path>
                  </a:gradFill>
                  <a:ln w="9525">
                    <a:solidFill>
                      <a:srgbClr val="B2B2B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 name="Oval 65">
                    <a:extLst>
                      <a:ext uri="{FF2B5EF4-FFF2-40B4-BE49-F238E27FC236}">
                        <a16:creationId xmlns:a16="http://schemas.microsoft.com/office/drawing/2014/main" id="{03FAEBB2-F01D-7643-85B5-867877D2CDCB}"/>
                      </a:ext>
                    </a:extLst>
                  </p:cNvPr>
                  <p:cNvSpPr>
                    <a:spLocks noChangeArrowheads="1"/>
                  </p:cNvSpPr>
                  <p:nvPr/>
                </p:nvSpPr>
                <p:spPr bwMode="auto">
                  <a:xfrm>
                    <a:off x="4194" y="1158"/>
                    <a:ext cx="81" cy="81"/>
                  </a:xfrm>
                  <a:prstGeom prst="ellipse">
                    <a:avLst/>
                  </a:prstGeom>
                  <a:gradFill rotWithShape="0">
                    <a:gsLst>
                      <a:gs pos="0">
                        <a:srgbClr val="FFFFFF"/>
                      </a:gs>
                      <a:gs pos="100000">
                        <a:srgbClr val="B2B2B2"/>
                      </a:gs>
                    </a:gsLst>
                    <a:path path="shape">
                      <a:fillToRect l="50000" t="50000" r="50000" b="50000"/>
                    </a:path>
                  </a:gradFill>
                  <a:ln w="9525">
                    <a:solidFill>
                      <a:srgbClr val="B2B2B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 name="Oval 66">
                    <a:extLst>
                      <a:ext uri="{FF2B5EF4-FFF2-40B4-BE49-F238E27FC236}">
                        <a16:creationId xmlns:a16="http://schemas.microsoft.com/office/drawing/2014/main" id="{CA36507A-D9E8-4748-8919-79DDF132F288}"/>
                      </a:ext>
                    </a:extLst>
                  </p:cNvPr>
                  <p:cNvSpPr>
                    <a:spLocks noChangeArrowheads="1"/>
                  </p:cNvSpPr>
                  <p:nvPr/>
                </p:nvSpPr>
                <p:spPr bwMode="auto">
                  <a:xfrm>
                    <a:off x="5007" y="2738"/>
                    <a:ext cx="81" cy="81"/>
                  </a:xfrm>
                  <a:prstGeom prst="ellipse">
                    <a:avLst/>
                  </a:prstGeom>
                  <a:gradFill rotWithShape="0">
                    <a:gsLst>
                      <a:gs pos="0">
                        <a:srgbClr val="FFFFFF"/>
                      </a:gs>
                      <a:gs pos="100000">
                        <a:srgbClr val="B2B2B2"/>
                      </a:gs>
                    </a:gsLst>
                    <a:path path="shape">
                      <a:fillToRect l="50000" t="50000" r="50000" b="50000"/>
                    </a:path>
                  </a:gradFill>
                  <a:ln w="9525">
                    <a:solidFill>
                      <a:srgbClr val="B2B2B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 name="Oval 67">
                    <a:extLst>
                      <a:ext uri="{FF2B5EF4-FFF2-40B4-BE49-F238E27FC236}">
                        <a16:creationId xmlns:a16="http://schemas.microsoft.com/office/drawing/2014/main" id="{12222CE5-93FC-4F4E-8C2B-A498E2862ED0}"/>
                      </a:ext>
                    </a:extLst>
                  </p:cNvPr>
                  <p:cNvSpPr>
                    <a:spLocks noChangeArrowheads="1"/>
                  </p:cNvSpPr>
                  <p:nvPr/>
                </p:nvSpPr>
                <p:spPr bwMode="auto">
                  <a:xfrm>
                    <a:off x="4520" y="1143"/>
                    <a:ext cx="81" cy="81"/>
                  </a:xfrm>
                  <a:prstGeom prst="ellipse">
                    <a:avLst/>
                  </a:prstGeom>
                  <a:gradFill rotWithShape="0">
                    <a:gsLst>
                      <a:gs pos="0">
                        <a:srgbClr val="FFFFFF"/>
                      </a:gs>
                      <a:gs pos="100000">
                        <a:srgbClr val="B2B2B2"/>
                      </a:gs>
                    </a:gsLst>
                    <a:path path="shape">
                      <a:fillToRect l="50000" t="50000" r="50000" b="50000"/>
                    </a:path>
                  </a:gradFill>
                  <a:ln w="9525">
                    <a:solidFill>
                      <a:srgbClr val="B2B2B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23" name="Freeform 68">
                <a:extLst>
                  <a:ext uri="{FF2B5EF4-FFF2-40B4-BE49-F238E27FC236}">
                    <a16:creationId xmlns:a16="http://schemas.microsoft.com/office/drawing/2014/main" id="{CE7CDA47-5590-2746-8BD3-F30E455F8A5F}"/>
                  </a:ext>
                </a:extLst>
              </p:cNvPr>
              <p:cNvSpPr>
                <a:spLocks/>
              </p:cNvSpPr>
              <p:nvPr/>
            </p:nvSpPr>
            <p:spPr bwMode="auto">
              <a:xfrm flipH="1">
                <a:off x="4867" y="1845"/>
                <a:ext cx="363" cy="266"/>
              </a:xfrm>
              <a:custGeom>
                <a:avLst/>
                <a:gdLst>
                  <a:gd name="T0" fmla="*/ 0 w 1027"/>
                  <a:gd name="T1" fmla="*/ 524 h 620"/>
                  <a:gd name="T2" fmla="*/ 1027 w 1027"/>
                  <a:gd name="T3" fmla="*/ 0 h 620"/>
                  <a:gd name="T4" fmla="*/ 37 w 1027"/>
                  <a:gd name="T5" fmla="*/ 620 h 620"/>
                  <a:gd name="T6" fmla="*/ 96 w 1027"/>
                  <a:gd name="T7" fmla="*/ 524 h 620"/>
                  <a:gd name="T8" fmla="*/ 0 w 1027"/>
                  <a:gd name="T9" fmla="*/ 524 h 620"/>
                </a:gdLst>
                <a:ahLst/>
                <a:cxnLst>
                  <a:cxn ang="0">
                    <a:pos x="T0" y="T1"/>
                  </a:cxn>
                  <a:cxn ang="0">
                    <a:pos x="T2" y="T3"/>
                  </a:cxn>
                  <a:cxn ang="0">
                    <a:pos x="T4" y="T5"/>
                  </a:cxn>
                  <a:cxn ang="0">
                    <a:pos x="T6" y="T7"/>
                  </a:cxn>
                  <a:cxn ang="0">
                    <a:pos x="T8" y="T9"/>
                  </a:cxn>
                </a:cxnLst>
                <a:rect l="0" t="0" r="r" b="b"/>
                <a:pathLst>
                  <a:path w="1027" h="620">
                    <a:moveTo>
                      <a:pt x="0" y="524"/>
                    </a:moveTo>
                    <a:lnTo>
                      <a:pt x="1027" y="0"/>
                    </a:lnTo>
                    <a:lnTo>
                      <a:pt x="37" y="620"/>
                    </a:lnTo>
                    <a:lnTo>
                      <a:pt x="96" y="524"/>
                    </a:lnTo>
                    <a:lnTo>
                      <a:pt x="0" y="524"/>
                    </a:lnTo>
                    <a:close/>
                  </a:path>
                </a:pathLst>
              </a:custGeom>
              <a:gradFill rotWithShape="0">
                <a:gsLst>
                  <a:gs pos="0">
                    <a:srgbClr val="000066"/>
                  </a:gs>
                  <a:gs pos="100000">
                    <a:srgbClr val="0000C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 name="Freeform 69">
                <a:extLst>
                  <a:ext uri="{FF2B5EF4-FFF2-40B4-BE49-F238E27FC236}">
                    <a16:creationId xmlns:a16="http://schemas.microsoft.com/office/drawing/2014/main" id="{32BA5658-4A6E-0747-BEA2-1523BAB96BD1}"/>
                  </a:ext>
                </a:extLst>
              </p:cNvPr>
              <p:cNvSpPr>
                <a:spLocks/>
              </p:cNvSpPr>
              <p:nvPr/>
            </p:nvSpPr>
            <p:spPr bwMode="auto">
              <a:xfrm rot="5865654" flipH="1">
                <a:off x="3595" y="2333"/>
                <a:ext cx="800" cy="260"/>
              </a:xfrm>
              <a:custGeom>
                <a:avLst/>
                <a:gdLst>
                  <a:gd name="T0" fmla="*/ 0 w 1027"/>
                  <a:gd name="T1" fmla="*/ 524 h 620"/>
                  <a:gd name="T2" fmla="*/ 1027 w 1027"/>
                  <a:gd name="T3" fmla="*/ 0 h 620"/>
                  <a:gd name="T4" fmla="*/ 37 w 1027"/>
                  <a:gd name="T5" fmla="*/ 620 h 620"/>
                  <a:gd name="T6" fmla="*/ 96 w 1027"/>
                  <a:gd name="T7" fmla="*/ 524 h 620"/>
                  <a:gd name="T8" fmla="*/ 0 w 1027"/>
                  <a:gd name="T9" fmla="*/ 524 h 620"/>
                </a:gdLst>
                <a:ahLst/>
                <a:cxnLst>
                  <a:cxn ang="0">
                    <a:pos x="T0" y="T1"/>
                  </a:cxn>
                  <a:cxn ang="0">
                    <a:pos x="T2" y="T3"/>
                  </a:cxn>
                  <a:cxn ang="0">
                    <a:pos x="T4" y="T5"/>
                  </a:cxn>
                  <a:cxn ang="0">
                    <a:pos x="T6" y="T7"/>
                  </a:cxn>
                  <a:cxn ang="0">
                    <a:pos x="T8" y="T9"/>
                  </a:cxn>
                </a:cxnLst>
                <a:rect l="0" t="0" r="r" b="b"/>
                <a:pathLst>
                  <a:path w="1027" h="620">
                    <a:moveTo>
                      <a:pt x="0" y="524"/>
                    </a:moveTo>
                    <a:lnTo>
                      <a:pt x="1027" y="0"/>
                    </a:lnTo>
                    <a:lnTo>
                      <a:pt x="37" y="620"/>
                    </a:lnTo>
                    <a:lnTo>
                      <a:pt x="96" y="524"/>
                    </a:lnTo>
                    <a:lnTo>
                      <a:pt x="0" y="524"/>
                    </a:lnTo>
                    <a:close/>
                  </a:path>
                </a:pathLst>
              </a:custGeom>
              <a:gradFill rotWithShape="0">
                <a:gsLst>
                  <a:gs pos="0">
                    <a:srgbClr val="0000C2"/>
                  </a:gs>
                  <a:gs pos="100000">
                    <a:srgbClr val="000066"/>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5" name="Freeform 70">
                <a:extLst>
                  <a:ext uri="{FF2B5EF4-FFF2-40B4-BE49-F238E27FC236}">
                    <a16:creationId xmlns:a16="http://schemas.microsoft.com/office/drawing/2014/main" id="{1870E93D-BD3D-3B4F-B165-4B4B86AC6D6A}"/>
                  </a:ext>
                </a:extLst>
              </p:cNvPr>
              <p:cNvSpPr>
                <a:spLocks/>
              </p:cNvSpPr>
              <p:nvPr/>
            </p:nvSpPr>
            <p:spPr bwMode="auto">
              <a:xfrm rot="13482688" flipH="1">
                <a:off x="4187" y="1020"/>
                <a:ext cx="526" cy="260"/>
              </a:xfrm>
              <a:custGeom>
                <a:avLst/>
                <a:gdLst>
                  <a:gd name="T0" fmla="*/ 0 w 1027"/>
                  <a:gd name="T1" fmla="*/ 524 h 620"/>
                  <a:gd name="T2" fmla="*/ 1027 w 1027"/>
                  <a:gd name="T3" fmla="*/ 0 h 620"/>
                  <a:gd name="T4" fmla="*/ 37 w 1027"/>
                  <a:gd name="T5" fmla="*/ 620 h 620"/>
                  <a:gd name="T6" fmla="*/ 96 w 1027"/>
                  <a:gd name="T7" fmla="*/ 524 h 620"/>
                  <a:gd name="T8" fmla="*/ 0 w 1027"/>
                  <a:gd name="T9" fmla="*/ 524 h 620"/>
                </a:gdLst>
                <a:ahLst/>
                <a:cxnLst>
                  <a:cxn ang="0">
                    <a:pos x="T0" y="T1"/>
                  </a:cxn>
                  <a:cxn ang="0">
                    <a:pos x="T2" y="T3"/>
                  </a:cxn>
                  <a:cxn ang="0">
                    <a:pos x="T4" y="T5"/>
                  </a:cxn>
                  <a:cxn ang="0">
                    <a:pos x="T6" y="T7"/>
                  </a:cxn>
                  <a:cxn ang="0">
                    <a:pos x="T8" y="T9"/>
                  </a:cxn>
                </a:cxnLst>
                <a:rect l="0" t="0" r="r" b="b"/>
                <a:pathLst>
                  <a:path w="1027" h="620">
                    <a:moveTo>
                      <a:pt x="0" y="524"/>
                    </a:moveTo>
                    <a:lnTo>
                      <a:pt x="1027" y="0"/>
                    </a:lnTo>
                    <a:lnTo>
                      <a:pt x="37" y="620"/>
                    </a:lnTo>
                    <a:lnTo>
                      <a:pt x="96" y="524"/>
                    </a:lnTo>
                    <a:lnTo>
                      <a:pt x="0" y="524"/>
                    </a:lnTo>
                    <a:close/>
                  </a:path>
                </a:pathLst>
              </a:custGeom>
              <a:gradFill rotWithShape="0">
                <a:gsLst>
                  <a:gs pos="0">
                    <a:srgbClr val="000066"/>
                  </a:gs>
                  <a:gs pos="100000">
                    <a:srgbClr val="0000C2"/>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 name="Freeform 71">
                <a:extLst>
                  <a:ext uri="{FF2B5EF4-FFF2-40B4-BE49-F238E27FC236}">
                    <a16:creationId xmlns:a16="http://schemas.microsoft.com/office/drawing/2014/main" id="{A9CBCED9-955C-2B4A-87CC-AAA96BE9FFBB}"/>
                  </a:ext>
                </a:extLst>
              </p:cNvPr>
              <p:cNvSpPr>
                <a:spLocks/>
              </p:cNvSpPr>
              <p:nvPr/>
            </p:nvSpPr>
            <p:spPr bwMode="auto">
              <a:xfrm rot="13791541" flipH="1">
                <a:off x="4210" y="1564"/>
                <a:ext cx="452" cy="154"/>
              </a:xfrm>
              <a:custGeom>
                <a:avLst/>
                <a:gdLst>
                  <a:gd name="T0" fmla="*/ 0 w 1027"/>
                  <a:gd name="T1" fmla="*/ 524 h 620"/>
                  <a:gd name="T2" fmla="*/ 1027 w 1027"/>
                  <a:gd name="T3" fmla="*/ 0 h 620"/>
                  <a:gd name="T4" fmla="*/ 37 w 1027"/>
                  <a:gd name="T5" fmla="*/ 620 h 620"/>
                  <a:gd name="T6" fmla="*/ 96 w 1027"/>
                  <a:gd name="T7" fmla="*/ 524 h 620"/>
                  <a:gd name="T8" fmla="*/ 0 w 1027"/>
                  <a:gd name="T9" fmla="*/ 524 h 620"/>
                </a:gdLst>
                <a:ahLst/>
                <a:cxnLst>
                  <a:cxn ang="0">
                    <a:pos x="T0" y="T1"/>
                  </a:cxn>
                  <a:cxn ang="0">
                    <a:pos x="T2" y="T3"/>
                  </a:cxn>
                  <a:cxn ang="0">
                    <a:pos x="T4" y="T5"/>
                  </a:cxn>
                  <a:cxn ang="0">
                    <a:pos x="T6" y="T7"/>
                  </a:cxn>
                  <a:cxn ang="0">
                    <a:pos x="T8" y="T9"/>
                  </a:cxn>
                </a:cxnLst>
                <a:rect l="0" t="0" r="r" b="b"/>
                <a:pathLst>
                  <a:path w="1027" h="620">
                    <a:moveTo>
                      <a:pt x="0" y="524"/>
                    </a:moveTo>
                    <a:lnTo>
                      <a:pt x="1027" y="0"/>
                    </a:lnTo>
                    <a:lnTo>
                      <a:pt x="37" y="620"/>
                    </a:lnTo>
                    <a:lnTo>
                      <a:pt x="96" y="524"/>
                    </a:lnTo>
                    <a:lnTo>
                      <a:pt x="0" y="524"/>
                    </a:lnTo>
                    <a:close/>
                  </a:path>
                </a:pathLst>
              </a:custGeom>
              <a:gradFill rotWithShape="0">
                <a:gsLst>
                  <a:gs pos="0">
                    <a:srgbClr val="0000C2"/>
                  </a:gs>
                  <a:gs pos="100000">
                    <a:srgbClr val="000066"/>
                  </a:gs>
                </a:gsLst>
                <a:path path="rect">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 name="Freeform 72">
                <a:extLst>
                  <a:ext uri="{FF2B5EF4-FFF2-40B4-BE49-F238E27FC236}">
                    <a16:creationId xmlns:a16="http://schemas.microsoft.com/office/drawing/2014/main" id="{BBC3E83E-4EED-0545-A789-C84DCA9C1C10}"/>
                  </a:ext>
                </a:extLst>
              </p:cNvPr>
              <p:cNvSpPr>
                <a:spLocks/>
              </p:cNvSpPr>
              <p:nvPr/>
            </p:nvSpPr>
            <p:spPr bwMode="auto">
              <a:xfrm rot="1577638" flipH="1">
                <a:off x="4278" y="2452"/>
                <a:ext cx="542" cy="176"/>
              </a:xfrm>
              <a:custGeom>
                <a:avLst/>
                <a:gdLst>
                  <a:gd name="T0" fmla="*/ 0 w 1027"/>
                  <a:gd name="T1" fmla="*/ 524 h 620"/>
                  <a:gd name="T2" fmla="*/ 1027 w 1027"/>
                  <a:gd name="T3" fmla="*/ 0 h 620"/>
                  <a:gd name="T4" fmla="*/ 37 w 1027"/>
                  <a:gd name="T5" fmla="*/ 620 h 620"/>
                  <a:gd name="T6" fmla="*/ 96 w 1027"/>
                  <a:gd name="T7" fmla="*/ 524 h 620"/>
                  <a:gd name="T8" fmla="*/ 0 w 1027"/>
                  <a:gd name="T9" fmla="*/ 524 h 620"/>
                </a:gdLst>
                <a:ahLst/>
                <a:cxnLst>
                  <a:cxn ang="0">
                    <a:pos x="T0" y="T1"/>
                  </a:cxn>
                  <a:cxn ang="0">
                    <a:pos x="T2" y="T3"/>
                  </a:cxn>
                  <a:cxn ang="0">
                    <a:pos x="T4" y="T5"/>
                  </a:cxn>
                  <a:cxn ang="0">
                    <a:pos x="T6" y="T7"/>
                  </a:cxn>
                  <a:cxn ang="0">
                    <a:pos x="T8" y="T9"/>
                  </a:cxn>
                </a:cxnLst>
                <a:rect l="0" t="0" r="r" b="b"/>
                <a:pathLst>
                  <a:path w="1027" h="620">
                    <a:moveTo>
                      <a:pt x="0" y="524"/>
                    </a:moveTo>
                    <a:lnTo>
                      <a:pt x="1027" y="0"/>
                    </a:lnTo>
                    <a:lnTo>
                      <a:pt x="37" y="620"/>
                    </a:lnTo>
                    <a:lnTo>
                      <a:pt x="96" y="524"/>
                    </a:lnTo>
                    <a:lnTo>
                      <a:pt x="0" y="524"/>
                    </a:lnTo>
                    <a:close/>
                  </a:path>
                </a:pathLst>
              </a:custGeom>
              <a:gradFill rotWithShape="0">
                <a:gsLst>
                  <a:gs pos="0">
                    <a:srgbClr val="0000C2"/>
                  </a:gs>
                  <a:gs pos="100000">
                    <a:srgbClr val="000066"/>
                  </a:gs>
                </a:gsLst>
                <a:path path="rect">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 name="Freeform 73">
                <a:extLst>
                  <a:ext uri="{FF2B5EF4-FFF2-40B4-BE49-F238E27FC236}">
                    <a16:creationId xmlns:a16="http://schemas.microsoft.com/office/drawing/2014/main" id="{F81331EE-EDBC-BB4C-A984-44A991243C93}"/>
                  </a:ext>
                </a:extLst>
              </p:cNvPr>
              <p:cNvSpPr>
                <a:spLocks/>
              </p:cNvSpPr>
              <p:nvPr/>
            </p:nvSpPr>
            <p:spPr bwMode="auto">
              <a:xfrm rot="20570451" flipH="1">
                <a:off x="4171" y="2828"/>
                <a:ext cx="800" cy="260"/>
              </a:xfrm>
              <a:custGeom>
                <a:avLst/>
                <a:gdLst>
                  <a:gd name="T0" fmla="*/ 0 w 1027"/>
                  <a:gd name="T1" fmla="*/ 524 h 620"/>
                  <a:gd name="T2" fmla="*/ 1027 w 1027"/>
                  <a:gd name="T3" fmla="*/ 0 h 620"/>
                  <a:gd name="T4" fmla="*/ 37 w 1027"/>
                  <a:gd name="T5" fmla="*/ 620 h 620"/>
                  <a:gd name="T6" fmla="*/ 96 w 1027"/>
                  <a:gd name="T7" fmla="*/ 524 h 620"/>
                  <a:gd name="T8" fmla="*/ 0 w 1027"/>
                  <a:gd name="T9" fmla="*/ 524 h 620"/>
                </a:gdLst>
                <a:ahLst/>
                <a:cxnLst>
                  <a:cxn ang="0">
                    <a:pos x="T0" y="T1"/>
                  </a:cxn>
                  <a:cxn ang="0">
                    <a:pos x="T2" y="T3"/>
                  </a:cxn>
                  <a:cxn ang="0">
                    <a:pos x="T4" y="T5"/>
                  </a:cxn>
                  <a:cxn ang="0">
                    <a:pos x="T6" y="T7"/>
                  </a:cxn>
                  <a:cxn ang="0">
                    <a:pos x="T8" y="T9"/>
                  </a:cxn>
                </a:cxnLst>
                <a:rect l="0" t="0" r="r" b="b"/>
                <a:pathLst>
                  <a:path w="1027" h="620">
                    <a:moveTo>
                      <a:pt x="0" y="524"/>
                    </a:moveTo>
                    <a:lnTo>
                      <a:pt x="1027" y="0"/>
                    </a:lnTo>
                    <a:lnTo>
                      <a:pt x="37" y="620"/>
                    </a:lnTo>
                    <a:lnTo>
                      <a:pt x="96" y="524"/>
                    </a:lnTo>
                    <a:lnTo>
                      <a:pt x="0" y="524"/>
                    </a:lnTo>
                    <a:close/>
                  </a:path>
                </a:pathLst>
              </a:custGeom>
              <a:gradFill rotWithShape="0">
                <a:gsLst>
                  <a:gs pos="0">
                    <a:srgbClr val="0000C2"/>
                  </a:gs>
                  <a:gs pos="100000">
                    <a:srgbClr val="000066"/>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9" name="Freeform 74">
                <a:extLst>
                  <a:ext uri="{FF2B5EF4-FFF2-40B4-BE49-F238E27FC236}">
                    <a16:creationId xmlns:a16="http://schemas.microsoft.com/office/drawing/2014/main" id="{3C11401B-9610-A44B-B2F4-945540D352F4}"/>
                  </a:ext>
                </a:extLst>
              </p:cNvPr>
              <p:cNvSpPr>
                <a:spLocks/>
              </p:cNvSpPr>
              <p:nvPr/>
            </p:nvSpPr>
            <p:spPr bwMode="auto">
              <a:xfrm rot="11764179" flipH="1">
                <a:off x="4652" y="1063"/>
                <a:ext cx="363" cy="266"/>
              </a:xfrm>
              <a:custGeom>
                <a:avLst/>
                <a:gdLst>
                  <a:gd name="T0" fmla="*/ 0 w 1027"/>
                  <a:gd name="T1" fmla="*/ 524 h 620"/>
                  <a:gd name="T2" fmla="*/ 1027 w 1027"/>
                  <a:gd name="T3" fmla="*/ 0 h 620"/>
                  <a:gd name="T4" fmla="*/ 37 w 1027"/>
                  <a:gd name="T5" fmla="*/ 620 h 620"/>
                  <a:gd name="T6" fmla="*/ 96 w 1027"/>
                  <a:gd name="T7" fmla="*/ 524 h 620"/>
                  <a:gd name="T8" fmla="*/ 0 w 1027"/>
                  <a:gd name="T9" fmla="*/ 524 h 620"/>
                </a:gdLst>
                <a:ahLst/>
                <a:cxnLst>
                  <a:cxn ang="0">
                    <a:pos x="T0" y="T1"/>
                  </a:cxn>
                  <a:cxn ang="0">
                    <a:pos x="T2" y="T3"/>
                  </a:cxn>
                  <a:cxn ang="0">
                    <a:pos x="T4" y="T5"/>
                  </a:cxn>
                  <a:cxn ang="0">
                    <a:pos x="T6" y="T7"/>
                  </a:cxn>
                  <a:cxn ang="0">
                    <a:pos x="T8" y="T9"/>
                  </a:cxn>
                </a:cxnLst>
                <a:rect l="0" t="0" r="r" b="b"/>
                <a:pathLst>
                  <a:path w="1027" h="620">
                    <a:moveTo>
                      <a:pt x="0" y="524"/>
                    </a:moveTo>
                    <a:lnTo>
                      <a:pt x="1027" y="0"/>
                    </a:lnTo>
                    <a:lnTo>
                      <a:pt x="37" y="620"/>
                    </a:lnTo>
                    <a:lnTo>
                      <a:pt x="96" y="524"/>
                    </a:lnTo>
                    <a:lnTo>
                      <a:pt x="0" y="524"/>
                    </a:lnTo>
                    <a:close/>
                  </a:path>
                </a:pathLst>
              </a:custGeom>
              <a:gradFill rotWithShape="0">
                <a:gsLst>
                  <a:gs pos="0">
                    <a:srgbClr val="0000C2"/>
                  </a:gs>
                  <a:gs pos="100000">
                    <a:srgbClr val="000066"/>
                  </a:gs>
                </a:gsLst>
                <a:path path="rect">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 name="Freeform 75">
                <a:extLst>
                  <a:ext uri="{FF2B5EF4-FFF2-40B4-BE49-F238E27FC236}">
                    <a16:creationId xmlns:a16="http://schemas.microsoft.com/office/drawing/2014/main" id="{5F4809F0-FF97-604D-B566-E04EA74AD504}"/>
                  </a:ext>
                </a:extLst>
              </p:cNvPr>
              <p:cNvSpPr>
                <a:spLocks/>
              </p:cNvSpPr>
              <p:nvPr/>
            </p:nvSpPr>
            <p:spPr bwMode="auto">
              <a:xfrm rot="8902654" flipH="1">
                <a:off x="4437" y="1493"/>
                <a:ext cx="800" cy="260"/>
              </a:xfrm>
              <a:custGeom>
                <a:avLst/>
                <a:gdLst>
                  <a:gd name="T0" fmla="*/ 0 w 1027"/>
                  <a:gd name="T1" fmla="*/ 524 h 620"/>
                  <a:gd name="T2" fmla="*/ 1027 w 1027"/>
                  <a:gd name="T3" fmla="*/ 0 h 620"/>
                  <a:gd name="T4" fmla="*/ 37 w 1027"/>
                  <a:gd name="T5" fmla="*/ 620 h 620"/>
                  <a:gd name="T6" fmla="*/ 96 w 1027"/>
                  <a:gd name="T7" fmla="*/ 524 h 620"/>
                  <a:gd name="T8" fmla="*/ 0 w 1027"/>
                  <a:gd name="T9" fmla="*/ 524 h 620"/>
                </a:gdLst>
                <a:ahLst/>
                <a:cxnLst>
                  <a:cxn ang="0">
                    <a:pos x="T0" y="T1"/>
                  </a:cxn>
                  <a:cxn ang="0">
                    <a:pos x="T2" y="T3"/>
                  </a:cxn>
                  <a:cxn ang="0">
                    <a:pos x="T4" y="T5"/>
                  </a:cxn>
                  <a:cxn ang="0">
                    <a:pos x="T6" y="T7"/>
                  </a:cxn>
                  <a:cxn ang="0">
                    <a:pos x="T8" y="T9"/>
                  </a:cxn>
                </a:cxnLst>
                <a:rect l="0" t="0" r="r" b="b"/>
                <a:pathLst>
                  <a:path w="1027" h="620">
                    <a:moveTo>
                      <a:pt x="0" y="524"/>
                    </a:moveTo>
                    <a:lnTo>
                      <a:pt x="1027" y="0"/>
                    </a:lnTo>
                    <a:lnTo>
                      <a:pt x="37" y="620"/>
                    </a:lnTo>
                    <a:lnTo>
                      <a:pt x="96" y="524"/>
                    </a:lnTo>
                    <a:lnTo>
                      <a:pt x="0" y="524"/>
                    </a:lnTo>
                    <a:close/>
                  </a:path>
                </a:pathLst>
              </a:custGeom>
              <a:gradFill rotWithShape="0">
                <a:gsLst>
                  <a:gs pos="0">
                    <a:srgbClr val="000066"/>
                  </a:gs>
                  <a:gs pos="100000">
                    <a:srgbClr val="0000C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 name="Freeform 76">
                <a:extLst>
                  <a:ext uri="{FF2B5EF4-FFF2-40B4-BE49-F238E27FC236}">
                    <a16:creationId xmlns:a16="http://schemas.microsoft.com/office/drawing/2014/main" id="{9DFB5E96-C174-CB41-92D5-76E5CF2C4890}"/>
                  </a:ext>
                </a:extLst>
              </p:cNvPr>
              <p:cNvSpPr>
                <a:spLocks/>
              </p:cNvSpPr>
              <p:nvPr/>
            </p:nvSpPr>
            <p:spPr bwMode="auto">
              <a:xfrm rot="15180026" flipH="1">
                <a:off x="4448" y="1861"/>
                <a:ext cx="542" cy="176"/>
              </a:xfrm>
              <a:custGeom>
                <a:avLst/>
                <a:gdLst>
                  <a:gd name="T0" fmla="*/ 0 w 1027"/>
                  <a:gd name="T1" fmla="*/ 524 h 620"/>
                  <a:gd name="T2" fmla="*/ 1027 w 1027"/>
                  <a:gd name="T3" fmla="*/ 0 h 620"/>
                  <a:gd name="T4" fmla="*/ 37 w 1027"/>
                  <a:gd name="T5" fmla="*/ 620 h 620"/>
                  <a:gd name="T6" fmla="*/ 96 w 1027"/>
                  <a:gd name="T7" fmla="*/ 524 h 620"/>
                  <a:gd name="T8" fmla="*/ 0 w 1027"/>
                  <a:gd name="T9" fmla="*/ 524 h 620"/>
                </a:gdLst>
                <a:ahLst/>
                <a:cxnLst>
                  <a:cxn ang="0">
                    <a:pos x="T0" y="T1"/>
                  </a:cxn>
                  <a:cxn ang="0">
                    <a:pos x="T2" y="T3"/>
                  </a:cxn>
                  <a:cxn ang="0">
                    <a:pos x="T4" y="T5"/>
                  </a:cxn>
                  <a:cxn ang="0">
                    <a:pos x="T6" y="T7"/>
                  </a:cxn>
                  <a:cxn ang="0">
                    <a:pos x="T8" y="T9"/>
                  </a:cxn>
                </a:cxnLst>
                <a:rect l="0" t="0" r="r" b="b"/>
                <a:pathLst>
                  <a:path w="1027" h="620">
                    <a:moveTo>
                      <a:pt x="0" y="524"/>
                    </a:moveTo>
                    <a:lnTo>
                      <a:pt x="1027" y="0"/>
                    </a:lnTo>
                    <a:lnTo>
                      <a:pt x="37" y="620"/>
                    </a:lnTo>
                    <a:lnTo>
                      <a:pt x="96" y="524"/>
                    </a:lnTo>
                    <a:lnTo>
                      <a:pt x="0" y="524"/>
                    </a:lnTo>
                    <a:close/>
                  </a:path>
                </a:pathLst>
              </a:custGeom>
              <a:gradFill rotWithShape="0">
                <a:gsLst>
                  <a:gs pos="0">
                    <a:srgbClr val="0000C2"/>
                  </a:gs>
                  <a:gs pos="100000">
                    <a:srgbClr val="000066"/>
                  </a:gs>
                </a:gsLst>
                <a:path path="rect">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 name="Freeform 77">
                <a:extLst>
                  <a:ext uri="{FF2B5EF4-FFF2-40B4-BE49-F238E27FC236}">
                    <a16:creationId xmlns:a16="http://schemas.microsoft.com/office/drawing/2014/main" id="{49E3A57F-25D5-9F4C-B9CA-43B53DF9BD38}"/>
                  </a:ext>
                </a:extLst>
              </p:cNvPr>
              <p:cNvSpPr>
                <a:spLocks/>
              </p:cNvSpPr>
              <p:nvPr/>
            </p:nvSpPr>
            <p:spPr bwMode="auto">
              <a:xfrm rot="14300647" flipH="1">
                <a:off x="5195" y="1790"/>
                <a:ext cx="355" cy="244"/>
              </a:xfrm>
              <a:custGeom>
                <a:avLst/>
                <a:gdLst>
                  <a:gd name="T0" fmla="*/ 0 w 1027"/>
                  <a:gd name="T1" fmla="*/ 524 h 620"/>
                  <a:gd name="T2" fmla="*/ 1027 w 1027"/>
                  <a:gd name="T3" fmla="*/ 0 h 620"/>
                  <a:gd name="T4" fmla="*/ 37 w 1027"/>
                  <a:gd name="T5" fmla="*/ 620 h 620"/>
                  <a:gd name="T6" fmla="*/ 96 w 1027"/>
                  <a:gd name="T7" fmla="*/ 524 h 620"/>
                  <a:gd name="T8" fmla="*/ 0 w 1027"/>
                  <a:gd name="T9" fmla="*/ 524 h 620"/>
                </a:gdLst>
                <a:ahLst/>
                <a:cxnLst>
                  <a:cxn ang="0">
                    <a:pos x="T0" y="T1"/>
                  </a:cxn>
                  <a:cxn ang="0">
                    <a:pos x="T2" y="T3"/>
                  </a:cxn>
                  <a:cxn ang="0">
                    <a:pos x="T4" y="T5"/>
                  </a:cxn>
                  <a:cxn ang="0">
                    <a:pos x="T6" y="T7"/>
                  </a:cxn>
                  <a:cxn ang="0">
                    <a:pos x="T8" y="T9"/>
                  </a:cxn>
                </a:cxnLst>
                <a:rect l="0" t="0" r="r" b="b"/>
                <a:pathLst>
                  <a:path w="1027" h="620">
                    <a:moveTo>
                      <a:pt x="0" y="524"/>
                    </a:moveTo>
                    <a:lnTo>
                      <a:pt x="1027" y="0"/>
                    </a:lnTo>
                    <a:lnTo>
                      <a:pt x="37" y="620"/>
                    </a:lnTo>
                    <a:lnTo>
                      <a:pt x="96" y="524"/>
                    </a:lnTo>
                    <a:lnTo>
                      <a:pt x="0" y="524"/>
                    </a:lnTo>
                    <a:close/>
                  </a:path>
                </a:pathLst>
              </a:custGeom>
              <a:gradFill rotWithShape="0">
                <a:gsLst>
                  <a:gs pos="0">
                    <a:srgbClr val="000066"/>
                  </a:gs>
                  <a:gs pos="100000">
                    <a:srgbClr val="0000C2"/>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 name="Freeform 78">
                <a:extLst>
                  <a:ext uri="{FF2B5EF4-FFF2-40B4-BE49-F238E27FC236}">
                    <a16:creationId xmlns:a16="http://schemas.microsoft.com/office/drawing/2014/main" id="{B834F297-C341-5F41-979F-EF2AC674B9E2}"/>
                  </a:ext>
                </a:extLst>
              </p:cNvPr>
              <p:cNvSpPr>
                <a:spLocks/>
              </p:cNvSpPr>
              <p:nvPr/>
            </p:nvSpPr>
            <p:spPr bwMode="auto">
              <a:xfrm rot="13204071" flipH="1">
                <a:off x="4444" y="1921"/>
                <a:ext cx="800" cy="260"/>
              </a:xfrm>
              <a:custGeom>
                <a:avLst/>
                <a:gdLst>
                  <a:gd name="T0" fmla="*/ 0 w 1027"/>
                  <a:gd name="T1" fmla="*/ 524 h 620"/>
                  <a:gd name="T2" fmla="*/ 1027 w 1027"/>
                  <a:gd name="T3" fmla="*/ 0 h 620"/>
                  <a:gd name="T4" fmla="*/ 37 w 1027"/>
                  <a:gd name="T5" fmla="*/ 620 h 620"/>
                  <a:gd name="T6" fmla="*/ 96 w 1027"/>
                  <a:gd name="T7" fmla="*/ 524 h 620"/>
                  <a:gd name="T8" fmla="*/ 0 w 1027"/>
                  <a:gd name="T9" fmla="*/ 524 h 620"/>
                </a:gdLst>
                <a:ahLst/>
                <a:cxnLst>
                  <a:cxn ang="0">
                    <a:pos x="T0" y="T1"/>
                  </a:cxn>
                  <a:cxn ang="0">
                    <a:pos x="T2" y="T3"/>
                  </a:cxn>
                  <a:cxn ang="0">
                    <a:pos x="T4" y="T5"/>
                  </a:cxn>
                  <a:cxn ang="0">
                    <a:pos x="T6" y="T7"/>
                  </a:cxn>
                  <a:cxn ang="0">
                    <a:pos x="T8" y="T9"/>
                  </a:cxn>
                </a:cxnLst>
                <a:rect l="0" t="0" r="r" b="b"/>
                <a:pathLst>
                  <a:path w="1027" h="620">
                    <a:moveTo>
                      <a:pt x="0" y="524"/>
                    </a:moveTo>
                    <a:lnTo>
                      <a:pt x="1027" y="0"/>
                    </a:lnTo>
                    <a:lnTo>
                      <a:pt x="37" y="620"/>
                    </a:lnTo>
                    <a:lnTo>
                      <a:pt x="96" y="524"/>
                    </a:lnTo>
                    <a:lnTo>
                      <a:pt x="0" y="524"/>
                    </a:lnTo>
                    <a:close/>
                  </a:path>
                </a:pathLst>
              </a:custGeom>
              <a:gradFill rotWithShape="0">
                <a:gsLst>
                  <a:gs pos="0">
                    <a:srgbClr val="000066"/>
                  </a:gs>
                  <a:gs pos="100000">
                    <a:srgbClr val="0000C2"/>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 name="Freeform 79">
                <a:extLst>
                  <a:ext uri="{FF2B5EF4-FFF2-40B4-BE49-F238E27FC236}">
                    <a16:creationId xmlns:a16="http://schemas.microsoft.com/office/drawing/2014/main" id="{86D4A323-51B1-3447-9F67-F54387836BA3}"/>
                  </a:ext>
                </a:extLst>
              </p:cNvPr>
              <p:cNvSpPr>
                <a:spLocks/>
              </p:cNvSpPr>
              <p:nvPr/>
            </p:nvSpPr>
            <p:spPr bwMode="auto">
              <a:xfrm rot="15545354" flipH="1">
                <a:off x="4533" y="2628"/>
                <a:ext cx="800" cy="260"/>
              </a:xfrm>
              <a:custGeom>
                <a:avLst/>
                <a:gdLst>
                  <a:gd name="T0" fmla="*/ 0 w 1027"/>
                  <a:gd name="T1" fmla="*/ 524 h 620"/>
                  <a:gd name="T2" fmla="*/ 1027 w 1027"/>
                  <a:gd name="T3" fmla="*/ 0 h 620"/>
                  <a:gd name="T4" fmla="*/ 37 w 1027"/>
                  <a:gd name="T5" fmla="*/ 620 h 620"/>
                  <a:gd name="T6" fmla="*/ 96 w 1027"/>
                  <a:gd name="T7" fmla="*/ 524 h 620"/>
                  <a:gd name="T8" fmla="*/ 0 w 1027"/>
                  <a:gd name="T9" fmla="*/ 524 h 620"/>
                </a:gdLst>
                <a:ahLst/>
                <a:cxnLst>
                  <a:cxn ang="0">
                    <a:pos x="T0" y="T1"/>
                  </a:cxn>
                  <a:cxn ang="0">
                    <a:pos x="T2" y="T3"/>
                  </a:cxn>
                  <a:cxn ang="0">
                    <a:pos x="T4" y="T5"/>
                  </a:cxn>
                  <a:cxn ang="0">
                    <a:pos x="T6" y="T7"/>
                  </a:cxn>
                  <a:cxn ang="0">
                    <a:pos x="T8" y="T9"/>
                  </a:cxn>
                </a:cxnLst>
                <a:rect l="0" t="0" r="r" b="b"/>
                <a:pathLst>
                  <a:path w="1027" h="620">
                    <a:moveTo>
                      <a:pt x="0" y="524"/>
                    </a:moveTo>
                    <a:lnTo>
                      <a:pt x="1027" y="0"/>
                    </a:lnTo>
                    <a:lnTo>
                      <a:pt x="37" y="620"/>
                    </a:lnTo>
                    <a:lnTo>
                      <a:pt x="96" y="524"/>
                    </a:lnTo>
                    <a:lnTo>
                      <a:pt x="0" y="524"/>
                    </a:lnTo>
                    <a:close/>
                  </a:path>
                </a:pathLst>
              </a:custGeom>
              <a:gradFill rotWithShape="0">
                <a:gsLst>
                  <a:gs pos="0">
                    <a:srgbClr val="000066"/>
                  </a:gs>
                  <a:gs pos="100000">
                    <a:srgbClr val="0000C2"/>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5" name="Freeform 80">
                <a:extLst>
                  <a:ext uri="{FF2B5EF4-FFF2-40B4-BE49-F238E27FC236}">
                    <a16:creationId xmlns:a16="http://schemas.microsoft.com/office/drawing/2014/main" id="{C5041789-770C-7F41-A2B8-02C4C4AC0B9B}"/>
                  </a:ext>
                </a:extLst>
              </p:cNvPr>
              <p:cNvSpPr>
                <a:spLocks/>
              </p:cNvSpPr>
              <p:nvPr/>
            </p:nvSpPr>
            <p:spPr bwMode="auto">
              <a:xfrm rot="6812670" flipH="1">
                <a:off x="4549" y="1964"/>
                <a:ext cx="800" cy="260"/>
              </a:xfrm>
              <a:custGeom>
                <a:avLst/>
                <a:gdLst>
                  <a:gd name="T0" fmla="*/ 0 w 1027"/>
                  <a:gd name="T1" fmla="*/ 524 h 620"/>
                  <a:gd name="T2" fmla="*/ 1027 w 1027"/>
                  <a:gd name="T3" fmla="*/ 0 h 620"/>
                  <a:gd name="T4" fmla="*/ 37 w 1027"/>
                  <a:gd name="T5" fmla="*/ 620 h 620"/>
                  <a:gd name="T6" fmla="*/ 96 w 1027"/>
                  <a:gd name="T7" fmla="*/ 524 h 620"/>
                  <a:gd name="T8" fmla="*/ 0 w 1027"/>
                  <a:gd name="T9" fmla="*/ 524 h 620"/>
                </a:gdLst>
                <a:ahLst/>
                <a:cxnLst>
                  <a:cxn ang="0">
                    <a:pos x="T0" y="T1"/>
                  </a:cxn>
                  <a:cxn ang="0">
                    <a:pos x="T2" y="T3"/>
                  </a:cxn>
                  <a:cxn ang="0">
                    <a:pos x="T4" y="T5"/>
                  </a:cxn>
                  <a:cxn ang="0">
                    <a:pos x="T6" y="T7"/>
                  </a:cxn>
                  <a:cxn ang="0">
                    <a:pos x="T8" y="T9"/>
                  </a:cxn>
                </a:cxnLst>
                <a:rect l="0" t="0" r="r" b="b"/>
                <a:pathLst>
                  <a:path w="1027" h="620">
                    <a:moveTo>
                      <a:pt x="0" y="524"/>
                    </a:moveTo>
                    <a:lnTo>
                      <a:pt x="1027" y="0"/>
                    </a:lnTo>
                    <a:lnTo>
                      <a:pt x="37" y="620"/>
                    </a:lnTo>
                    <a:lnTo>
                      <a:pt x="96" y="524"/>
                    </a:lnTo>
                    <a:lnTo>
                      <a:pt x="0" y="524"/>
                    </a:lnTo>
                    <a:close/>
                  </a:path>
                </a:pathLst>
              </a:custGeom>
              <a:gradFill rotWithShape="0">
                <a:gsLst>
                  <a:gs pos="0">
                    <a:srgbClr val="000066"/>
                  </a:gs>
                  <a:gs pos="100000">
                    <a:srgbClr val="0000C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 name="Freeform 81">
                <a:extLst>
                  <a:ext uri="{FF2B5EF4-FFF2-40B4-BE49-F238E27FC236}">
                    <a16:creationId xmlns:a16="http://schemas.microsoft.com/office/drawing/2014/main" id="{64A7CEE4-E8EC-924E-943A-51173A77C6BD}"/>
                  </a:ext>
                </a:extLst>
              </p:cNvPr>
              <p:cNvSpPr>
                <a:spLocks/>
              </p:cNvSpPr>
              <p:nvPr/>
            </p:nvSpPr>
            <p:spPr bwMode="auto">
              <a:xfrm rot="2035608" flipH="1">
                <a:off x="4430" y="1419"/>
                <a:ext cx="800" cy="260"/>
              </a:xfrm>
              <a:custGeom>
                <a:avLst/>
                <a:gdLst>
                  <a:gd name="T0" fmla="*/ 0 w 1027"/>
                  <a:gd name="T1" fmla="*/ 524 h 620"/>
                  <a:gd name="T2" fmla="*/ 1027 w 1027"/>
                  <a:gd name="T3" fmla="*/ 0 h 620"/>
                  <a:gd name="T4" fmla="*/ 37 w 1027"/>
                  <a:gd name="T5" fmla="*/ 620 h 620"/>
                  <a:gd name="T6" fmla="*/ 96 w 1027"/>
                  <a:gd name="T7" fmla="*/ 524 h 620"/>
                  <a:gd name="T8" fmla="*/ 0 w 1027"/>
                  <a:gd name="T9" fmla="*/ 524 h 620"/>
                </a:gdLst>
                <a:ahLst/>
                <a:cxnLst>
                  <a:cxn ang="0">
                    <a:pos x="T0" y="T1"/>
                  </a:cxn>
                  <a:cxn ang="0">
                    <a:pos x="T2" y="T3"/>
                  </a:cxn>
                  <a:cxn ang="0">
                    <a:pos x="T4" y="T5"/>
                  </a:cxn>
                  <a:cxn ang="0">
                    <a:pos x="T6" y="T7"/>
                  </a:cxn>
                  <a:cxn ang="0">
                    <a:pos x="T8" y="T9"/>
                  </a:cxn>
                </a:cxnLst>
                <a:rect l="0" t="0" r="r" b="b"/>
                <a:pathLst>
                  <a:path w="1027" h="620">
                    <a:moveTo>
                      <a:pt x="0" y="524"/>
                    </a:moveTo>
                    <a:lnTo>
                      <a:pt x="1027" y="0"/>
                    </a:lnTo>
                    <a:lnTo>
                      <a:pt x="37" y="620"/>
                    </a:lnTo>
                    <a:lnTo>
                      <a:pt x="96" y="524"/>
                    </a:lnTo>
                    <a:lnTo>
                      <a:pt x="0" y="524"/>
                    </a:lnTo>
                    <a:close/>
                  </a:path>
                </a:pathLst>
              </a:custGeom>
              <a:gradFill rotWithShape="0">
                <a:gsLst>
                  <a:gs pos="0">
                    <a:srgbClr val="000066"/>
                  </a:gs>
                  <a:gs pos="100000">
                    <a:srgbClr val="0000C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 name="Freeform 82">
                <a:extLst>
                  <a:ext uri="{FF2B5EF4-FFF2-40B4-BE49-F238E27FC236}">
                    <a16:creationId xmlns:a16="http://schemas.microsoft.com/office/drawing/2014/main" id="{CFF46859-BBC8-EA4A-BDC6-E66619FC91A2}"/>
                  </a:ext>
                </a:extLst>
              </p:cNvPr>
              <p:cNvSpPr>
                <a:spLocks/>
              </p:cNvSpPr>
              <p:nvPr/>
            </p:nvSpPr>
            <p:spPr bwMode="auto">
              <a:xfrm rot="14820267" flipH="1">
                <a:off x="3328" y="1552"/>
                <a:ext cx="800" cy="260"/>
              </a:xfrm>
              <a:custGeom>
                <a:avLst/>
                <a:gdLst>
                  <a:gd name="T0" fmla="*/ 0 w 1027"/>
                  <a:gd name="T1" fmla="*/ 524 h 620"/>
                  <a:gd name="T2" fmla="*/ 1027 w 1027"/>
                  <a:gd name="T3" fmla="*/ 0 h 620"/>
                  <a:gd name="T4" fmla="*/ 37 w 1027"/>
                  <a:gd name="T5" fmla="*/ 620 h 620"/>
                  <a:gd name="T6" fmla="*/ 96 w 1027"/>
                  <a:gd name="T7" fmla="*/ 524 h 620"/>
                  <a:gd name="T8" fmla="*/ 0 w 1027"/>
                  <a:gd name="T9" fmla="*/ 524 h 620"/>
                </a:gdLst>
                <a:ahLst/>
                <a:cxnLst>
                  <a:cxn ang="0">
                    <a:pos x="T0" y="T1"/>
                  </a:cxn>
                  <a:cxn ang="0">
                    <a:pos x="T2" y="T3"/>
                  </a:cxn>
                  <a:cxn ang="0">
                    <a:pos x="T4" y="T5"/>
                  </a:cxn>
                  <a:cxn ang="0">
                    <a:pos x="T6" y="T7"/>
                  </a:cxn>
                  <a:cxn ang="0">
                    <a:pos x="T8" y="T9"/>
                  </a:cxn>
                </a:cxnLst>
                <a:rect l="0" t="0" r="r" b="b"/>
                <a:pathLst>
                  <a:path w="1027" h="620">
                    <a:moveTo>
                      <a:pt x="0" y="524"/>
                    </a:moveTo>
                    <a:lnTo>
                      <a:pt x="1027" y="0"/>
                    </a:lnTo>
                    <a:lnTo>
                      <a:pt x="37" y="620"/>
                    </a:lnTo>
                    <a:lnTo>
                      <a:pt x="96" y="524"/>
                    </a:lnTo>
                    <a:lnTo>
                      <a:pt x="0" y="524"/>
                    </a:lnTo>
                    <a:close/>
                  </a:path>
                </a:pathLst>
              </a:custGeom>
              <a:gradFill rotWithShape="0">
                <a:gsLst>
                  <a:gs pos="0">
                    <a:srgbClr val="000066"/>
                  </a:gs>
                  <a:gs pos="100000">
                    <a:srgbClr val="0000C2"/>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8" name="Freeform 83">
                <a:extLst>
                  <a:ext uri="{FF2B5EF4-FFF2-40B4-BE49-F238E27FC236}">
                    <a16:creationId xmlns:a16="http://schemas.microsoft.com/office/drawing/2014/main" id="{7323933D-9EEC-1A41-8337-BBDE874699E8}"/>
                  </a:ext>
                </a:extLst>
              </p:cNvPr>
              <p:cNvSpPr>
                <a:spLocks/>
              </p:cNvSpPr>
              <p:nvPr/>
            </p:nvSpPr>
            <p:spPr bwMode="auto">
              <a:xfrm rot="9302312" flipH="1">
                <a:off x="3359" y="1123"/>
                <a:ext cx="800" cy="260"/>
              </a:xfrm>
              <a:custGeom>
                <a:avLst/>
                <a:gdLst>
                  <a:gd name="T0" fmla="*/ 0 w 1027"/>
                  <a:gd name="T1" fmla="*/ 524 h 620"/>
                  <a:gd name="T2" fmla="*/ 1027 w 1027"/>
                  <a:gd name="T3" fmla="*/ 0 h 620"/>
                  <a:gd name="T4" fmla="*/ 37 w 1027"/>
                  <a:gd name="T5" fmla="*/ 620 h 620"/>
                  <a:gd name="T6" fmla="*/ 96 w 1027"/>
                  <a:gd name="T7" fmla="*/ 524 h 620"/>
                  <a:gd name="T8" fmla="*/ 0 w 1027"/>
                  <a:gd name="T9" fmla="*/ 524 h 620"/>
                </a:gdLst>
                <a:ahLst/>
                <a:cxnLst>
                  <a:cxn ang="0">
                    <a:pos x="T0" y="T1"/>
                  </a:cxn>
                  <a:cxn ang="0">
                    <a:pos x="T2" y="T3"/>
                  </a:cxn>
                  <a:cxn ang="0">
                    <a:pos x="T4" y="T5"/>
                  </a:cxn>
                  <a:cxn ang="0">
                    <a:pos x="T6" y="T7"/>
                  </a:cxn>
                  <a:cxn ang="0">
                    <a:pos x="T8" y="T9"/>
                  </a:cxn>
                </a:cxnLst>
                <a:rect l="0" t="0" r="r" b="b"/>
                <a:pathLst>
                  <a:path w="1027" h="620">
                    <a:moveTo>
                      <a:pt x="0" y="524"/>
                    </a:moveTo>
                    <a:lnTo>
                      <a:pt x="1027" y="0"/>
                    </a:lnTo>
                    <a:lnTo>
                      <a:pt x="37" y="620"/>
                    </a:lnTo>
                    <a:lnTo>
                      <a:pt x="96" y="524"/>
                    </a:lnTo>
                    <a:lnTo>
                      <a:pt x="0" y="524"/>
                    </a:lnTo>
                    <a:close/>
                  </a:path>
                </a:pathLst>
              </a:custGeom>
              <a:gradFill rotWithShape="0">
                <a:gsLst>
                  <a:gs pos="0">
                    <a:srgbClr val="000066"/>
                  </a:gs>
                  <a:gs pos="100000">
                    <a:srgbClr val="0000C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9" name="Freeform 84">
                <a:extLst>
                  <a:ext uri="{FF2B5EF4-FFF2-40B4-BE49-F238E27FC236}">
                    <a16:creationId xmlns:a16="http://schemas.microsoft.com/office/drawing/2014/main" id="{28BE174C-85DE-9E4D-9ACD-54152A1D8D82}"/>
                  </a:ext>
                </a:extLst>
              </p:cNvPr>
              <p:cNvSpPr>
                <a:spLocks/>
              </p:cNvSpPr>
              <p:nvPr/>
            </p:nvSpPr>
            <p:spPr bwMode="auto">
              <a:xfrm rot="13389000" flipH="1">
                <a:off x="3611" y="1056"/>
                <a:ext cx="800" cy="260"/>
              </a:xfrm>
              <a:custGeom>
                <a:avLst/>
                <a:gdLst>
                  <a:gd name="T0" fmla="*/ 0 w 1027"/>
                  <a:gd name="T1" fmla="*/ 524 h 620"/>
                  <a:gd name="T2" fmla="*/ 1027 w 1027"/>
                  <a:gd name="T3" fmla="*/ 0 h 620"/>
                  <a:gd name="T4" fmla="*/ 37 w 1027"/>
                  <a:gd name="T5" fmla="*/ 620 h 620"/>
                  <a:gd name="T6" fmla="*/ 96 w 1027"/>
                  <a:gd name="T7" fmla="*/ 524 h 620"/>
                  <a:gd name="T8" fmla="*/ 0 w 1027"/>
                  <a:gd name="T9" fmla="*/ 524 h 620"/>
                </a:gdLst>
                <a:ahLst/>
                <a:cxnLst>
                  <a:cxn ang="0">
                    <a:pos x="T0" y="T1"/>
                  </a:cxn>
                  <a:cxn ang="0">
                    <a:pos x="T2" y="T3"/>
                  </a:cxn>
                  <a:cxn ang="0">
                    <a:pos x="T4" y="T5"/>
                  </a:cxn>
                  <a:cxn ang="0">
                    <a:pos x="T6" y="T7"/>
                  </a:cxn>
                  <a:cxn ang="0">
                    <a:pos x="T8" y="T9"/>
                  </a:cxn>
                </a:cxnLst>
                <a:rect l="0" t="0" r="r" b="b"/>
                <a:pathLst>
                  <a:path w="1027" h="620">
                    <a:moveTo>
                      <a:pt x="0" y="524"/>
                    </a:moveTo>
                    <a:lnTo>
                      <a:pt x="1027" y="0"/>
                    </a:lnTo>
                    <a:lnTo>
                      <a:pt x="37" y="620"/>
                    </a:lnTo>
                    <a:lnTo>
                      <a:pt x="96" y="524"/>
                    </a:lnTo>
                    <a:lnTo>
                      <a:pt x="0" y="524"/>
                    </a:lnTo>
                    <a:close/>
                  </a:path>
                </a:pathLst>
              </a:custGeom>
              <a:gradFill rotWithShape="0">
                <a:gsLst>
                  <a:gs pos="0">
                    <a:srgbClr val="000066"/>
                  </a:gs>
                  <a:gs pos="100000">
                    <a:srgbClr val="0000C2"/>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0" name="Freeform 85">
                <a:extLst>
                  <a:ext uri="{FF2B5EF4-FFF2-40B4-BE49-F238E27FC236}">
                    <a16:creationId xmlns:a16="http://schemas.microsoft.com/office/drawing/2014/main" id="{E40CD289-A580-764E-BCAD-3E4C8F0D80C2}"/>
                  </a:ext>
                </a:extLst>
              </p:cNvPr>
              <p:cNvSpPr>
                <a:spLocks/>
              </p:cNvSpPr>
              <p:nvPr/>
            </p:nvSpPr>
            <p:spPr bwMode="auto">
              <a:xfrm rot="17475531" flipH="1">
                <a:off x="3765" y="1315"/>
                <a:ext cx="800" cy="260"/>
              </a:xfrm>
              <a:custGeom>
                <a:avLst/>
                <a:gdLst>
                  <a:gd name="T0" fmla="*/ 0 w 1027"/>
                  <a:gd name="T1" fmla="*/ 524 h 620"/>
                  <a:gd name="T2" fmla="*/ 1027 w 1027"/>
                  <a:gd name="T3" fmla="*/ 0 h 620"/>
                  <a:gd name="T4" fmla="*/ 37 w 1027"/>
                  <a:gd name="T5" fmla="*/ 620 h 620"/>
                  <a:gd name="T6" fmla="*/ 96 w 1027"/>
                  <a:gd name="T7" fmla="*/ 524 h 620"/>
                  <a:gd name="T8" fmla="*/ 0 w 1027"/>
                  <a:gd name="T9" fmla="*/ 524 h 620"/>
                </a:gdLst>
                <a:ahLst/>
                <a:cxnLst>
                  <a:cxn ang="0">
                    <a:pos x="T0" y="T1"/>
                  </a:cxn>
                  <a:cxn ang="0">
                    <a:pos x="T2" y="T3"/>
                  </a:cxn>
                  <a:cxn ang="0">
                    <a:pos x="T4" y="T5"/>
                  </a:cxn>
                  <a:cxn ang="0">
                    <a:pos x="T6" y="T7"/>
                  </a:cxn>
                  <a:cxn ang="0">
                    <a:pos x="T8" y="T9"/>
                  </a:cxn>
                </a:cxnLst>
                <a:rect l="0" t="0" r="r" b="b"/>
                <a:pathLst>
                  <a:path w="1027" h="620">
                    <a:moveTo>
                      <a:pt x="0" y="524"/>
                    </a:moveTo>
                    <a:lnTo>
                      <a:pt x="1027" y="0"/>
                    </a:lnTo>
                    <a:lnTo>
                      <a:pt x="37" y="620"/>
                    </a:lnTo>
                    <a:lnTo>
                      <a:pt x="96" y="524"/>
                    </a:lnTo>
                    <a:lnTo>
                      <a:pt x="0" y="524"/>
                    </a:lnTo>
                    <a:close/>
                  </a:path>
                </a:pathLst>
              </a:custGeom>
              <a:gradFill rotWithShape="0">
                <a:gsLst>
                  <a:gs pos="0">
                    <a:srgbClr val="000066"/>
                  </a:gs>
                  <a:gs pos="100000">
                    <a:srgbClr val="0000C2"/>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 name="Freeform 86">
                <a:extLst>
                  <a:ext uri="{FF2B5EF4-FFF2-40B4-BE49-F238E27FC236}">
                    <a16:creationId xmlns:a16="http://schemas.microsoft.com/office/drawing/2014/main" id="{F9BE8B03-C18A-0341-AE31-E84F2DCF1964}"/>
                  </a:ext>
                </a:extLst>
              </p:cNvPr>
              <p:cNvSpPr>
                <a:spLocks/>
              </p:cNvSpPr>
              <p:nvPr/>
            </p:nvSpPr>
            <p:spPr bwMode="auto">
              <a:xfrm rot="17493615" flipH="1">
                <a:off x="4991" y="2361"/>
                <a:ext cx="663" cy="260"/>
              </a:xfrm>
              <a:custGeom>
                <a:avLst/>
                <a:gdLst>
                  <a:gd name="T0" fmla="*/ 0 w 1027"/>
                  <a:gd name="T1" fmla="*/ 524 h 620"/>
                  <a:gd name="T2" fmla="*/ 1027 w 1027"/>
                  <a:gd name="T3" fmla="*/ 0 h 620"/>
                  <a:gd name="T4" fmla="*/ 37 w 1027"/>
                  <a:gd name="T5" fmla="*/ 620 h 620"/>
                  <a:gd name="T6" fmla="*/ 96 w 1027"/>
                  <a:gd name="T7" fmla="*/ 524 h 620"/>
                  <a:gd name="T8" fmla="*/ 0 w 1027"/>
                  <a:gd name="T9" fmla="*/ 524 h 620"/>
                </a:gdLst>
                <a:ahLst/>
                <a:cxnLst>
                  <a:cxn ang="0">
                    <a:pos x="T0" y="T1"/>
                  </a:cxn>
                  <a:cxn ang="0">
                    <a:pos x="T2" y="T3"/>
                  </a:cxn>
                  <a:cxn ang="0">
                    <a:pos x="T4" y="T5"/>
                  </a:cxn>
                  <a:cxn ang="0">
                    <a:pos x="T6" y="T7"/>
                  </a:cxn>
                  <a:cxn ang="0">
                    <a:pos x="T8" y="T9"/>
                  </a:cxn>
                </a:cxnLst>
                <a:rect l="0" t="0" r="r" b="b"/>
                <a:pathLst>
                  <a:path w="1027" h="620">
                    <a:moveTo>
                      <a:pt x="0" y="524"/>
                    </a:moveTo>
                    <a:lnTo>
                      <a:pt x="1027" y="0"/>
                    </a:lnTo>
                    <a:lnTo>
                      <a:pt x="37" y="620"/>
                    </a:lnTo>
                    <a:lnTo>
                      <a:pt x="96" y="524"/>
                    </a:lnTo>
                    <a:lnTo>
                      <a:pt x="0" y="524"/>
                    </a:lnTo>
                    <a:close/>
                  </a:path>
                </a:pathLst>
              </a:custGeom>
              <a:gradFill rotWithShape="0">
                <a:gsLst>
                  <a:gs pos="0">
                    <a:srgbClr val="0000C2"/>
                  </a:gs>
                  <a:gs pos="100000">
                    <a:srgbClr val="000066"/>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2" name="Freeform 87">
                <a:extLst>
                  <a:ext uri="{FF2B5EF4-FFF2-40B4-BE49-F238E27FC236}">
                    <a16:creationId xmlns:a16="http://schemas.microsoft.com/office/drawing/2014/main" id="{0580274F-3F41-1F45-A550-0E549D482ED1}"/>
                  </a:ext>
                </a:extLst>
              </p:cNvPr>
              <p:cNvSpPr>
                <a:spLocks/>
              </p:cNvSpPr>
              <p:nvPr/>
            </p:nvSpPr>
            <p:spPr bwMode="auto">
              <a:xfrm rot="13981644" flipH="1">
                <a:off x="4814" y="2067"/>
                <a:ext cx="800" cy="260"/>
              </a:xfrm>
              <a:custGeom>
                <a:avLst/>
                <a:gdLst>
                  <a:gd name="T0" fmla="*/ 0 w 1027"/>
                  <a:gd name="T1" fmla="*/ 524 h 620"/>
                  <a:gd name="T2" fmla="*/ 1027 w 1027"/>
                  <a:gd name="T3" fmla="*/ 0 h 620"/>
                  <a:gd name="T4" fmla="*/ 37 w 1027"/>
                  <a:gd name="T5" fmla="*/ 620 h 620"/>
                  <a:gd name="T6" fmla="*/ 96 w 1027"/>
                  <a:gd name="T7" fmla="*/ 524 h 620"/>
                  <a:gd name="T8" fmla="*/ 0 w 1027"/>
                  <a:gd name="T9" fmla="*/ 524 h 620"/>
                </a:gdLst>
                <a:ahLst/>
                <a:cxnLst>
                  <a:cxn ang="0">
                    <a:pos x="T0" y="T1"/>
                  </a:cxn>
                  <a:cxn ang="0">
                    <a:pos x="T2" y="T3"/>
                  </a:cxn>
                  <a:cxn ang="0">
                    <a:pos x="T4" y="T5"/>
                  </a:cxn>
                  <a:cxn ang="0">
                    <a:pos x="T6" y="T7"/>
                  </a:cxn>
                  <a:cxn ang="0">
                    <a:pos x="T8" y="T9"/>
                  </a:cxn>
                </a:cxnLst>
                <a:rect l="0" t="0" r="r" b="b"/>
                <a:pathLst>
                  <a:path w="1027" h="620">
                    <a:moveTo>
                      <a:pt x="0" y="524"/>
                    </a:moveTo>
                    <a:lnTo>
                      <a:pt x="1027" y="0"/>
                    </a:lnTo>
                    <a:lnTo>
                      <a:pt x="37" y="620"/>
                    </a:lnTo>
                    <a:lnTo>
                      <a:pt x="96" y="524"/>
                    </a:lnTo>
                    <a:lnTo>
                      <a:pt x="0" y="524"/>
                    </a:lnTo>
                    <a:close/>
                  </a:path>
                </a:pathLst>
              </a:custGeom>
              <a:gradFill rotWithShape="0">
                <a:gsLst>
                  <a:gs pos="0">
                    <a:srgbClr val="0000C2"/>
                  </a:gs>
                  <a:gs pos="100000">
                    <a:srgbClr val="000066"/>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3" name="Freeform 88">
                <a:extLst>
                  <a:ext uri="{FF2B5EF4-FFF2-40B4-BE49-F238E27FC236}">
                    <a16:creationId xmlns:a16="http://schemas.microsoft.com/office/drawing/2014/main" id="{FC98A13A-AD94-054A-AF58-BFA94445AECF}"/>
                  </a:ext>
                </a:extLst>
              </p:cNvPr>
              <p:cNvSpPr>
                <a:spLocks/>
              </p:cNvSpPr>
              <p:nvPr/>
            </p:nvSpPr>
            <p:spPr bwMode="auto">
              <a:xfrm rot="13018443" flipH="1">
                <a:off x="4121" y="2048"/>
                <a:ext cx="800" cy="260"/>
              </a:xfrm>
              <a:custGeom>
                <a:avLst/>
                <a:gdLst>
                  <a:gd name="T0" fmla="*/ 0 w 1027"/>
                  <a:gd name="T1" fmla="*/ 524 h 620"/>
                  <a:gd name="T2" fmla="*/ 1027 w 1027"/>
                  <a:gd name="T3" fmla="*/ 0 h 620"/>
                  <a:gd name="T4" fmla="*/ 37 w 1027"/>
                  <a:gd name="T5" fmla="*/ 620 h 620"/>
                  <a:gd name="T6" fmla="*/ 96 w 1027"/>
                  <a:gd name="T7" fmla="*/ 524 h 620"/>
                  <a:gd name="T8" fmla="*/ 0 w 1027"/>
                  <a:gd name="T9" fmla="*/ 524 h 620"/>
                </a:gdLst>
                <a:ahLst/>
                <a:cxnLst>
                  <a:cxn ang="0">
                    <a:pos x="T0" y="T1"/>
                  </a:cxn>
                  <a:cxn ang="0">
                    <a:pos x="T2" y="T3"/>
                  </a:cxn>
                  <a:cxn ang="0">
                    <a:pos x="T4" y="T5"/>
                  </a:cxn>
                  <a:cxn ang="0">
                    <a:pos x="T6" y="T7"/>
                  </a:cxn>
                  <a:cxn ang="0">
                    <a:pos x="T8" y="T9"/>
                  </a:cxn>
                </a:cxnLst>
                <a:rect l="0" t="0" r="r" b="b"/>
                <a:pathLst>
                  <a:path w="1027" h="620">
                    <a:moveTo>
                      <a:pt x="0" y="524"/>
                    </a:moveTo>
                    <a:lnTo>
                      <a:pt x="1027" y="0"/>
                    </a:lnTo>
                    <a:lnTo>
                      <a:pt x="37" y="620"/>
                    </a:lnTo>
                    <a:lnTo>
                      <a:pt x="96" y="524"/>
                    </a:lnTo>
                    <a:lnTo>
                      <a:pt x="0" y="524"/>
                    </a:lnTo>
                    <a:close/>
                  </a:path>
                </a:pathLst>
              </a:custGeom>
              <a:gradFill rotWithShape="0">
                <a:gsLst>
                  <a:gs pos="0">
                    <a:srgbClr val="0000C2"/>
                  </a:gs>
                  <a:gs pos="100000">
                    <a:srgbClr val="000066"/>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 name="Freeform 89">
                <a:extLst>
                  <a:ext uri="{FF2B5EF4-FFF2-40B4-BE49-F238E27FC236}">
                    <a16:creationId xmlns:a16="http://schemas.microsoft.com/office/drawing/2014/main" id="{CC471561-FF8C-CB45-B0C2-3895943B26CD}"/>
                  </a:ext>
                </a:extLst>
              </p:cNvPr>
              <p:cNvSpPr>
                <a:spLocks/>
              </p:cNvSpPr>
              <p:nvPr/>
            </p:nvSpPr>
            <p:spPr bwMode="auto">
              <a:xfrm rot="13898427" flipH="1">
                <a:off x="3986" y="2911"/>
                <a:ext cx="800" cy="260"/>
              </a:xfrm>
              <a:custGeom>
                <a:avLst/>
                <a:gdLst>
                  <a:gd name="T0" fmla="*/ 0 w 1027"/>
                  <a:gd name="T1" fmla="*/ 524 h 620"/>
                  <a:gd name="T2" fmla="*/ 1027 w 1027"/>
                  <a:gd name="T3" fmla="*/ 0 h 620"/>
                  <a:gd name="T4" fmla="*/ 37 w 1027"/>
                  <a:gd name="T5" fmla="*/ 620 h 620"/>
                  <a:gd name="T6" fmla="*/ 96 w 1027"/>
                  <a:gd name="T7" fmla="*/ 524 h 620"/>
                  <a:gd name="T8" fmla="*/ 0 w 1027"/>
                  <a:gd name="T9" fmla="*/ 524 h 620"/>
                </a:gdLst>
                <a:ahLst/>
                <a:cxnLst>
                  <a:cxn ang="0">
                    <a:pos x="T0" y="T1"/>
                  </a:cxn>
                  <a:cxn ang="0">
                    <a:pos x="T2" y="T3"/>
                  </a:cxn>
                  <a:cxn ang="0">
                    <a:pos x="T4" y="T5"/>
                  </a:cxn>
                  <a:cxn ang="0">
                    <a:pos x="T6" y="T7"/>
                  </a:cxn>
                  <a:cxn ang="0">
                    <a:pos x="T8" y="T9"/>
                  </a:cxn>
                </a:cxnLst>
                <a:rect l="0" t="0" r="r" b="b"/>
                <a:pathLst>
                  <a:path w="1027" h="620">
                    <a:moveTo>
                      <a:pt x="0" y="524"/>
                    </a:moveTo>
                    <a:lnTo>
                      <a:pt x="1027" y="0"/>
                    </a:lnTo>
                    <a:lnTo>
                      <a:pt x="37" y="620"/>
                    </a:lnTo>
                    <a:lnTo>
                      <a:pt x="96" y="524"/>
                    </a:lnTo>
                    <a:lnTo>
                      <a:pt x="0" y="524"/>
                    </a:lnTo>
                    <a:close/>
                  </a:path>
                </a:pathLst>
              </a:custGeom>
              <a:gradFill rotWithShape="0">
                <a:gsLst>
                  <a:gs pos="0">
                    <a:srgbClr val="000066"/>
                  </a:gs>
                  <a:gs pos="100000">
                    <a:srgbClr val="0000C2"/>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5" name="Freeform 90">
                <a:extLst>
                  <a:ext uri="{FF2B5EF4-FFF2-40B4-BE49-F238E27FC236}">
                    <a16:creationId xmlns:a16="http://schemas.microsoft.com/office/drawing/2014/main" id="{79A7F064-0F68-BC4E-B9FA-9789E0136D59}"/>
                  </a:ext>
                </a:extLst>
              </p:cNvPr>
              <p:cNvSpPr>
                <a:spLocks/>
              </p:cNvSpPr>
              <p:nvPr/>
            </p:nvSpPr>
            <p:spPr bwMode="auto">
              <a:xfrm rot="15763185" flipH="1">
                <a:off x="3122" y="1264"/>
                <a:ext cx="800" cy="260"/>
              </a:xfrm>
              <a:custGeom>
                <a:avLst/>
                <a:gdLst>
                  <a:gd name="T0" fmla="*/ 0 w 1027"/>
                  <a:gd name="T1" fmla="*/ 524 h 620"/>
                  <a:gd name="T2" fmla="*/ 1027 w 1027"/>
                  <a:gd name="T3" fmla="*/ 0 h 620"/>
                  <a:gd name="T4" fmla="*/ 37 w 1027"/>
                  <a:gd name="T5" fmla="*/ 620 h 620"/>
                  <a:gd name="T6" fmla="*/ 96 w 1027"/>
                  <a:gd name="T7" fmla="*/ 524 h 620"/>
                  <a:gd name="T8" fmla="*/ 0 w 1027"/>
                  <a:gd name="T9" fmla="*/ 524 h 620"/>
                </a:gdLst>
                <a:ahLst/>
                <a:cxnLst>
                  <a:cxn ang="0">
                    <a:pos x="T0" y="T1"/>
                  </a:cxn>
                  <a:cxn ang="0">
                    <a:pos x="T2" y="T3"/>
                  </a:cxn>
                  <a:cxn ang="0">
                    <a:pos x="T4" y="T5"/>
                  </a:cxn>
                  <a:cxn ang="0">
                    <a:pos x="T6" y="T7"/>
                  </a:cxn>
                  <a:cxn ang="0">
                    <a:pos x="T8" y="T9"/>
                  </a:cxn>
                </a:cxnLst>
                <a:rect l="0" t="0" r="r" b="b"/>
                <a:pathLst>
                  <a:path w="1027" h="620">
                    <a:moveTo>
                      <a:pt x="0" y="524"/>
                    </a:moveTo>
                    <a:lnTo>
                      <a:pt x="1027" y="0"/>
                    </a:lnTo>
                    <a:lnTo>
                      <a:pt x="37" y="620"/>
                    </a:lnTo>
                    <a:lnTo>
                      <a:pt x="96" y="524"/>
                    </a:lnTo>
                    <a:lnTo>
                      <a:pt x="0" y="524"/>
                    </a:lnTo>
                    <a:close/>
                  </a:path>
                </a:pathLst>
              </a:custGeom>
              <a:gradFill rotWithShape="0">
                <a:gsLst>
                  <a:gs pos="0">
                    <a:srgbClr val="000066"/>
                  </a:gs>
                  <a:gs pos="100000">
                    <a:srgbClr val="0000C2"/>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6" name="Freeform 91">
                <a:extLst>
                  <a:ext uri="{FF2B5EF4-FFF2-40B4-BE49-F238E27FC236}">
                    <a16:creationId xmlns:a16="http://schemas.microsoft.com/office/drawing/2014/main" id="{ED3645A4-87F7-8041-BEFB-D976B2B683C7}"/>
                  </a:ext>
                </a:extLst>
              </p:cNvPr>
              <p:cNvSpPr>
                <a:spLocks/>
              </p:cNvSpPr>
              <p:nvPr/>
            </p:nvSpPr>
            <p:spPr bwMode="auto">
              <a:xfrm rot="7328987" flipH="1">
                <a:off x="2658" y="2437"/>
                <a:ext cx="800" cy="260"/>
              </a:xfrm>
              <a:custGeom>
                <a:avLst/>
                <a:gdLst>
                  <a:gd name="T0" fmla="*/ 0 w 1027"/>
                  <a:gd name="T1" fmla="*/ 524 h 620"/>
                  <a:gd name="T2" fmla="*/ 1027 w 1027"/>
                  <a:gd name="T3" fmla="*/ 0 h 620"/>
                  <a:gd name="T4" fmla="*/ 37 w 1027"/>
                  <a:gd name="T5" fmla="*/ 620 h 620"/>
                  <a:gd name="T6" fmla="*/ 96 w 1027"/>
                  <a:gd name="T7" fmla="*/ 524 h 620"/>
                  <a:gd name="T8" fmla="*/ 0 w 1027"/>
                  <a:gd name="T9" fmla="*/ 524 h 620"/>
                </a:gdLst>
                <a:ahLst/>
                <a:cxnLst>
                  <a:cxn ang="0">
                    <a:pos x="T0" y="T1"/>
                  </a:cxn>
                  <a:cxn ang="0">
                    <a:pos x="T2" y="T3"/>
                  </a:cxn>
                  <a:cxn ang="0">
                    <a:pos x="T4" y="T5"/>
                  </a:cxn>
                  <a:cxn ang="0">
                    <a:pos x="T6" y="T7"/>
                  </a:cxn>
                  <a:cxn ang="0">
                    <a:pos x="T8" y="T9"/>
                  </a:cxn>
                </a:cxnLst>
                <a:rect l="0" t="0" r="r" b="b"/>
                <a:pathLst>
                  <a:path w="1027" h="620">
                    <a:moveTo>
                      <a:pt x="0" y="524"/>
                    </a:moveTo>
                    <a:lnTo>
                      <a:pt x="1027" y="0"/>
                    </a:lnTo>
                    <a:lnTo>
                      <a:pt x="37" y="620"/>
                    </a:lnTo>
                    <a:lnTo>
                      <a:pt x="96" y="524"/>
                    </a:lnTo>
                    <a:lnTo>
                      <a:pt x="0" y="524"/>
                    </a:lnTo>
                    <a:close/>
                  </a:path>
                </a:pathLst>
              </a:custGeom>
              <a:gradFill rotWithShape="0">
                <a:gsLst>
                  <a:gs pos="0">
                    <a:srgbClr val="0000C2"/>
                  </a:gs>
                  <a:gs pos="100000">
                    <a:srgbClr val="000066"/>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 name="Freeform 92">
                <a:extLst>
                  <a:ext uri="{FF2B5EF4-FFF2-40B4-BE49-F238E27FC236}">
                    <a16:creationId xmlns:a16="http://schemas.microsoft.com/office/drawing/2014/main" id="{1A5746B6-C57D-1C4C-8339-4A2FE13D5C69}"/>
                  </a:ext>
                </a:extLst>
              </p:cNvPr>
              <p:cNvSpPr>
                <a:spLocks/>
              </p:cNvSpPr>
              <p:nvPr/>
            </p:nvSpPr>
            <p:spPr bwMode="auto">
              <a:xfrm rot="20410873" flipH="1">
                <a:off x="3094" y="1920"/>
                <a:ext cx="800" cy="260"/>
              </a:xfrm>
              <a:custGeom>
                <a:avLst/>
                <a:gdLst>
                  <a:gd name="T0" fmla="*/ 0 w 1027"/>
                  <a:gd name="T1" fmla="*/ 524 h 620"/>
                  <a:gd name="T2" fmla="*/ 1027 w 1027"/>
                  <a:gd name="T3" fmla="*/ 0 h 620"/>
                  <a:gd name="T4" fmla="*/ 37 w 1027"/>
                  <a:gd name="T5" fmla="*/ 620 h 620"/>
                  <a:gd name="T6" fmla="*/ 96 w 1027"/>
                  <a:gd name="T7" fmla="*/ 524 h 620"/>
                  <a:gd name="T8" fmla="*/ 0 w 1027"/>
                  <a:gd name="T9" fmla="*/ 524 h 620"/>
                </a:gdLst>
                <a:ahLst/>
                <a:cxnLst>
                  <a:cxn ang="0">
                    <a:pos x="T0" y="T1"/>
                  </a:cxn>
                  <a:cxn ang="0">
                    <a:pos x="T2" y="T3"/>
                  </a:cxn>
                  <a:cxn ang="0">
                    <a:pos x="T4" y="T5"/>
                  </a:cxn>
                  <a:cxn ang="0">
                    <a:pos x="T6" y="T7"/>
                  </a:cxn>
                  <a:cxn ang="0">
                    <a:pos x="T8" y="T9"/>
                  </a:cxn>
                </a:cxnLst>
                <a:rect l="0" t="0" r="r" b="b"/>
                <a:pathLst>
                  <a:path w="1027" h="620">
                    <a:moveTo>
                      <a:pt x="0" y="524"/>
                    </a:moveTo>
                    <a:lnTo>
                      <a:pt x="1027" y="0"/>
                    </a:lnTo>
                    <a:lnTo>
                      <a:pt x="37" y="620"/>
                    </a:lnTo>
                    <a:lnTo>
                      <a:pt x="96" y="524"/>
                    </a:lnTo>
                    <a:lnTo>
                      <a:pt x="0" y="524"/>
                    </a:lnTo>
                    <a:close/>
                  </a:path>
                </a:pathLst>
              </a:custGeom>
              <a:gradFill rotWithShape="0">
                <a:gsLst>
                  <a:gs pos="0">
                    <a:srgbClr val="0000C2"/>
                  </a:gs>
                  <a:gs pos="100000">
                    <a:srgbClr val="000066"/>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8" name="Freeform 93">
                <a:extLst>
                  <a:ext uri="{FF2B5EF4-FFF2-40B4-BE49-F238E27FC236}">
                    <a16:creationId xmlns:a16="http://schemas.microsoft.com/office/drawing/2014/main" id="{C48056A2-72E4-9446-AC6B-8790FBB7602F}"/>
                  </a:ext>
                </a:extLst>
              </p:cNvPr>
              <p:cNvSpPr>
                <a:spLocks/>
              </p:cNvSpPr>
              <p:nvPr/>
            </p:nvSpPr>
            <p:spPr bwMode="auto">
              <a:xfrm rot="6965367" flipH="1">
                <a:off x="2733" y="1285"/>
                <a:ext cx="800" cy="260"/>
              </a:xfrm>
              <a:custGeom>
                <a:avLst/>
                <a:gdLst>
                  <a:gd name="T0" fmla="*/ 0 w 1027"/>
                  <a:gd name="T1" fmla="*/ 524 h 620"/>
                  <a:gd name="T2" fmla="*/ 1027 w 1027"/>
                  <a:gd name="T3" fmla="*/ 0 h 620"/>
                  <a:gd name="T4" fmla="*/ 37 w 1027"/>
                  <a:gd name="T5" fmla="*/ 620 h 620"/>
                  <a:gd name="T6" fmla="*/ 96 w 1027"/>
                  <a:gd name="T7" fmla="*/ 524 h 620"/>
                  <a:gd name="T8" fmla="*/ 0 w 1027"/>
                  <a:gd name="T9" fmla="*/ 524 h 620"/>
                </a:gdLst>
                <a:ahLst/>
                <a:cxnLst>
                  <a:cxn ang="0">
                    <a:pos x="T0" y="T1"/>
                  </a:cxn>
                  <a:cxn ang="0">
                    <a:pos x="T2" y="T3"/>
                  </a:cxn>
                  <a:cxn ang="0">
                    <a:pos x="T4" y="T5"/>
                  </a:cxn>
                  <a:cxn ang="0">
                    <a:pos x="T6" y="T7"/>
                  </a:cxn>
                  <a:cxn ang="0">
                    <a:pos x="T8" y="T9"/>
                  </a:cxn>
                </a:cxnLst>
                <a:rect l="0" t="0" r="r" b="b"/>
                <a:pathLst>
                  <a:path w="1027" h="620">
                    <a:moveTo>
                      <a:pt x="0" y="524"/>
                    </a:moveTo>
                    <a:lnTo>
                      <a:pt x="1027" y="0"/>
                    </a:lnTo>
                    <a:lnTo>
                      <a:pt x="37" y="620"/>
                    </a:lnTo>
                    <a:lnTo>
                      <a:pt x="96" y="524"/>
                    </a:lnTo>
                    <a:lnTo>
                      <a:pt x="0" y="524"/>
                    </a:lnTo>
                    <a:close/>
                  </a:path>
                </a:pathLst>
              </a:custGeom>
              <a:gradFill rotWithShape="0">
                <a:gsLst>
                  <a:gs pos="0">
                    <a:srgbClr val="0000C2"/>
                  </a:gs>
                  <a:gs pos="100000">
                    <a:srgbClr val="000066"/>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9" name="Freeform 94">
                <a:extLst>
                  <a:ext uri="{FF2B5EF4-FFF2-40B4-BE49-F238E27FC236}">
                    <a16:creationId xmlns:a16="http://schemas.microsoft.com/office/drawing/2014/main" id="{9FE42FEC-2419-D64A-A715-B186E3495B6D}"/>
                  </a:ext>
                </a:extLst>
              </p:cNvPr>
              <p:cNvSpPr>
                <a:spLocks/>
              </p:cNvSpPr>
              <p:nvPr/>
            </p:nvSpPr>
            <p:spPr bwMode="auto">
              <a:xfrm rot="4963185" flipH="1">
                <a:off x="2871" y="1715"/>
                <a:ext cx="800" cy="260"/>
              </a:xfrm>
              <a:custGeom>
                <a:avLst/>
                <a:gdLst>
                  <a:gd name="T0" fmla="*/ 0 w 1027"/>
                  <a:gd name="T1" fmla="*/ 524 h 620"/>
                  <a:gd name="T2" fmla="*/ 1027 w 1027"/>
                  <a:gd name="T3" fmla="*/ 0 h 620"/>
                  <a:gd name="T4" fmla="*/ 37 w 1027"/>
                  <a:gd name="T5" fmla="*/ 620 h 620"/>
                  <a:gd name="T6" fmla="*/ 96 w 1027"/>
                  <a:gd name="T7" fmla="*/ 524 h 620"/>
                  <a:gd name="T8" fmla="*/ 0 w 1027"/>
                  <a:gd name="T9" fmla="*/ 524 h 620"/>
                </a:gdLst>
                <a:ahLst/>
                <a:cxnLst>
                  <a:cxn ang="0">
                    <a:pos x="T0" y="T1"/>
                  </a:cxn>
                  <a:cxn ang="0">
                    <a:pos x="T2" y="T3"/>
                  </a:cxn>
                  <a:cxn ang="0">
                    <a:pos x="T4" y="T5"/>
                  </a:cxn>
                  <a:cxn ang="0">
                    <a:pos x="T6" y="T7"/>
                  </a:cxn>
                  <a:cxn ang="0">
                    <a:pos x="T8" y="T9"/>
                  </a:cxn>
                </a:cxnLst>
                <a:rect l="0" t="0" r="r" b="b"/>
                <a:pathLst>
                  <a:path w="1027" h="620">
                    <a:moveTo>
                      <a:pt x="0" y="524"/>
                    </a:moveTo>
                    <a:lnTo>
                      <a:pt x="1027" y="0"/>
                    </a:lnTo>
                    <a:lnTo>
                      <a:pt x="37" y="620"/>
                    </a:lnTo>
                    <a:lnTo>
                      <a:pt x="96" y="524"/>
                    </a:lnTo>
                    <a:lnTo>
                      <a:pt x="0" y="524"/>
                    </a:lnTo>
                    <a:close/>
                  </a:path>
                </a:pathLst>
              </a:custGeom>
              <a:gradFill rotWithShape="0">
                <a:gsLst>
                  <a:gs pos="0">
                    <a:srgbClr val="0000C2"/>
                  </a:gs>
                  <a:gs pos="100000">
                    <a:srgbClr val="000066"/>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0" name="Freeform 95">
                <a:extLst>
                  <a:ext uri="{FF2B5EF4-FFF2-40B4-BE49-F238E27FC236}">
                    <a16:creationId xmlns:a16="http://schemas.microsoft.com/office/drawing/2014/main" id="{04576C85-3E86-F449-861A-EA20AA9202EF}"/>
                  </a:ext>
                </a:extLst>
              </p:cNvPr>
              <p:cNvSpPr>
                <a:spLocks/>
              </p:cNvSpPr>
              <p:nvPr/>
            </p:nvSpPr>
            <p:spPr bwMode="auto">
              <a:xfrm rot="1933297" flipH="1">
                <a:off x="2932" y="1950"/>
                <a:ext cx="800" cy="260"/>
              </a:xfrm>
              <a:custGeom>
                <a:avLst/>
                <a:gdLst>
                  <a:gd name="T0" fmla="*/ 0 w 1027"/>
                  <a:gd name="T1" fmla="*/ 524 h 620"/>
                  <a:gd name="T2" fmla="*/ 1027 w 1027"/>
                  <a:gd name="T3" fmla="*/ 0 h 620"/>
                  <a:gd name="T4" fmla="*/ 37 w 1027"/>
                  <a:gd name="T5" fmla="*/ 620 h 620"/>
                  <a:gd name="T6" fmla="*/ 96 w 1027"/>
                  <a:gd name="T7" fmla="*/ 524 h 620"/>
                  <a:gd name="T8" fmla="*/ 0 w 1027"/>
                  <a:gd name="T9" fmla="*/ 524 h 620"/>
                </a:gdLst>
                <a:ahLst/>
                <a:cxnLst>
                  <a:cxn ang="0">
                    <a:pos x="T0" y="T1"/>
                  </a:cxn>
                  <a:cxn ang="0">
                    <a:pos x="T2" y="T3"/>
                  </a:cxn>
                  <a:cxn ang="0">
                    <a:pos x="T4" y="T5"/>
                  </a:cxn>
                  <a:cxn ang="0">
                    <a:pos x="T6" y="T7"/>
                  </a:cxn>
                  <a:cxn ang="0">
                    <a:pos x="T8" y="T9"/>
                  </a:cxn>
                </a:cxnLst>
                <a:rect l="0" t="0" r="r" b="b"/>
                <a:pathLst>
                  <a:path w="1027" h="620">
                    <a:moveTo>
                      <a:pt x="0" y="524"/>
                    </a:moveTo>
                    <a:lnTo>
                      <a:pt x="1027" y="0"/>
                    </a:lnTo>
                    <a:lnTo>
                      <a:pt x="37" y="620"/>
                    </a:lnTo>
                    <a:lnTo>
                      <a:pt x="96" y="524"/>
                    </a:lnTo>
                    <a:lnTo>
                      <a:pt x="0" y="524"/>
                    </a:lnTo>
                    <a:close/>
                  </a:path>
                </a:pathLst>
              </a:custGeom>
              <a:gradFill rotWithShape="0">
                <a:gsLst>
                  <a:gs pos="0">
                    <a:srgbClr val="000066"/>
                  </a:gs>
                  <a:gs pos="100000">
                    <a:srgbClr val="0000C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 name="Freeform 96">
                <a:extLst>
                  <a:ext uri="{FF2B5EF4-FFF2-40B4-BE49-F238E27FC236}">
                    <a16:creationId xmlns:a16="http://schemas.microsoft.com/office/drawing/2014/main" id="{34640A2D-00C4-2146-A066-A508CBADCE24}"/>
                  </a:ext>
                </a:extLst>
              </p:cNvPr>
              <p:cNvSpPr>
                <a:spLocks/>
              </p:cNvSpPr>
              <p:nvPr/>
            </p:nvSpPr>
            <p:spPr bwMode="auto">
              <a:xfrm rot="3517850" flipH="1">
                <a:off x="2510" y="2112"/>
                <a:ext cx="800" cy="260"/>
              </a:xfrm>
              <a:custGeom>
                <a:avLst/>
                <a:gdLst>
                  <a:gd name="T0" fmla="*/ 0 w 1027"/>
                  <a:gd name="T1" fmla="*/ 524 h 620"/>
                  <a:gd name="T2" fmla="*/ 1027 w 1027"/>
                  <a:gd name="T3" fmla="*/ 0 h 620"/>
                  <a:gd name="T4" fmla="*/ 37 w 1027"/>
                  <a:gd name="T5" fmla="*/ 620 h 620"/>
                  <a:gd name="T6" fmla="*/ 96 w 1027"/>
                  <a:gd name="T7" fmla="*/ 524 h 620"/>
                  <a:gd name="T8" fmla="*/ 0 w 1027"/>
                  <a:gd name="T9" fmla="*/ 524 h 620"/>
                </a:gdLst>
                <a:ahLst/>
                <a:cxnLst>
                  <a:cxn ang="0">
                    <a:pos x="T0" y="T1"/>
                  </a:cxn>
                  <a:cxn ang="0">
                    <a:pos x="T2" y="T3"/>
                  </a:cxn>
                  <a:cxn ang="0">
                    <a:pos x="T4" y="T5"/>
                  </a:cxn>
                  <a:cxn ang="0">
                    <a:pos x="T6" y="T7"/>
                  </a:cxn>
                  <a:cxn ang="0">
                    <a:pos x="T8" y="T9"/>
                  </a:cxn>
                </a:cxnLst>
                <a:rect l="0" t="0" r="r" b="b"/>
                <a:pathLst>
                  <a:path w="1027" h="620">
                    <a:moveTo>
                      <a:pt x="0" y="524"/>
                    </a:moveTo>
                    <a:lnTo>
                      <a:pt x="1027" y="0"/>
                    </a:lnTo>
                    <a:lnTo>
                      <a:pt x="37" y="620"/>
                    </a:lnTo>
                    <a:lnTo>
                      <a:pt x="96" y="524"/>
                    </a:lnTo>
                    <a:lnTo>
                      <a:pt x="0" y="524"/>
                    </a:lnTo>
                    <a:close/>
                  </a:path>
                </a:pathLst>
              </a:custGeom>
              <a:gradFill rotWithShape="0">
                <a:gsLst>
                  <a:gs pos="0">
                    <a:srgbClr val="0000C2"/>
                  </a:gs>
                  <a:gs pos="100000">
                    <a:srgbClr val="000066"/>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2" name="Freeform 97">
                <a:extLst>
                  <a:ext uri="{FF2B5EF4-FFF2-40B4-BE49-F238E27FC236}">
                    <a16:creationId xmlns:a16="http://schemas.microsoft.com/office/drawing/2014/main" id="{A6FF262A-8443-9847-833E-15A6CA37B0D3}"/>
                  </a:ext>
                </a:extLst>
              </p:cNvPr>
              <p:cNvSpPr>
                <a:spLocks/>
              </p:cNvSpPr>
              <p:nvPr/>
            </p:nvSpPr>
            <p:spPr bwMode="auto">
              <a:xfrm rot="20174918" flipH="1">
                <a:off x="2761" y="2105"/>
                <a:ext cx="800" cy="260"/>
              </a:xfrm>
              <a:custGeom>
                <a:avLst/>
                <a:gdLst>
                  <a:gd name="T0" fmla="*/ 0 w 1027"/>
                  <a:gd name="T1" fmla="*/ 524 h 620"/>
                  <a:gd name="T2" fmla="*/ 1027 w 1027"/>
                  <a:gd name="T3" fmla="*/ 0 h 620"/>
                  <a:gd name="T4" fmla="*/ 37 w 1027"/>
                  <a:gd name="T5" fmla="*/ 620 h 620"/>
                  <a:gd name="T6" fmla="*/ 96 w 1027"/>
                  <a:gd name="T7" fmla="*/ 524 h 620"/>
                  <a:gd name="T8" fmla="*/ 0 w 1027"/>
                  <a:gd name="T9" fmla="*/ 524 h 620"/>
                </a:gdLst>
                <a:ahLst/>
                <a:cxnLst>
                  <a:cxn ang="0">
                    <a:pos x="T0" y="T1"/>
                  </a:cxn>
                  <a:cxn ang="0">
                    <a:pos x="T2" y="T3"/>
                  </a:cxn>
                  <a:cxn ang="0">
                    <a:pos x="T4" y="T5"/>
                  </a:cxn>
                  <a:cxn ang="0">
                    <a:pos x="T6" y="T7"/>
                  </a:cxn>
                  <a:cxn ang="0">
                    <a:pos x="T8" y="T9"/>
                  </a:cxn>
                </a:cxnLst>
                <a:rect l="0" t="0" r="r" b="b"/>
                <a:pathLst>
                  <a:path w="1027" h="620">
                    <a:moveTo>
                      <a:pt x="0" y="524"/>
                    </a:moveTo>
                    <a:lnTo>
                      <a:pt x="1027" y="0"/>
                    </a:lnTo>
                    <a:lnTo>
                      <a:pt x="37" y="620"/>
                    </a:lnTo>
                    <a:lnTo>
                      <a:pt x="96" y="524"/>
                    </a:lnTo>
                    <a:lnTo>
                      <a:pt x="0" y="524"/>
                    </a:lnTo>
                    <a:close/>
                  </a:path>
                </a:pathLst>
              </a:custGeom>
              <a:gradFill rotWithShape="0">
                <a:gsLst>
                  <a:gs pos="0">
                    <a:srgbClr val="0000C2"/>
                  </a:gs>
                  <a:gs pos="100000">
                    <a:srgbClr val="000066"/>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3" name="Freeform 98">
                <a:extLst>
                  <a:ext uri="{FF2B5EF4-FFF2-40B4-BE49-F238E27FC236}">
                    <a16:creationId xmlns:a16="http://schemas.microsoft.com/office/drawing/2014/main" id="{9BF129DB-C3CF-934E-B5AB-E91629C48602}"/>
                  </a:ext>
                </a:extLst>
              </p:cNvPr>
              <p:cNvSpPr>
                <a:spLocks/>
              </p:cNvSpPr>
              <p:nvPr/>
            </p:nvSpPr>
            <p:spPr bwMode="auto">
              <a:xfrm rot="16810986" flipH="1">
                <a:off x="3590" y="1972"/>
                <a:ext cx="800" cy="260"/>
              </a:xfrm>
              <a:custGeom>
                <a:avLst/>
                <a:gdLst>
                  <a:gd name="T0" fmla="*/ 0 w 1027"/>
                  <a:gd name="T1" fmla="*/ 524 h 620"/>
                  <a:gd name="T2" fmla="*/ 1027 w 1027"/>
                  <a:gd name="T3" fmla="*/ 0 h 620"/>
                  <a:gd name="T4" fmla="*/ 37 w 1027"/>
                  <a:gd name="T5" fmla="*/ 620 h 620"/>
                  <a:gd name="T6" fmla="*/ 96 w 1027"/>
                  <a:gd name="T7" fmla="*/ 524 h 620"/>
                  <a:gd name="T8" fmla="*/ 0 w 1027"/>
                  <a:gd name="T9" fmla="*/ 524 h 620"/>
                </a:gdLst>
                <a:ahLst/>
                <a:cxnLst>
                  <a:cxn ang="0">
                    <a:pos x="T0" y="T1"/>
                  </a:cxn>
                  <a:cxn ang="0">
                    <a:pos x="T2" y="T3"/>
                  </a:cxn>
                  <a:cxn ang="0">
                    <a:pos x="T4" y="T5"/>
                  </a:cxn>
                  <a:cxn ang="0">
                    <a:pos x="T6" y="T7"/>
                  </a:cxn>
                  <a:cxn ang="0">
                    <a:pos x="T8" y="T9"/>
                  </a:cxn>
                </a:cxnLst>
                <a:rect l="0" t="0" r="r" b="b"/>
                <a:pathLst>
                  <a:path w="1027" h="620">
                    <a:moveTo>
                      <a:pt x="0" y="524"/>
                    </a:moveTo>
                    <a:lnTo>
                      <a:pt x="1027" y="0"/>
                    </a:lnTo>
                    <a:lnTo>
                      <a:pt x="37" y="620"/>
                    </a:lnTo>
                    <a:lnTo>
                      <a:pt x="96" y="524"/>
                    </a:lnTo>
                    <a:lnTo>
                      <a:pt x="0" y="524"/>
                    </a:lnTo>
                    <a:close/>
                  </a:path>
                </a:pathLst>
              </a:custGeom>
              <a:gradFill rotWithShape="0">
                <a:gsLst>
                  <a:gs pos="0">
                    <a:srgbClr val="000066"/>
                  </a:gs>
                  <a:gs pos="100000">
                    <a:srgbClr val="0000C2"/>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 name="Freeform 99">
                <a:extLst>
                  <a:ext uri="{FF2B5EF4-FFF2-40B4-BE49-F238E27FC236}">
                    <a16:creationId xmlns:a16="http://schemas.microsoft.com/office/drawing/2014/main" id="{C31E9F9D-CE17-0443-BE04-1919E81B79E6}"/>
                  </a:ext>
                </a:extLst>
              </p:cNvPr>
              <p:cNvSpPr>
                <a:spLocks/>
              </p:cNvSpPr>
              <p:nvPr/>
            </p:nvSpPr>
            <p:spPr bwMode="auto">
              <a:xfrm rot="1432726" flipH="1">
                <a:off x="3787" y="1653"/>
                <a:ext cx="800" cy="260"/>
              </a:xfrm>
              <a:custGeom>
                <a:avLst/>
                <a:gdLst>
                  <a:gd name="T0" fmla="*/ 0 w 1027"/>
                  <a:gd name="T1" fmla="*/ 524 h 620"/>
                  <a:gd name="T2" fmla="*/ 1027 w 1027"/>
                  <a:gd name="T3" fmla="*/ 0 h 620"/>
                  <a:gd name="T4" fmla="*/ 37 w 1027"/>
                  <a:gd name="T5" fmla="*/ 620 h 620"/>
                  <a:gd name="T6" fmla="*/ 96 w 1027"/>
                  <a:gd name="T7" fmla="*/ 524 h 620"/>
                  <a:gd name="T8" fmla="*/ 0 w 1027"/>
                  <a:gd name="T9" fmla="*/ 524 h 620"/>
                </a:gdLst>
                <a:ahLst/>
                <a:cxnLst>
                  <a:cxn ang="0">
                    <a:pos x="T0" y="T1"/>
                  </a:cxn>
                  <a:cxn ang="0">
                    <a:pos x="T2" y="T3"/>
                  </a:cxn>
                  <a:cxn ang="0">
                    <a:pos x="T4" y="T5"/>
                  </a:cxn>
                  <a:cxn ang="0">
                    <a:pos x="T6" y="T7"/>
                  </a:cxn>
                  <a:cxn ang="0">
                    <a:pos x="T8" y="T9"/>
                  </a:cxn>
                </a:cxnLst>
                <a:rect l="0" t="0" r="r" b="b"/>
                <a:pathLst>
                  <a:path w="1027" h="620">
                    <a:moveTo>
                      <a:pt x="0" y="524"/>
                    </a:moveTo>
                    <a:lnTo>
                      <a:pt x="1027" y="0"/>
                    </a:lnTo>
                    <a:lnTo>
                      <a:pt x="37" y="620"/>
                    </a:lnTo>
                    <a:lnTo>
                      <a:pt x="96" y="524"/>
                    </a:lnTo>
                    <a:lnTo>
                      <a:pt x="0" y="524"/>
                    </a:lnTo>
                    <a:close/>
                  </a:path>
                </a:pathLst>
              </a:custGeom>
              <a:gradFill rotWithShape="0">
                <a:gsLst>
                  <a:gs pos="0">
                    <a:srgbClr val="0000C2"/>
                  </a:gs>
                  <a:gs pos="100000">
                    <a:srgbClr val="000066"/>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5" name="Freeform 100">
                <a:extLst>
                  <a:ext uri="{FF2B5EF4-FFF2-40B4-BE49-F238E27FC236}">
                    <a16:creationId xmlns:a16="http://schemas.microsoft.com/office/drawing/2014/main" id="{776D8040-9397-5542-9CCE-A9F5E0664BE6}"/>
                  </a:ext>
                </a:extLst>
              </p:cNvPr>
              <p:cNvSpPr>
                <a:spLocks/>
              </p:cNvSpPr>
              <p:nvPr/>
            </p:nvSpPr>
            <p:spPr bwMode="auto">
              <a:xfrm rot="20570451" flipH="1">
                <a:off x="3174" y="2643"/>
                <a:ext cx="800" cy="260"/>
              </a:xfrm>
              <a:custGeom>
                <a:avLst/>
                <a:gdLst>
                  <a:gd name="T0" fmla="*/ 0 w 1027"/>
                  <a:gd name="T1" fmla="*/ 524 h 620"/>
                  <a:gd name="T2" fmla="*/ 1027 w 1027"/>
                  <a:gd name="T3" fmla="*/ 0 h 620"/>
                  <a:gd name="T4" fmla="*/ 37 w 1027"/>
                  <a:gd name="T5" fmla="*/ 620 h 620"/>
                  <a:gd name="T6" fmla="*/ 96 w 1027"/>
                  <a:gd name="T7" fmla="*/ 524 h 620"/>
                  <a:gd name="T8" fmla="*/ 0 w 1027"/>
                  <a:gd name="T9" fmla="*/ 524 h 620"/>
                </a:gdLst>
                <a:ahLst/>
                <a:cxnLst>
                  <a:cxn ang="0">
                    <a:pos x="T0" y="T1"/>
                  </a:cxn>
                  <a:cxn ang="0">
                    <a:pos x="T2" y="T3"/>
                  </a:cxn>
                  <a:cxn ang="0">
                    <a:pos x="T4" y="T5"/>
                  </a:cxn>
                  <a:cxn ang="0">
                    <a:pos x="T6" y="T7"/>
                  </a:cxn>
                  <a:cxn ang="0">
                    <a:pos x="T8" y="T9"/>
                  </a:cxn>
                </a:cxnLst>
                <a:rect l="0" t="0" r="r" b="b"/>
                <a:pathLst>
                  <a:path w="1027" h="620">
                    <a:moveTo>
                      <a:pt x="0" y="524"/>
                    </a:moveTo>
                    <a:lnTo>
                      <a:pt x="1027" y="0"/>
                    </a:lnTo>
                    <a:lnTo>
                      <a:pt x="37" y="620"/>
                    </a:lnTo>
                    <a:lnTo>
                      <a:pt x="96" y="524"/>
                    </a:lnTo>
                    <a:lnTo>
                      <a:pt x="0" y="524"/>
                    </a:lnTo>
                    <a:close/>
                  </a:path>
                </a:pathLst>
              </a:custGeom>
              <a:gradFill rotWithShape="0">
                <a:gsLst>
                  <a:gs pos="0">
                    <a:srgbClr val="0000C2"/>
                  </a:gs>
                  <a:gs pos="100000">
                    <a:srgbClr val="000066"/>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6" name="Freeform 101">
                <a:extLst>
                  <a:ext uri="{FF2B5EF4-FFF2-40B4-BE49-F238E27FC236}">
                    <a16:creationId xmlns:a16="http://schemas.microsoft.com/office/drawing/2014/main" id="{8A1BDB55-06DF-AD48-A990-56B41073DEF6}"/>
                  </a:ext>
                </a:extLst>
              </p:cNvPr>
              <p:cNvSpPr>
                <a:spLocks/>
              </p:cNvSpPr>
              <p:nvPr/>
            </p:nvSpPr>
            <p:spPr bwMode="auto">
              <a:xfrm rot="5421757" flipH="1">
                <a:off x="3587" y="2879"/>
                <a:ext cx="800" cy="260"/>
              </a:xfrm>
              <a:custGeom>
                <a:avLst/>
                <a:gdLst>
                  <a:gd name="T0" fmla="*/ 0 w 1027"/>
                  <a:gd name="T1" fmla="*/ 524 h 620"/>
                  <a:gd name="T2" fmla="*/ 1027 w 1027"/>
                  <a:gd name="T3" fmla="*/ 0 h 620"/>
                  <a:gd name="T4" fmla="*/ 37 w 1027"/>
                  <a:gd name="T5" fmla="*/ 620 h 620"/>
                  <a:gd name="T6" fmla="*/ 96 w 1027"/>
                  <a:gd name="T7" fmla="*/ 524 h 620"/>
                  <a:gd name="T8" fmla="*/ 0 w 1027"/>
                  <a:gd name="T9" fmla="*/ 524 h 620"/>
                </a:gdLst>
                <a:ahLst/>
                <a:cxnLst>
                  <a:cxn ang="0">
                    <a:pos x="T0" y="T1"/>
                  </a:cxn>
                  <a:cxn ang="0">
                    <a:pos x="T2" y="T3"/>
                  </a:cxn>
                  <a:cxn ang="0">
                    <a:pos x="T4" y="T5"/>
                  </a:cxn>
                  <a:cxn ang="0">
                    <a:pos x="T6" y="T7"/>
                  </a:cxn>
                  <a:cxn ang="0">
                    <a:pos x="T8" y="T9"/>
                  </a:cxn>
                </a:cxnLst>
                <a:rect l="0" t="0" r="r" b="b"/>
                <a:pathLst>
                  <a:path w="1027" h="620">
                    <a:moveTo>
                      <a:pt x="0" y="524"/>
                    </a:moveTo>
                    <a:lnTo>
                      <a:pt x="1027" y="0"/>
                    </a:lnTo>
                    <a:lnTo>
                      <a:pt x="37" y="620"/>
                    </a:lnTo>
                    <a:lnTo>
                      <a:pt x="96" y="524"/>
                    </a:lnTo>
                    <a:lnTo>
                      <a:pt x="0" y="524"/>
                    </a:lnTo>
                    <a:close/>
                  </a:path>
                </a:pathLst>
              </a:custGeom>
              <a:gradFill rotWithShape="0">
                <a:gsLst>
                  <a:gs pos="0">
                    <a:srgbClr val="0000C2"/>
                  </a:gs>
                  <a:gs pos="100000">
                    <a:srgbClr val="000066"/>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7" name="Freeform 102">
                <a:extLst>
                  <a:ext uri="{FF2B5EF4-FFF2-40B4-BE49-F238E27FC236}">
                    <a16:creationId xmlns:a16="http://schemas.microsoft.com/office/drawing/2014/main" id="{B846A6AB-BC3A-5843-8650-E76E91A23359}"/>
                  </a:ext>
                </a:extLst>
              </p:cNvPr>
              <p:cNvSpPr>
                <a:spLocks/>
              </p:cNvSpPr>
              <p:nvPr/>
            </p:nvSpPr>
            <p:spPr bwMode="auto">
              <a:xfrm rot="12719088" flipH="1">
                <a:off x="3823" y="2297"/>
                <a:ext cx="800" cy="260"/>
              </a:xfrm>
              <a:custGeom>
                <a:avLst/>
                <a:gdLst>
                  <a:gd name="T0" fmla="*/ 0 w 1027"/>
                  <a:gd name="T1" fmla="*/ 524 h 620"/>
                  <a:gd name="T2" fmla="*/ 1027 w 1027"/>
                  <a:gd name="T3" fmla="*/ 0 h 620"/>
                  <a:gd name="T4" fmla="*/ 37 w 1027"/>
                  <a:gd name="T5" fmla="*/ 620 h 620"/>
                  <a:gd name="T6" fmla="*/ 96 w 1027"/>
                  <a:gd name="T7" fmla="*/ 524 h 620"/>
                  <a:gd name="T8" fmla="*/ 0 w 1027"/>
                  <a:gd name="T9" fmla="*/ 524 h 620"/>
                </a:gdLst>
                <a:ahLst/>
                <a:cxnLst>
                  <a:cxn ang="0">
                    <a:pos x="T0" y="T1"/>
                  </a:cxn>
                  <a:cxn ang="0">
                    <a:pos x="T2" y="T3"/>
                  </a:cxn>
                  <a:cxn ang="0">
                    <a:pos x="T4" y="T5"/>
                  </a:cxn>
                  <a:cxn ang="0">
                    <a:pos x="T6" y="T7"/>
                  </a:cxn>
                  <a:cxn ang="0">
                    <a:pos x="T8" y="T9"/>
                  </a:cxn>
                </a:cxnLst>
                <a:rect l="0" t="0" r="r" b="b"/>
                <a:pathLst>
                  <a:path w="1027" h="620">
                    <a:moveTo>
                      <a:pt x="0" y="524"/>
                    </a:moveTo>
                    <a:lnTo>
                      <a:pt x="1027" y="0"/>
                    </a:lnTo>
                    <a:lnTo>
                      <a:pt x="37" y="620"/>
                    </a:lnTo>
                    <a:lnTo>
                      <a:pt x="96" y="524"/>
                    </a:lnTo>
                    <a:lnTo>
                      <a:pt x="0" y="524"/>
                    </a:lnTo>
                    <a:close/>
                  </a:path>
                </a:pathLst>
              </a:custGeom>
              <a:gradFill rotWithShape="0">
                <a:gsLst>
                  <a:gs pos="0">
                    <a:srgbClr val="0000C2"/>
                  </a:gs>
                  <a:gs pos="100000">
                    <a:srgbClr val="000066"/>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8" name="Freeform 103">
                <a:extLst>
                  <a:ext uri="{FF2B5EF4-FFF2-40B4-BE49-F238E27FC236}">
                    <a16:creationId xmlns:a16="http://schemas.microsoft.com/office/drawing/2014/main" id="{80E84A7E-833D-8141-8555-87E061E4E091}"/>
                  </a:ext>
                </a:extLst>
              </p:cNvPr>
              <p:cNvSpPr>
                <a:spLocks/>
              </p:cNvSpPr>
              <p:nvPr/>
            </p:nvSpPr>
            <p:spPr bwMode="auto">
              <a:xfrm rot="1702141" flipH="1">
                <a:off x="2730" y="2850"/>
                <a:ext cx="800" cy="260"/>
              </a:xfrm>
              <a:custGeom>
                <a:avLst/>
                <a:gdLst>
                  <a:gd name="T0" fmla="*/ 0 w 1027"/>
                  <a:gd name="T1" fmla="*/ 524 h 620"/>
                  <a:gd name="T2" fmla="*/ 1027 w 1027"/>
                  <a:gd name="T3" fmla="*/ 0 h 620"/>
                  <a:gd name="T4" fmla="*/ 37 w 1027"/>
                  <a:gd name="T5" fmla="*/ 620 h 620"/>
                  <a:gd name="T6" fmla="*/ 96 w 1027"/>
                  <a:gd name="T7" fmla="*/ 524 h 620"/>
                  <a:gd name="T8" fmla="*/ 0 w 1027"/>
                  <a:gd name="T9" fmla="*/ 524 h 620"/>
                </a:gdLst>
                <a:ahLst/>
                <a:cxnLst>
                  <a:cxn ang="0">
                    <a:pos x="T0" y="T1"/>
                  </a:cxn>
                  <a:cxn ang="0">
                    <a:pos x="T2" y="T3"/>
                  </a:cxn>
                  <a:cxn ang="0">
                    <a:pos x="T4" y="T5"/>
                  </a:cxn>
                  <a:cxn ang="0">
                    <a:pos x="T6" y="T7"/>
                  </a:cxn>
                  <a:cxn ang="0">
                    <a:pos x="T8" y="T9"/>
                  </a:cxn>
                </a:cxnLst>
                <a:rect l="0" t="0" r="r" b="b"/>
                <a:pathLst>
                  <a:path w="1027" h="620">
                    <a:moveTo>
                      <a:pt x="0" y="524"/>
                    </a:moveTo>
                    <a:lnTo>
                      <a:pt x="1027" y="0"/>
                    </a:lnTo>
                    <a:lnTo>
                      <a:pt x="37" y="620"/>
                    </a:lnTo>
                    <a:lnTo>
                      <a:pt x="96" y="524"/>
                    </a:lnTo>
                    <a:lnTo>
                      <a:pt x="0" y="524"/>
                    </a:lnTo>
                    <a:close/>
                  </a:path>
                </a:pathLst>
              </a:custGeom>
              <a:gradFill rotWithShape="0">
                <a:gsLst>
                  <a:gs pos="0">
                    <a:srgbClr val="000066"/>
                  </a:gs>
                  <a:gs pos="100000">
                    <a:srgbClr val="0000C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9" name="Freeform 104">
                <a:extLst>
                  <a:ext uri="{FF2B5EF4-FFF2-40B4-BE49-F238E27FC236}">
                    <a16:creationId xmlns:a16="http://schemas.microsoft.com/office/drawing/2014/main" id="{7E9C25E5-AE1B-534B-8F3B-731E35DF4C23}"/>
                  </a:ext>
                </a:extLst>
              </p:cNvPr>
              <p:cNvSpPr>
                <a:spLocks/>
              </p:cNvSpPr>
              <p:nvPr/>
            </p:nvSpPr>
            <p:spPr bwMode="auto">
              <a:xfrm rot="1548168" flipH="1">
                <a:off x="2983" y="2599"/>
                <a:ext cx="800" cy="260"/>
              </a:xfrm>
              <a:custGeom>
                <a:avLst/>
                <a:gdLst>
                  <a:gd name="T0" fmla="*/ 0 w 1027"/>
                  <a:gd name="T1" fmla="*/ 524 h 620"/>
                  <a:gd name="T2" fmla="*/ 1027 w 1027"/>
                  <a:gd name="T3" fmla="*/ 0 h 620"/>
                  <a:gd name="T4" fmla="*/ 37 w 1027"/>
                  <a:gd name="T5" fmla="*/ 620 h 620"/>
                  <a:gd name="T6" fmla="*/ 96 w 1027"/>
                  <a:gd name="T7" fmla="*/ 524 h 620"/>
                  <a:gd name="T8" fmla="*/ 0 w 1027"/>
                  <a:gd name="T9" fmla="*/ 524 h 620"/>
                </a:gdLst>
                <a:ahLst/>
                <a:cxnLst>
                  <a:cxn ang="0">
                    <a:pos x="T0" y="T1"/>
                  </a:cxn>
                  <a:cxn ang="0">
                    <a:pos x="T2" y="T3"/>
                  </a:cxn>
                  <a:cxn ang="0">
                    <a:pos x="T4" y="T5"/>
                  </a:cxn>
                  <a:cxn ang="0">
                    <a:pos x="T6" y="T7"/>
                  </a:cxn>
                  <a:cxn ang="0">
                    <a:pos x="T8" y="T9"/>
                  </a:cxn>
                </a:cxnLst>
                <a:rect l="0" t="0" r="r" b="b"/>
                <a:pathLst>
                  <a:path w="1027" h="620">
                    <a:moveTo>
                      <a:pt x="0" y="524"/>
                    </a:moveTo>
                    <a:lnTo>
                      <a:pt x="1027" y="0"/>
                    </a:lnTo>
                    <a:lnTo>
                      <a:pt x="37" y="620"/>
                    </a:lnTo>
                    <a:lnTo>
                      <a:pt x="96" y="524"/>
                    </a:lnTo>
                    <a:lnTo>
                      <a:pt x="0" y="524"/>
                    </a:lnTo>
                    <a:close/>
                  </a:path>
                </a:pathLst>
              </a:custGeom>
              <a:gradFill rotWithShape="0">
                <a:gsLst>
                  <a:gs pos="0">
                    <a:srgbClr val="000066"/>
                  </a:gs>
                  <a:gs pos="100000">
                    <a:srgbClr val="0000C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0" name="Freeform 105">
                <a:extLst>
                  <a:ext uri="{FF2B5EF4-FFF2-40B4-BE49-F238E27FC236}">
                    <a16:creationId xmlns:a16="http://schemas.microsoft.com/office/drawing/2014/main" id="{631219CE-296A-FD43-AC9B-9BB7714477CD}"/>
                  </a:ext>
                </a:extLst>
              </p:cNvPr>
              <p:cNvSpPr>
                <a:spLocks/>
              </p:cNvSpPr>
              <p:nvPr/>
            </p:nvSpPr>
            <p:spPr bwMode="auto">
              <a:xfrm rot="14278711" flipH="1">
                <a:off x="3239" y="2472"/>
                <a:ext cx="800" cy="260"/>
              </a:xfrm>
              <a:custGeom>
                <a:avLst/>
                <a:gdLst>
                  <a:gd name="T0" fmla="*/ 0 w 1027"/>
                  <a:gd name="T1" fmla="*/ 524 h 620"/>
                  <a:gd name="T2" fmla="*/ 1027 w 1027"/>
                  <a:gd name="T3" fmla="*/ 0 h 620"/>
                  <a:gd name="T4" fmla="*/ 37 w 1027"/>
                  <a:gd name="T5" fmla="*/ 620 h 620"/>
                  <a:gd name="T6" fmla="*/ 96 w 1027"/>
                  <a:gd name="T7" fmla="*/ 524 h 620"/>
                  <a:gd name="T8" fmla="*/ 0 w 1027"/>
                  <a:gd name="T9" fmla="*/ 524 h 620"/>
                </a:gdLst>
                <a:ahLst/>
                <a:cxnLst>
                  <a:cxn ang="0">
                    <a:pos x="T0" y="T1"/>
                  </a:cxn>
                  <a:cxn ang="0">
                    <a:pos x="T2" y="T3"/>
                  </a:cxn>
                  <a:cxn ang="0">
                    <a:pos x="T4" y="T5"/>
                  </a:cxn>
                  <a:cxn ang="0">
                    <a:pos x="T6" y="T7"/>
                  </a:cxn>
                  <a:cxn ang="0">
                    <a:pos x="T8" y="T9"/>
                  </a:cxn>
                </a:cxnLst>
                <a:rect l="0" t="0" r="r" b="b"/>
                <a:pathLst>
                  <a:path w="1027" h="620">
                    <a:moveTo>
                      <a:pt x="0" y="524"/>
                    </a:moveTo>
                    <a:lnTo>
                      <a:pt x="1027" y="0"/>
                    </a:lnTo>
                    <a:lnTo>
                      <a:pt x="37" y="620"/>
                    </a:lnTo>
                    <a:lnTo>
                      <a:pt x="96" y="524"/>
                    </a:lnTo>
                    <a:lnTo>
                      <a:pt x="0" y="524"/>
                    </a:lnTo>
                    <a:close/>
                  </a:path>
                </a:pathLst>
              </a:custGeom>
              <a:gradFill rotWithShape="0">
                <a:gsLst>
                  <a:gs pos="0">
                    <a:srgbClr val="000066"/>
                  </a:gs>
                  <a:gs pos="100000">
                    <a:srgbClr val="0000C2"/>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1" name="Freeform 106">
                <a:extLst>
                  <a:ext uri="{FF2B5EF4-FFF2-40B4-BE49-F238E27FC236}">
                    <a16:creationId xmlns:a16="http://schemas.microsoft.com/office/drawing/2014/main" id="{01295A9A-2DF4-8944-B8BB-5DDBA6A7CE77}"/>
                  </a:ext>
                </a:extLst>
              </p:cNvPr>
              <p:cNvSpPr>
                <a:spLocks/>
              </p:cNvSpPr>
              <p:nvPr/>
            </p:nvSpPr>
            <p:spPr bwMode="auto">
              <a:xfrm rot="3570464" flipH="1">
                <a:off x="3220" y="3210"/>
                <a:ext cx="583" cy="191"/>
              </a:xfrm>
              <a:custGeom>
                <a:avLst/>
                <a:gdLst>
                  <a:gd name="T0" fmla="*/ 0 w 1027"/>
                  <a:gd name="T1" fmla="*/ 524 h 620"/>
                  <a:gd name="T2" fmla="*/ 1027 w 1027"/>
                  <a:gd name="T3" fmla="*/ 0 h 620"/>
                  <a:gd name="T4" fmla="*/ 37 w 1027"/>
                  <a:gd name="T5" fmla="*/ 620 h 620"/>
                  <a:gd name="T6" fmla="*/ 96 w 1027"/>
                  <a:gd name="T7" fmla="*/ 524 h 620"/>
                  <a:gd name="T8" fmla="*/ 0 w 1027"/>
                  <a:gd name="T9" fmla="*/ 524 h 620"/>
                </a:gdLst>
                <a:ahLst/>
                <a:cxnLst>
                  <a:cxn ang="0">
                    <a:pos x="T0" y="T1"/>
                  </a:cxn>
                  <a:cxn ang="0">
                    <a:pos x="T2" y="T3"/>
                  </a:cxn>
                  <a:cxn ang="0">
                    <a:pos x="T4" y="T5"/>
                  </a:cxn>
                  <a:cxn ang="0">
                    <a:pos x="T6" y="T7"/>
                  </a:cxn>
                  <a:cxn ang="0">
                    <a:pos x="T8" y="T9"/>
                  </a:cxn>
                </a:cxnLst>
                <a:rect l="0" t="0" r="r" b="b"/>
                <a:pathLst>
                  <a:path w="1027" h="620">
                    <a:moveTo>
                      <a:pt x="0" y="524"/>
                    </a:moveTo>
                    <a:lnTo>
                      <a:pt x="1027" y="0"/>
                    </a:lnTo>
                    <a:lnTo>
                      <a:pt x="37" y="620"/>
                    </a:lnTo>
                    <a:lnTo>
                      <a:pt x="96" y="524"/>
                    </a:lnTo>
                    <a:lnTo>
                      <a:pt x="0" y="524"/>
                    </a:lnTo>
                    <a:close/>
                  </a:path>
                </a:pathLst>
              </a:custGeom>
              <a:gradFill rotWithShape="0">
                <a:gsLst>
                  <a:gs pos="0">
                    <a:srgbClr val="000066"/>
                  </a:gs>
                  <a:gs pos="100000">
                    <a:srgbClr val="0000C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2" name="Freeform 107">
                <a:extLst>
                  <a:ext uri="{FF2B5EF4-FFF2-40B4-BE49-F238E27FC236}">
                    <a16:creationId xmlns:a16="http://schemas.microsoft.com/office/drawing/2014/main" id="{E4B3EB5C-E397-5B4C-AE11-71804CB22C41}"/>
                  </a:ext>
                </a:extLst>
              </p:cNvPr>
              <p:cNvSpPr>
                <a:spLocks/>
              </p:cNvSpPr>
              <p:nvPr/>
            </p:nvSpPr>
            <p:spPr bwMode="auto">
              <a:xfrm rot="12194949" flipH="1">
                <a:off x="3381" y="3109"/>
                <a:ext cx="800" cy="260"/>
              </a:xfrm>
              <a:custGeom>
                <a:avLst/>
                <a:gdLst>
                  <a:gd name="T0" fmla="*/ 0 w 1027"/>
                  <a:gd name="T1" fmla="*/ 524 h 620"/>
                  <a:gd name="T2" fmla="*/ 1027 w 1027"/>
                  <a:gd name="T3" fmla="*/ 0 h 620"/>
                  <a:gd name="T4" fmla="*/ 37 w 1027"/>
                  <a:gd name="T5" fmla="*/ 620 h 620"/>
                  <a:gd name="T6" fmla="*/ 96 w 1027"/>
                  <a:gd name="T7" fmla="*/ 524 h 620"/>
                  <a:gd name="T8" fmla="*/ 0 w 1027"/>
                  <a:gd name="T9" fmla="*/ 524 h 620"/>
                </a:gdLst>
                <a:ahLst/>
                <a:cxnLst>
                  <a:cxn ang="0">
                    <a:pos x="T0" y="T1"/>
                  </a:cxn>
                  <a:cxn ang="0">
                    <a:pos x="T2" y="T3"/>
                  </a:cxn>
                  <a:cxn ang="0">
                    <a:pos x="T4" y="T5"/>
                  </a:cxn>
                  <a:cxn ang="0">
                    <a:pos x="T6" y="T7"/>
                  </a:cxn>
                  <a:cxn ang="0">
                    <a:pos x="T8" y="T9"/>
                  </a:cxn>
                </a:cxnLst>
                <a:rect l="0" t="0" r="r" b="b"/>
                <a:pathLst>
                  <a:path w="1027" h="620">
                    <a:moveTo>
                      <a:pt x="0" y="524"/>
                    </a:moveTo>
                    <a:lnTo>
                      <a:pt x="1027" y="0"/>
                    </a:lnTo>
                    <a:lnTo>
                      <a:pt x="37" y="620"/>
                    </a:lnTo>
                    <a:lnTo>
                      <a:pt x="96" y="524"/>
                    </a:lnTo>
                    <a:lnTo>
                      <a:pt x="0" y="524"/>
                    </a:lnTo>
                    <a:close/>
                  </a:path>
                </a:pathLst>
              </a:custGeom>
              <a:gradFill rotWithShape="0">
                <a:gsLst>
                  <a:gs pos="0">
                    <a:srgbClr val="000066"/>
                  </a:gs>
                  <a:gs pos="100000">
                    <a:srgbClr val="0000C2"/>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3" name="Freeform 108">
                <a:extLst>
                  <a:ext uri="{FF2B5EF4-FFF2-40B4-BE49-F238E27FC236}">
                    <a16:creationId xmlns:a16="http://schemas.microsoft.com/office/drawing/2014/main" id="{3CE1B053-A1EE-5A44-913D-808AE2B65D21}"/>
                  </a:ext>
                </a:extLst>
              </p:cNvPr>
              <p:cNvSpPr>
                <a:spLocks/>
              </p:cNvSpPr>
              <p:nvPr/>
            </p:nvSpPr>
            <p:spPr bwMode="auto">
              <a:xfrm rot="8026996" flipH="1">
                <a:off x="3500" y="3257"/>
                <a:ext cx="698" cy="260"/>
              </a:xfrm>
              <a:custGeom>
                <a:avLst/>
                <a:gdLst>
                  <a:gd name="T0" fmla="*/ 0 w 1027"/>
                  <a:gd name="T1" fmla="*/ 524 h 620"/>
                  <a:gd name="T2" fmla="*/ 1027 w 1027"/>
                  <a:gd name="T3" fmla="*/ 0 h 620"/>
                  <a:gd name="T4" fmla="*/ 37 w 1027"/>
                  <a:gd name="T5" fmla="*/ 620 h 620"/>
                  <a:gd name="T6" fmla="*/ 96 w 1027"/>
                  <a:gd name="T7" fmla="*/ 524 h 620"/>
                  <a:gd name="T8" fmla="*/ 0 w 1027"/>
                  <a:gd name="T9" fmla="*/ 524 h 620"/>
                </a:gdLst>
                <a:ahLst/>
                <a:cxnLst>
                  <a:cxn ang="0">
                    <a:pos x="T0" y="T1"/>
                  </a:cxn>
                  <a:cxn ang="0">
                    <a:pos x="T2" y="T3"/>
                  </a:cxn>
                  <a:cxn ang="0">
                    <a:pos x="T4" y="T5"/>
                  </a:cxn>
                  <a:cxn ang="0">
                    <a:pos x="T6" y="T7"/>
                  </a:cxn>
                  <a:cxn ang="0">
                    <a:pos x="T8" y="T9"/>
                  </a:cxn>
                </a:cxnLst>
                <a:rect l="0" t="0" r="r" b="b"/>
                <a:pathLst>
                  <a:path w="1027" h="620">
                    <a:moveTo>
                      <a:pt x="0" y="524"/>
                    </a:moveTo>
                    <a:lnTo>
                      <a:pt x="1027" y="0"/>
                    </a:lnTo>
                    <a:lnTo>
                      <a:pt x="37" y="620"/>
                    </a:lnTo>
                    <a:lnTo>
                      <a:pt x="96" y="524"/>
                    </a:lnTo>
                    <a:lnTo>
                      <a:pt x="0" y="524"/>
                    </a:lnTo>
                    <a:close/>
                  </a:path>
                </a:pathLst>
              </a:custGeom>
              <a:gradFill rotWithShape="0">
                <a:gsLst>
                  <a:gs pos="0">
                    <a:srgbClr val="000066"/>
                  </a:gs>
                  <a:gs pos="100000">
                    <a:srgbClr val="0000C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4" name="Freeform 109">
                <a:extLst>
                  <a:ext uri="{FF2B5EF4-FFF2-40B4-BE49-F238E27FC236}">
                    <a16:creationId xmlns:a16="http://schemas.microsoft.com/office/drawing/2014/main" id="{306DFCEA-E393-0A44-B751-03D9BE38AE79}"/>
                  </a:ext>
                </a:extLst>
              </p:cNvPr>
              <p:cNvSpPr>
                <a:spLocks/>
              </p:cNvSpPr>
              <p:nvPr/>
            </p:nvSpPr>
            <p:spPr bwMode="auto">
              <a:xfrm rot="53976" flipH="1">
                <a:off x="3298" y="3344"/>
                <a:ext cx="211" cy="260"/>
              </a:xfrm>
              <a:custGeom>
                <a:avLst/>
                <a:gdLst>
                  <a:gd name="T0" fmla="*/ 0 w 1027"/>
                  <a:gd name="T1" fmla="*/ 524 h 620"/>
                  <a:gd name="T2" fmla="*/ 1027 w 1027"/>
                  <a:gd name="T3" fmla="*/ 0 h 620"/>
                  <a:gd name="T4" fmla="*/ 37 w 1027"/>
                  <a:gd name="T5" fmla="*/ 620 h 620"/>
                  <a:gd name="T6" fmla="*/ 96 w 1027"/>
                  <a:gd name="T7" fmla="*/ 524 h 620"/>
                  <a:gd name="T8" fmla="*/ 0 w 1027"/>
                  <a:gd name="T9" fmla="*/ 524 h 620"/>
                </a:gdLst>
                <a:ahLst/>
                <a:cxnLst>
                  <a:cxn ang="0">
                    <a:pos x="T0" y="T1"/>
                  </a:cxn>
                  <a:cxn ang="0">
                    <a:pos x="T2" y="T3"/>
                  </a:cxn>
                  <a:cxn ang="0">
                    <a:pos x="T4" y="T5"/>
                  </a:cxn>
                  <a:cxn ang="0">
                    <a:pos x="T6" y="T7"/>
                  </a:cxn>
                  <a:cxn ang="0">
                    <a:pos x="T8" y="T9"/>
                  </a:cxn>
                </a:cxnLst>
                <a:rect l="0" t="0" r="r" b="b"/>
                <a:pathLst>
                  <a:path w="1027" h="620">
                    <a:moveTo>
                      <a:pt x="0" y="524"/>
                    </a:moveTo>
                    <a:lnTo>
                      <a:pt x="1027" y="0"/>
                    </a:lnTo>
                    <a:lnTo>
                      <a:pt x="37" y="620"/>
                    </a:lnTo>
                    <a:lnTo>
                      <a:pt x="96" y="524"/>
                    </a:lnTo>
                    <a:lnTo>
                      <a:pt x="0" y="524"/>
                    </a:lnTo>
                    <a:close/>
                  </a:path>
                </a:pathLst>
              </a:custGeom>
              <a:gradFill rotWithShape="0">
                <a:gsLst>
                  <a:gs pos="0">
                    <a:srgbClr val="0000C2"/>
                  </a:gs>
                  <a:gs pos="100000">
                    <a:srgbClr val="000066"/>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5" name="Freeform 110">
                <a:extLst>
                  <a:ext uri="{FF2B5EF4-FFF2-40B4-BE49-F238E27FC236}">
                    <a16:creationId xmlns:a16="http://schemas.microsoft.com/office/drawing/2014/main" id="{B050897A-A9F0-3846-9328-4C4E6F3DE9FB}"/>
                  </a:ext>
                </a:extLst>
              </p:cNvPr>
              <p:cNvSpPr>
                <a:spLocks/>
              </p:cNvSpPr>
              <p:nvPr/>
            </p:nvSpPr>
            <p:spPr bwMode="auto">
              <a:xfrm rot="2098528" flipH="1">
                <a:off x="4509" y="3204"/>
                <a:ext cx="445" cy="206"/>
              </a:xfrm>
              <a:custGeom>
                <a:avLst/>
                <a:gdLst>
                  <a:gd name="T0" fmla="*/ 0 w 1027"/>
                  <a:gd name="T1" fmla="*/ 524 h 620"/>
                  <a:gd name="T2" fmla="*/ 1027 w 1027"/>
                  <a:gd name="T3" fmla="*/ 0 h 620"/>
                  <a:gd name="T4" fmla="*/ 37 w 1027"/>
                  <a:gd name="T5" fmla="*/ 620 h 620"/>
                  <a:gd name="T6" fmla="*/ 96 w 1027"/>
                  <a:gd name="T7" fmla="*/ 524 h 620"/>
                  <a:gd name="T8" fmla="*/ 0 w 1027"/>
                  <a:gd name="T9" fmla="*/ 524 h 620"/>
                </a:gdLst>
                <a:ahLst/>
                <a:cxnLst>
                  <a:cxn ang="0">
                    <a:pos x="T0" y="T1"/>
                  </a:cxn>
                  <a:cxn ang="0">
                    <a:pos x="T2" y="T3"/>
                  </a:cxn>
                  <a:cxn ang="0">
                    <a:pos x="T4" y="T5"/>
                  </a:cxn>
                  <a:cxn ang="0">
                    <a:pos x="T6" y="T7"/>
                  </a:cxn>
                  <a:cxn ang="0">
                    <a:pos x="T8" y="T9"/>
                  </a:cxn>
                </a:cxnLst>
                <a:rect l="0" t="0" r="r" b="b"/>
                <a:pathLst>
                  <a:path w="1027" h="620">
                    <a:moveTo>
                      <a:pt x="0" y="524"/>
                    </a:moveTo>
                    <a:lnTo>
                      <a:pt x="1027" y="0"/>
                    </a:lnTo>
                    <a:lnTo>
                      <a:pt x="37" y="620"/>
                    </a:lnTo>
                    <a:lnTo>
                      <a:pt x="96" y="524"/>
                    </a:lnTo>
                    <a:lnTo>
                      <a:pt x="0" y="524"/>
                    </a:lnTo>
                    <a:close/>
                  </a:path>
                </a:pathLst>
              </a:custGeom>
              <a:gradFill rotWithShape="0">
                <a:gsLst>
                  <a:gs pos="0">
                    <a:srgbClr val="0000C2"/>
                  </a:gs>
                  <a:gs pos="100000">
                    <a:srgbClr val="000066"/>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6" name="Freeform 111">
                <a:extLst>
                  <a:ext uri="{FF2B5EF4-FFF2-40B4-BE49-F238E27FC236}">
                    <a16:creationId xmlns:a16="http://schemas.microsoft.com/office/drawing/2014/main" id="{61C4B0F2-2618-694A-8C27-514D34C70267}"/>
                  </a:ext>
                </a:extLst>
              </p:cNvPr>
              <p:cNvSpPr>
                <a:spLocks/>
              </p:cNvSpPr>
              <p:nvPr/>
            </p:nvSpPr>
            <p:spPr bwMode="auto">
              <a:xfrm rot="20499225" flipH="1">
                <a:off x="3809" y="3480"/>
                <a:ext cx="800" cy="260"/>
              </a:xfrm>
              <a:custGeom>
                <a:avLst/>
                <a:gdLst>
                  <a:gd name="T0" fmla="*/ 0 w 1027"/>
                  <a:gd name="T1" fmla="*/ 524 h 620"/>
                  <a:gd name="T2" fmla="*/ 1027 w 1027"/>
                  <a:gd name="T3" fmla="*/ 0 h 620"/>
                  <a:gd name="T4" fmla="*/ 37 w 1027"/>
                  <a:gd name="T5" fmla="*/ 620 h 620"/>
                  <a:gd name="T6" fmla="*/ 96 w 1027"/>
                  <a:gd name="T7" fmla="*/ 524 h 620"/>
                  <a:gd name="T8" fmla="*/ 0 w 1027"/>
                  <a:gd name="T9" fmla="*/ 524 h 620"/>
                </a:gdLst>
                <a:ahLst/>
                <a:cxnLst>
                  <a:cxn ang="0">
                    <a:pos x="T0" y="T1"/>
                  </a:cxn>
                  <a:cxn ang="0">
                    <a:pos x="T2" y="T3"/>
                  </a:cxn>
                  <a:cxn ang="0">
                    <a:pos x="T4" y="T5"/>
                  </a:cxn>
                  <a:cxn ang="0">
                    <a:pos x="T6" y="T7"/>
                  </a:cxn>
                  <a:cxn ang="0">
                    <a:pos x="T8" y="T9"/>
                  </a:cxn>
                </a:cxnLst>
                <a:rect l="0" t="0" r="r" b="b"/>
                <a:pathLst>
                  <a:path w="1027" h="620">
                    <a:moveTo>
                      <a:pt x="0" y="524"/>
                    </a:moveTo>
                    <a:lnTo>
                      <a:pt x="1027" y="0"/>
                    </a:lnTo>
                    <a:lnTo>
                      <a:pt x="37" y="620"/>
                    </a:lnTo>
                    <a:lnTo>
                      <a:pt x="96" y="524"/>
                    </a:lnTo>
                    <a:lnTo>
                      <a:pt x="0" y="524"/>
                    </a:lnTo>
                    <a:close/>
                  </a:path>
                </a:pathLst>
              </a:custGeom>
              <a:gradFill rotWithShape="0">
                <a:gsLst>
                  <a:gs pos="0">
                    <a:srgbClr val="000066"/>
                  </a:gs>
                  <a:gs pos="100000">
                    <a:srgbClr val="0000C2"/>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0" name="Oval 112">
              <a:extLst>
                <a:ext uri="{FF2B5EF4-FFF2-40B4-BE49-F238E27FC236}">
                  <a16:creationId xmlns:a16="http://schemas.microsoft.com/office/drawing/2014/main" id="{B0DA8352-031F-A145-9D97-7BD213CEC5D6}"/>
                </a:ext>
              </a:extLst>
            </p:cNvPr>
            <p:cNvSpPr>
              <a:spLocks noChangeArrowheads="1"/>
            </p:cNvSpPr>
            <p:nvPr/>
          </p:nvSpPr>
          <p:spPr bwMode="auto">
            <a:xfrm>
              <a:off x="2333" y="945"/>
              <a:ext cx="2924" cy="2916"/>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 name="AutoShape 113">
              <a:extLst>
                <a:ext uri="{FF2B5EF4-FFF2-40B4-BE49-F238E27FC236}">
                  <a16:creationId xmlns:a16="http://schemas.microsoft.com/office/drawing/2014/main" id="{FA5BAE68-FAE2-CA4F-A7A2-A49C75032C37}"/>
                </a:ext>
              </a:extLst>
            </p:cNvPr>
            <p:cNvSpPr>
              <a:spLocks noChangeArrowheads="1"/>
            </p:cNvSpPr>
            <p:nvPr/>
          </p:nvSpPr>
          <p:spPr bwMode="auto">
            <a:xfrm>
              <a:off x="2192" y="804"/>
              <a:ext cx="3205" cy="3191"/>
            </a:xfrm>
            <a:custGeom>
              <a:avLst/>
              <a:gdLst>
                <a:gd name="G0" fmla="+- 921 0 0"/>
                <a:gd name="G1" fmla="+- 21600 0 921"/>
                <a:gd name="G2" fmla="+- 21600 0 921"/>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921" y="10800"/>
                  </a:moveTo>
                  <a:cubicBezTo>
                    <a:pt x="921" y="16256"/>
                    <a:pt x="5344" y="20679"/>
                    <a:pt x="10800" y="20679"/>
                  </a:cubicBezTo>
                  <a:cubicBezTo>
                    <a:pt x="16256" y="20679"/>
                    <a:pt x="20679" y="16256"/>
                    <a:pt x="20679" y="10800"/>
                  </a:cubicBezTo>
                  <a:cubicBezTo>
                    <a:pt x="20679" y="5344"/>
                    <a:pt x="16256" y="921"/>
                    <a:pt x="10800" y="921"/>
                  </a:cubicBezTo>
                  <a:cubicBezTo>
                    <a:pt x="5344" y="921"/>
                    <a:pt x="921" y="5344"/>
                    <a:pt x="921" y="10800"/>
                  </a:cubicBezTo>
                  <a:close/>
                </a:path>
              </a:pathLst>
            </a:custGeom>
            <a:solidFill>
              <a:srgbClr val="DDDDDD"/>
            </a:solidFill>
            <a:ln>
              <a:noFill/>
            </a:ln>
            <a:effectLst/>
            <a:extLst>
              <a:ext uri="{91240B29-F687-4F45-9708-019B960494DF}">
                <a14:hiddenLine xmlns:a14="http://schemas.microsoft.com/office/drawing/2010/main" w="2857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31622333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6754" name="Text Box 2"/>
          <p:cNvSpPr txBox="1">
            <a:spLocks noChangeArrowheads="1"/>
          </p:cNvSpPr>
          <p:nvPr/>
        </p:nvSpPr>
        <p:spPr bwMode="auto">
          <a:xfrm>
            <a:off x="539552" y="1268413"/>
            <a:ext cx="8088312" cy="3896451"/>
          </a:xfrm>
          <a:prstGeom prst="rect">
            <a:avLst/>
          </a:prstGeom>
          <a:noFill/>
          <a:ln w="9525">
            <a:noFill/>
            <a:miter lim="800000"/>
            <a:headEnd/>
            <a:tailEnd/>
          </a:ln>
          <a:effectLst/>
        </p:spPr>
        <p:txBody>
          <a:bodyPr>
            <a:spAutoFit/>
          </a:bodyPr>
          <a:lstStyle/>
          <a:p>
            <a:pPr>
              <a:spcBef>
                <a:spcPct val="50000"/>
              </a:spcBef>
              <a:defRPr/>
            </a:pPr>
            <a:r>
              <a:rPr kumimoji="0" lang="en-US" altLang="zh-CN" dirty="0">
                <a:latin typeface="Arial" panose="020B0604020202020204" pitchFamily="34" charset="0"/>
                <a:ea typeface="+mj-ea"/>
                <a:cs typeface="Arial" panose="020B0604020202020204" pitchFamily="34" charset="0"/>
              </a:rPr>
              <a:t> </a:t>
            </a:r>
            <a:r>
              <a:rPr kumimoji="0" lang="zh-CN" altLang="en-US" dirty="0">
                <a:solidFill>
                  <a:schemeClr val="accent2">
                    <a:lumMod val="50000"/>
                  </a:schemeClr>
                </a:solidFill>
                <a:latin typeface="Arial" panose="020B0604020202020204" pitchFamily="34" charset="0"/>
                <a:ea typeface="+mj-ea"/>
                <a:cs typeface="Arial" panose="020B0604020202020204" pitchFamily="34" charset="0"/>
              </a:rPr>
              <a:t>由上述气体分子运动论的基本方程式，即可从理论上导出：</a:t>
            </a:r>
          </a:p>
          <a:p>
            <a:pPr>
              <a:spcBef>
                <a:spcPct val="80000"/>
              </a:spcBef>
              <a:defRPr/>
            </a:pPr>
            <a:r>
              <a:rPr kumimoji="0" lang="zh-CN" altLang="en-US" dirty="0">
                <a:latin typeface="Arial" panose="020B0604020202020204" pitchFamily="34" charset="0"/>
                <a:ea typeface="+mj-ea"/>
                <a:cs typeface="Arial" panose="020B0604020202020204" pitchFamily="34" charset="0"/>
              </a:rPr>
              <a:t>		波义耳定律</a:t>
            </a:r>
          </a:p>
          <a:p>
            <a:pPr>
              <a:spcBef>
                <a:spcPct val="50000"/>
              </a:spcBef>
              <a:defRPr/>
            </a:pPr>
            <a:r>
              <a:rPr kumimoji="0" lang="zh-CN" altLang="en-US" dirty="0">
                <a:latin typeface="Arial" panose="020B0604020202020204" pitchFamily="34" charset="0"/>
                <a:ea typeface="+mj-ea"/>
                <a:cs typeface="Arial" panose="020B0604020202020204" pitchFamily="34" charset="0"/>
              </a:rPr>
              <a:t>		</a:t>
            </a:r>
            <a:r>
              <a:rPr kumimoji="0" lang="en-US" altLang="zh-CN" dirty="0">
                <a:latin typeface="Arial" panose="020B0604020202020204" pitchFamily="34" charset="0"/>
                <a:ea typeface="+mj-ea"/>
                <a:cs typeface="Arial" panose="020B0604020202020204" pitchFamily="34" charset="0"/>
              </a:rPr>
              <a:t>Charles</a:t>
            </a:r>
            <a:r>
              <a:rPr kumimoji="0" lang="zh-CN" altLang="en-US" dirty="0">
                <a:latin typeface="Arial" panose="020B0604020202020204" pitchFamily="34" charset="0"/>
                <a:ea typeface="+mj-ea"/>
                <a:cs typeface="Arial" panose="020B0604020202020204" pitchFamily="34" charset="0"/>
              </a:rPr>
              <a:t>定律</a:t>
            </a:r>
            <a:endParaRPr kumimoji="0" lang="en-US" altLang="zh-CN" dirty="0">
              <a:latin typeface="Arial" panose="020B0604020202020204" pitchFamily="34" charset="0"/>
              <a:ea typeface="+mj-ea"/>
              <a:cs typeface="Arial" panose="020B0604020202020204" pitchFamily="34" charset="0"/>
            </a:endParaRPr>
          </a:p>
          <a:p>
            <a:pPr>
              <a:spcBef>
                <a:spcPct val="50000"/>
              </a:spcBef>
              <a:defRPr/>
            </a:pPr>
            <a:r>
              <a:rPr kumimoji="0" lang="en-US" altLang="zh-CN" dirty="0">
                <a:latin typeface="Arial" panose="020B0604020202020204" pitchFamily="34" charset="0"/>
                <a:ea typeface="+mj-ea"/>
                <a:cs typeface="Arial" panose="020B0604020202020204" pitchFamily="34" charset="0"/>
              </a:rPr>
              <a:t>		</a:t>
            </a:r>
            <a:r>
              <a:rPr kumimoji="0" lang="zh-CN" altLang="en-US" dirty="0">
                <a:latin typeface="Arial" panose="020B0604020202020204" pitchFamily="34" charset="0"/>
                <a:ea typeface="+mj-ea"/>
                <a:cs typeface="Arial" panose="020B0604020202020204" pitchFamily="34" charset="0"/>
              </a:rPr>
              <a:t>理想气体状态方程</a:t>
            </a:r>
          </a:p>
          <a:p>
            <a:pPr>
              <a:spcBef>
                <a:spcPct val="50000"/>
              </a:spcBef>
              <a:defRPr/>
            </a:pPr>
            <a:r>
              <a:rPr kumimoji="0" lang="zh-CN" altLang="en-US" dirty="0">
                <a:latin typeface="Arial" panose="020B0604020202020204" pitchFamily="34" charset="0"/>
                <a:ea typeface="+mj-ea"/>
                <a:cs typeface="Arial" panose="020B0604020202020204" pitchFamily="34" charset="0"/>
              </a:rPr>
              <a:t>		</a:t>
            </a:r>
            <a:r>
              <a:rPr kumimoji="0" lang="en-US" altLang="zh-CN" dirty="0">
                <a:latin typeface="Arial" panose="020B0604020202020204" pitchFamily="34" charset="0"/>
                <a:ea typeface="+mj-ea"/>
                <a:cs typeface="Arial" panose="020B0604020202020204" pitchFamily="34" charset="0"/>
              </a:rPr>
              <a:t>Avogadro</a:t>
            </a:r>
            <a:r>
              <a:rPr kumimoji="0" lang="zh-CN" altLang="en-US" dirty="0">
                <a:latin typeface="Arial" panose="020B0604020202020204" pitchFamily="34" charset="0"/>
                <a:ea typeface="+mj-ea"/>
                <a:cs typeface="Arial" panose="020B0604020202020204" pitchFamily="34" charset="0"/>
              </a:rPr>
              <a:t>定律</a:t>
            </a:r>
          </a:p>
          <a:p>
            <a:pPr>
              <a:spcBef>
                <a:spcPct val="50000"/>
              </a:spcBef>
              <a:defRPr/>
            </a:pPr>
            <a:r>
              <a:rPr kumimoji="0" lang="zh-CN" altLang="en-US" dirty="0">
                <a:latin typeface="Arial" panose="020B0604020202020204" pitchFamily="34" charset="0"/>
                <a:ea typeface="+mj-ea"/>
                <a:cs typeface="Arial" panose="020B0604020202020204" pitchFamily="34" charset="0"/>
              </a:rPr>
              <a:t>		</a:t>
            </a:r>
            <a:r>
              <a:rPr kumimoji="0" lang="en-US" altLang="zh-CN" dirty="0">
                <a:latin typeface="Arial" panose="020B0604020202020204" pitchFamily="34" charset="0"/>
                <a:ea typeface="+mj-ea"/>
                <a:cs typeface="Arial" panose="020B0604020202020204" pitchFamily="34" charset="0"/>
              </a:rPr>
              <a:t>Graham</a:t>
            </a:r>
            <a:r>
              <a:rPr kumimoji="0" lang="zh-CN" altLang="en-US" dirty="0">
                <a:latin typeface="Arial" panose="020B0604020202020204" pitchFamily="34" charset="0"/>
                <a:ea typeface="+mj-ea"/>
                <a:cs typeface="Arial" panose="020B0604020202020204" pitchFamily="34" charset="0"/>
              </a:rPr>
              <a:t>气体扩散定律</a:t>
            </a:r>
          </a:p>
          <a:p>
            <a:pPr>
              <a:spcBef>
                <a:spcPct val="50000"/>
              </a:spcBef>
              <a:defRPr/>
            </a:pPr>
            <a:r>
              <a:rPr kumimoji="0" lang="zh-CN" altLang="en-US" dirty="0">
                <a:latin typeface="Arial" panose="020B0604020202020204" pitchFamily="34" charset="0"/>
                <a:ea typeface="+mj-ea"/>
                <a:cs typeface="Arial" panose="020B0604020202020204" pitchFamily="34" charset="0"/>
              </a:rPr>
              <a:t>		道尔顿气体分压定律</a:t>
            </a:r>
          </a:p>
        </p:txBody>
      </p:sp>
      <p:sp>
        <p:nvSpPr>
          <p:cNvPr id="3" name="Rectangle 6"/>
          <p:cNvSpPr>
            <a:spLocks noChangeArrowheads="1"/>
          </p:cNvSpPr>
          <p:nvPr/>
        </p:nvSpPr>
        <p:spPr bwMode="auto">
          <a:xfrm>
            <a:off x="1403648" y="116632"/>
            <a:ext cx="6319167" cy="762000"/>
          </a:xfrm>
          <a:prstGeom prst="rect">
            <a:avLst/>
          </a:prstGeom>
          <a:noFill/>
          <a:ln w="9525">
            <a:noFill/>
            <a:miter lim="800000"/>
            <a:headEnd/>
            <a:tailEnd/>
          </a:ln>
        </p:spPr>
        <p:txBody>
          <a:bodyPr anchor="ctr"/>
          <a:lstStyle/>
          <a:p>
            <a:pPr algn="ctr">
              <a:defRPr/>
            </a:pPr>
            <a:r>
              <a:rPr lang="en-US" altLang="zh-CN" sz="3200" dirty="0">
                <a:solidFill>
                  <a:schemeClr val="accent2">
                    <a:lumMod val="50000"/>
                  </a:schemeClr>
                </a:solidFill>
                <a:latin typeface="Arial" panose="020B0604020202020204" pitchFamily="34" charset="0"/>
                <a:ea typeface="+mj-ea"/>
                <a:cs typeface="Arial" panose="020B0604020202020204" pitchFamily="34" charset="0"/>
              </a:rPr>
              <a:t>3.2 </a:t>
            </a:r>
            <a:r>
              <a:rPr lang="zh-CN" altLang="en-US" sz="3200" dirty="0">
                <a:solidFill>
                  <a:schemeClr val="accent2">
                    <a:lumMod val="50000"/>
                  </a:schemeClr>
                </a:solidFill>
                <a:latin typeface="Arial" panose="020B0604020202020204" pitchFamily="34" charset="0"/>
                <a:ea typeface="+mj-ea"/>
                <a:cs typeface="Arial" panose="020B0604020202020204" pitchFamily="34" charset="0"/>
              </a:rPr>
              <a:t> 气体运动定律</a:t>
            </a:r>
            <a:endParaRPr lang="en-US" altLang="zh-CN" sz="3200" dirty="0">
              <a:solidFill>
                <a:schemeClr val="accent2">
                  <a:lumMod val="50000"/>
                </a:schemeClr>
              </a:solidFill>
              <a:latin typeface="Arial" panose="020B0604020202020204" pitchFamily="34" charset="0"/>
              <a:ea typeface="+mj-ea"/>
              <a:cs typeface="Arial" panose="020B0604020202020204" pitchFamily="34" charset="0"/>
            </a:endParaRPr>
          </a:p>
        </p:txBody>
      </p:sp>
      <p:sp>
        <p:nvSpPr>
          <p:cNvPr id="4" name="矩形 3"/>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1" i="0" u="none" strike="noStrike" cap="none" normalizeH="0" baseline="0">
              <a:ln>
                <a:noFill/>
              </a:ln>
              <a:solidFill>
                <a:schemeClr val="tx1"/>
              </a:solidFill>
              <a:effectLst/>
              <a:latin typeface="Times New Roman" pitchFamily="18" charset="0"/>
              <a:ea typeface="宋体" pitchFamily="2" charset="-122"/>
            </a:endParaRPr>
          </a:p>
        </p:txBody>
      </p:sp>
      <p:sp>
        <p:nvSpPr>
          <p:cNvPr id="5" name="页脚占位符 1"/>
          <p:cNvSpPr>
            <a:spLocks noGrp="1"/>
          </p:cNvSpPr>
          <p:nvPr>
            <p:ph type="ftr" sz="quarter" idx="10"/>
          </p:nvPr>
        </p:nvSpPr>
        <p:spPr>
          <a:xfrm>
            <a:off x="0" y="6553200"/>
            <a:ext cx="457200" cy="228600"/>
          </a:xfrm>
        </p:spPr>
        <p:txBody>
          <a:bodyPr/>
          <a:lstStyle/>
          <a:p>
            <a:pPr>
              <a:defRPr/>
            </a:pPr>
            <a:fld id="{F1DC486F-0984-4F50-8590-69C2C6FFAA9B}" type="slidenum">
              <a:rPr lang="zh-CN" altLang="en-US" sz="1400" smtClean="0"/>
              <a:pPr>
                <a:defRPr/>
              </a:pPr>
              <a:t>25</a:t>
            </a:fld>
            <a:endParaRPr lang="en-US" altLang="zh-CN" sz="1400" dirty="0"/>
          </a:p>
        </p:txBody>
      </p:sp>
    </p:spTree>
    <p:extLst>
      <p:ext uri="{BB962C8B-B14F-4D97-AF65-F5344CB8AC3E}">
        <p14:creationId xmlns:p14="http://schemas.microsoft.com/office/powerpoint/2010/main" val="3919571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2" name="TextBox 3"/>
          <p:cNvSpPr txBox="1">
            <a:spLocks noChangeArrowheads="1"/>
          </p:cNvSpPr>
          <p:nvPr/>
        </p:nvSpPr>
        <p:spPr bwMode="auto">
          <a:xfrm>
            <a:off x="233362" y="1213198"/>
            <a:ext cx="8677275"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Times New Roman" pitchFamily="18" charset="0"/>
                <a:ea typeface="宋体" pitchFamily="2" charset="-122"/>
              </a:defRPr>
            </a:lvl1pPr>
            <a:lvl2pPr marL="742950" indent="-285750" eaLnBrk="0" hangingPunct="0">
              <a:defRPr kumimoji="1" sz="2400" b="1">
                <a:solidFill>
                  <a:schemeClr val="tx1"/>
                </a:solidFill>
                <a:latin typeface="Times New Roman" pitchFamily="18" charset="0"/>
                <a:ea typeface="宋体" pitchFamily="2" charset="-122"/>
              </a:defRPr>
            </a:lvl2pPr>
            <a:lvl3pPr marL="1143000" indent="-228600" eaLnBrk="0" hangingPunct="0">
              <a:defRPr kumimoji="1" sz="2400" b="1">
                <a:solidFill>
                  <a:schemeClr val="tx1"/>
                </a:solidFill>
                <a:latin typeface="Times New Roman" pitchFamily="18" charset="0"/>
                <a:ea typeface="宋体" pitchFamily="2" charset="-122"/>
              </a:defRPr>
            </a:lvl3pPr>
            <a:lvl4pPr marL="1600200" indent="-228600" eaLnBrk="0" hangingPunct="0">
              <a:defRPr kumimoji="1" sz="2400" b="1">
                <a:solidFill>
                  <a:schemeClr val="tx1"/>
                </a:solidFill>
                <a:latin typeface="Times New Roman" pitchFamily="18" charset="0"/>
                <a:ea typeface="宋体" pitchFamily="2" charset="-122"/>
              </a:defRPr>
            </a:lvl4pPr>
            <a:lvl5pPr marL="2057400" indent="-228600" eaLnBrk="0" hangingPunct="0">
              <a:defRPr kumimoji="1" sz="24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9pPr>
          </a:lstStyle>
          <a:p>
            <a:pPr eaLnBrk="1" hangingPunct="1"/>
            <a:r>
              <a:rPr lang="zh-CN" altLang="en-US" b="0" dirty="0">
                <a:latin typeface="+mj-ea"/>
                <a:ea typeface="+mj-ea"/>
              </a:rPr>
              <a:t>  对一定量的气体而言， 分子数是定值，若温度不变，则平均</a:t>
            </a:r>
            <a:endParaRPr lang="en-US" altLang="zh-CN" b="0" dirty="0">
              <a:latin typeface="+mj-ea"/>
              <a:ea typeface="+mj-ea"/>
            </a:endParaRPr>
          </a:p>
          <a:p>
            <a:pPr eaLnBrk="1" hangingPunct="1"/>
            <a:endParaRPr lang="en-US" altLang="zh-CN" b="0" dirty="0">
              <a:latin typeface="+mj-ea"/>
              <a:ea typeface="+mj-ea"/>
            </a:endParaRPr>
          </a:p>
          <a:p>
            <a:pPr eaLnBrk="1" hangingPunct="1"/>
            <a:r>
              <a:rPr lang="zh-CN" altLang="en-US" b="0" dirty="0">
                <a:latin typeface="+mj-ea"/>
                <a:ea typeface="+mj-ea"/>
              </a:rPr>
              <a:t>动能不变 </a:t>
            </a:r>
          </a:p>
        </p:txBody>
      </p:sp>
      <p:sp>
        <p:nvSpPr>
          <p:cNvPr id="8" name="Rectangle 6"/>
          <p:cNvSpPr>
            <a:spLocks noChangeArrowheads="1"/>
          </p:cNvSpPr>
          <p:nvPr/>
        </p:nvSpPr>
        <p:spPr bwMode="auto">
          <a:xfrm>
            <a:off x="1403648" y="116632"/>
            <a:ext cx="6319167" cy="762000"/>
          </a:xfrm>
          <a:prstGeom prst="rect">
            <a:avLst/>
          </a:prstGeom>
          <a:noFill/>
          <a:ln w="9525">
            <a:noFill/>
            <a:miter lim="800000"/>
            <a:headEnd/>
            <a:tailEnd/>
          </a:ln>
        </p:spPr>
        <p:txBody>
          <a:bodyPr anchor="ctr"/>
          <a:lstStyle/>
          <a:p>
            <a:pPr algn="ctr">
              <a:defRPr/>
            </a:pPr>
            <a:r>
              <a:rPr lang="zh-CN" altLang="en-US" sz="3200" dirty="0">
                <a:solidFill>
                  <a:schemeClr val="accent2">
                    <a:lumMod val="50000"/>
                  </a:schemeClr>
                </a:solidFill>
                <a:latin typeface="Arial" panose="020B0604020202020204" pitchFamily="34" charset="0"/>
                <a:ea typeface="+mj-ea"/>
                <a:cs typeface="Arial" panose="020B0604020202020204" pitchFamily="34" charset="0"/>
              </a:rPr>
              <a:t>波义耳定律</a:t>
            </a:r>
          </a:p>
        </p:txBody>
      </p:sp>
      <p:sp>
        <p:nvSpPr>
          <p:cNvPr id="9" name="矩形 8"/>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1" i="0" u="none" strike="noStrike" cap="none" normalizeH="0" baseline="0">
              <a:ln>
                <a:noFill/>
              </a:ln>
              <a:solidFill>
                <a:schemeClr val="tx1"/>
              </a:solidFill>
              <a:effectLst/>
              <a:latin typeface="Times New Roman" pitchFamily="18" charset="0"/>
              <a:ea typeface="宋体" pitchFamily="2" charset="-122"/>
            </a:endParaRPr>
          </a:p>
        </p:txBody>
      </p:sp>
      <p:sp>
        <p:nvSpPr>
          <p:cNvPr id="10" name="页脚占位符 1"/>
          <p:cNvSpPr>
            <a:spLocks noGrp="1"/>
          </p:cNvSpPr>
          <p:nvPr>
            <p:ph type="ftr" sz="quarter" idx="10"/>
          </p:nvPr>
        </p:nvSpPr>
        <p:spPr>
          <a:xfrm>
            <a:off x="0" y="6553200"/>
            <a:ext cx="457200" cy="228600"/>
          </a:xfrm>
        </p:spPr>
        <p:txBody>
          <a:bodyPr/>
          <a:lstStyle/>
          <a:p>
            <a:pPr>
              <a:defRPr/>
            </a:pPr>
            <a:fld id="{F1DC486F-0984-4F50-8590-69C2C6FFAA9B}" type="slidenum">
              <a:rPr lang="zh-CN" altLang="en-US" sz="1400" smtClean="0"/>
              <a:pPr>
                <a:defRPr/>
              </a:pPr>
              <a:t>26</a:t>
            </a:fld>
            <a:endParaRPr lang="en-US" altLang="zh-CN" sz="1400" dirty="0"/>
          </a:p>
        </p:txBody>
      </p:sp>
      <p:sp>
        <p:nvSpPr>
          <p:cNvPr id="3" name="TextBox 2"/>
          <p:cNvSpPr txBox="1"/>
          <p:nvPr/>
        </p:nvSpPr>
        <p:spPr>
          <a:xfrm>
            <a:off x="732035" y="5661248"/>
            <a:ext cx="3278462" cy="461665"/>
          </a:xfrm>
          <a:prstGeom prst="rect">
            <a:avLst/>
          </a:prstGeom>
          <a:noFill/>
        </p:spPr>
        <p:txBody>
          <a:bodyPr wrap="none" rtlCol="0">
            <a:spAutoFit/>
          </a:bodyPr>
          <a:lstStyle/>
          <a:p>
            <a:r>
              <a:rPr lang="zh-CN" altLang="en-US" dirty="0">
                <a:latin typeface="+mj-ea"/>
                <a:ea typeface="+mj-ea"/>
              </a:rPr>
              <a:t>可对其它定律自行验证</a:t>
            </a:r>
          </a:p>
        </p:txBody>
      </p:sp>
      <p:grpSp>
        <p:nvGrpSpPr>
          <p:cNvPr id="4" name="组合 3">
            <a:extLst>
              <a:ext uri="{FF2B5EF4-FFF2-40B4-BE49-F238E27FC236}">
                <a16:creationId xmlns:a16="http://schemas.microsoft.com/office/drawing/2014/main" id="{9DA3F3FD-E857-1047-9585-1CE7AF15AE16}"/>
              </a:ext>
            </a:extLst>
          </p:cNvPr>
          <p:cNvGrpSpPr/>
          <p:nvPr/>
        </p:nvGrpSpPr>
        <p:grpSpPr>
          <a:xfrm>
            <a:off x="1769259" y="1817747"/>
            <a:ext cx="1658237" cy="691471"/>
            <a:chOff x="3767059" y="2235601"/>
            <a:chExt cx="1658237" cy="691471"/>
          </a:xfrm>
        </p:grpSpPr>
        <mc:AlternateContent xmlns:mc="http://schemas.openxmlformats.org/markup-compatibility/2006" xmlns:a14="http://schemas.microsoft.com/office/drawing/2010/main">
          <mc:Choice Requires="a14">
            <p:graphicFrame>
              <p:nvGraphicFramePr>
                <p:cNvPr id="19" name="Object 16">
                  <a:extLst>
                    <a:ext uri="{FF2B5EF4-FFF2-40B4-BE49-F238E27FC236}">
                      <a16:creationId xmlns:a16="http://schemas.microsoft.com/office/drawing/2014/main" id="{16C0073C-5D56-4A4A-8BC6-3743F864AAB9}"/>
                    </a:ext>
                  </a:extLst>
                </p:cNvPr>
                <p:cNvGraphicFramePr>
                  <a:graphicFrameLocks noChangeAspect="1"/>
                </p:cNvGraphicFramePr>
                <p:nvPr>
                  <p:extLst>
                    <p:ext uri="{D42A27DB-BD31-4B8C-83A1-F6EECF244321}">
                      <p14:modId xmlns:p14="http://schemas.microsoft.com/office/powerpoint/2010/main" val="3318177951"/>
                    </p:ext>
                  </p:extLst>
                </p:nvPr>
              </p:nvGraphicFramePr>
              <p:xfrm>
                <a:off x="3767059" y="2443224"/>
                <a:ext cx="542070" cy="292100"/>
              </p:xfrm>
              <a:graphic>
                <a:graphicData uri="http://schemas.openxmlformats.org/presentationml/2006/ole">
                  <mc:AlternateContent>
                    <mc:Choice xmlns:v="urn:schemas-microsoft-com:vml" Requires="v">
                      <p:oleObj name="Equation" r:id="rId2" imgW="431640" imgH="215640" progId="Equation.3">
                        <p:embed/>
                      </p:oleObj>
                    </mc:Choice>
                    <mc:Fallback>
                      <p:oleObj name="Equation" r:id="rId2" imgW="431640" imgH="215640" progId="Equation.3">
                        <p:embed/>
                        <p:pic>
                          <p:nvPicPr>
                            <p:cNvPr id="13318" name="Object 16"/>
                            <p:cNvPicPr>
                              <a:picLocks noChangeAspect="1" noChangeArrowheads="1"/>
                            </p:cNvPicPr>
                            <p:nvPr/>
                          </p:nvPicPr>
                          <p:blipFill>
                            <a:blip r:embed="rId3">
                              <a:extLst>
                                <a:ext uri="{28A0092B-C50C-407E-A947-70E740481C1C}">
                                  <a14:useLocalDpi val="0"/>
                                </a:ext>
                              </a:extLst>
                            </a:blip>
                            <a:srcRect/>
                            <a:stretch>
                              <a:fillRect/>
                            </a:stretch>
                          </p:blipFill>
                          <p:spPr bwMode="auto">
                            <a:xfrm>
                              <a:off x="3767059" y="2443224"/>
                              <a:ext cx="542070" cy="292100"/>
                            </a:xfrm>
                            <a:prstGeom prst="rect">
                              <a:avLst/>
                            </a:prstGeom>
                            <a:noFill/>
                            <a:extLst>
                              <a:ext uri="{909E8E84-426E-40DD-AFC4-6F175D3DCCD1}">
                                <a14:hiddenFill>
                                  <a:solidFill>
                                    <a:srgbClr val="FFFFFF"/>
                                  </a:solidFill>
                                </a14:hiddenFill>
                              </a:ext>
                            </a:extLst>
                          </p:spPr>
                        </p:pic>
                      </p:oleObj>
                    </mc:Fallback>
                  </mc:AlternateContent>
                </a:graphicData>
              </a:graphic>
            </p:graphicFrame>
          </mc:Choice>
          <mc:Fallback xmlns="">
            <p:graphicFrame>
              <p:nvGraphicFramePr>
                <p:cNvPr id="19" name="Object 16">
                  <a:extLst>
                    <a:ext uri="{FF2B5EF4-FFF2-40B4-BE49-F238E27FC236}">
                      <a16:creationId xmlns:a16="http://schemas.microsoft.com/office/drawing/2014/main" id="{16C0073C-5D56-4A4A-8BC6-3743F864AAB9}"/>
                    </a:ext>
                  </a:extLst>
                </p:cNvPr>
                <p:cNvGraphicFramePr>
                  <a:graphicFrameLocks noChangeAspect="1"/>
                </p:cNvGraphicFramePr>
                <p:nvPr>
                  <p:extLst>
                    <p:ext uri="{D42A27DB-BD31-4B8C-83A1-F6EECF244321}">
                      <p14:modId xmlns:p14="http://schemas.microsoft.com/office/powerpoint/2010/main" val="3318177951"/>
                    </p:ext>
                  </p:extLst>
                </p:nvPr>
              </p:nvGraphicFramePr>
              <p:xfrm>
                <a:off x="3767059" y="2443224"/>
                <a:ext cx="542070" cy="292100"/>
              </p:xfrm>
              <a:graphic>
                <a:graphicData uri="http://schemas.openxmlformats.org/presentationml/2006/ole">
                  <mc:AlternateContent>
                    <mc:Choice xmlns:v="urn:schemas-microsoft-com:vml" Requires="v">
                      <p:oleObj spid="_x0000_s177651" name="Equation" r:id="rId5" imgW="431640" imgH="215640" progId="Equation.3">
                        <p:embed/>
                      </p:oleObj>
                    </mc:Choice>
                    <mc:Fallback>
                      <p:oleObj name="Equation" r:id="rId5" imgW="431640" imgH="215640" progId="Equation.3">
                        <p:embed/>
                        <p:pic>
                          <p:nvPicPr>
                            <p:cNvPr id="13318" name="Object 1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67059" y="2443224"/>
                              <a:ext cx="542070" cy="292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mc:Fallback>
        </mc:AlternateContent>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C00D850D-33A2-AD44-9067-9585058C5D2A}"/>
                    </a:ext>
                  </a:extLst>
                </p:cNvPr>
                <p:cNvSpPr txBox="1"/>
                <p:nvPr/>
              </p:nvSpPr>
              <p:spPr>
                <a:xfrm>
                  <a:off x="4464709" y="2235601"/>
                  <a:ext cx="960587" cy="69147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kumimoji="1" lang="en-GB" altLang="zh-CN" i="1" smtClean="0">
                                <a:latin typeface="Cambria Math" panose="02040503050406030204" pitchFamily="18" charset="0"/>
                              </a:rPr>
                            </m:ctrlPr>
                          </m:fPr>
                          <m:num>
                            <m:r>
                              <a:rPr kumimoji="1" lang="en-GB" altLang="zh-CN" b="1" i="1" smtClean="0">
                                <a:latin typeface="Cambria Math" panose="02040503050406030204" pitchFamily="18" charset="0"/>
                              </a:rPr>
                              <m:t>𝟏</m:t>
                            </m:r>
                          </m:num>
                          <m:den>
                            <m:r>
                              <a:rPr kumimoji="1" lang="en-GB" altLang="zh-CN" b="1" i="1" smtClean="0">
                                <a:latin typeface="Cambria Math" panose="02040503050406030204" pitchFamily="18" charset="0"/>
                              </a:rPr>
                              <m:t>𝟐</m:t>
                            </m:r>
                          </m:den>
                        </m:f>
                        <m:r>
                          <a:rPr kumimoji="1" lang="en-GB" altLang="zh-CN" b="1" i="1" smtClean="0">
                            <a:latin typeface="Cambria Math" panose="02040503050406030204" pitchFamily="18" charset="0"/>
                          </a:rPr>
                          <m:t>𝒎</m:t>
                        </m:r>
                        <m:acc>
                          <m:accPr>
                            <m:chr m:val="̅"/>
                            <m:ctrlPr>
                              <a:rPr kumimoji="1" lang="en-GB" altLang="zh-CN" b="1" i="1" smtClean="0">
                                <a:latin typeface="Cambria Math" panose="02040503050406030204" pitchFamily="18" charset="0"/>
                              </a:rPr>
                            </m:ctrlPr>
                          </m:accPr>
                          <m:e>
                            <m:sSup>
                              <m:sSupPr>
                                <m:ctrlPr>
                                  <a:rPr lang="en-GB" altLang="zh-CN" i="1">
                                    <a:latin typeface="Cambria Math" panose="02040503050406030204" pitchFamily="18" charset="0"/>
                                  </a:rPr>
                                </m:ctrlPr>
                              </m:sSupPr>
                              <m:e>
                                <m:r>
                                  <a:rPr lang="en-GB" altLang="zh-CN" i="1">
                                    <a:latin typeface="Cambria Math" panose="02040503050406030204" pitchFamily="18" charset="0"/>
                                  </a:rPr>
                                  <m:t>𝒗</m:t>
                                </m:r>
                              </m:e>
                              <m:sup>
                                <m:r>
                                  <a:rPr lang="en-GB" altLang="zh-CN" i="1">
                                    <a:latin typeface="Cambria Math" panose="02040503050406030204" pitchFamily="18" charset="0"/>
                                  </a:rPr>
                                  <m:t>𝟐</m:t>
                                </m:r>
                              </m:sup>
                            </m:sSup>
                          </m:e>
                        </m:acc>
                      </m:oMath>
                    </m:oMathPara>
                  </a14:m>
                  <a:endParaRPr kumimoji="1" lang="zh-CN" altLang="en-US" dirty="0"/>
                </a:p>
              </p:txBody>
            </p:sp>
          </mc:Choice>
          <mc:Fallback xmlns="">
            <p:sp>
              <p:nvSpPr>
                <p:cNvPr id="20" name="文本框 19">
                  <a:extLst>
                    <a:ext uri="{FF2B5EF4-FFF2-40B4-BE49-F238E27FC236}">
                      <a16:creationId xmlns:a16="http://schemas.microsoft.com/office/drawing/2014/main" id="{C00D850D-33A2-AD44-9067-9585058C5D2A}"/>
                    </a:ext>
                  </a:extLst>
                </p:cNvPr>
                <p:cNvSpPr txBox="1">
                  <a:spLocks noRot="1" noChangeAspect="1" noMove="1" noResize="1" noEditPoints="1" noAdjustHandles="1" noChangeArrowheads="1" noChangeShapeType="1" noTextEdit="1"/>
                </p:cNvSpPr>
                <p:nvPr/>
              </p:nvSpPr>
              <p:spPr>
                <a:xfrm>
                  <a:off x="4464709" y="2235601"/>
                  <a:ext cx="960587" cy="691471"/>
                </a:xfrm>
                <a:prstGeom prst="rect">
                  <a:avLst/>
                </a:prstGeom>
                <a:blipFill>
                  <a:blip r:embed="rId7"/>
                  <a:stretch>
                    <a:fillRect l="-3896" b="-12500"/>
                  </a:stretch>
                </a:blipFill>
              </p:spPr>
              <p:txBody>
                <a:bodyPr/>
                <a:lstStyle/>
                <a:p>
                  <a:r>
                    <a:rPr lang="zh-CN" altLang="en-US">
                      <a:noFill/>
                    </a:rPr>
                    <a:t> </a:t>
                  </a:r>
                </a:p>
              </p:txBody>
            </p:sp>
          </mc:Fallback>
        </mc:AlternateContent>
      </p:grpSp>
      <p:grpSp>
        <p:nvGrpSpPr>
          <p:cNvPr id="21" name="组合 20">
            <a:extLst>
              <a:ext uri="{FF2B5EF4-FFF2-40B4-BE49-F238E27FC236}">
                <a16:creationId xmlns:a16="http://schemas.microsoft.com/office/drawing/2014/main" id="{6CC8428B-5E8E-F44D-B541-C2403DA78DB0}"/>
              </a:ext>
            </a:extLst>
          </p:cNvPr>
          <p:cNvGrpSpPr/>
          <p:nvPr/>
        </p:nvGrpSpPr>
        <p:grpSpPr>
          <a:xfrm>
            <a:off x="481024" y="2693751"/>
            <a:ext cx="6755272" cy="1036200"/>
            <a:chOff x="1057088" y="1172013"/>
            <a:chExt cx="6755272" cy="1036200"/>
          </a:xfrm>
        </p:grpSpPr>
        <p:pic>
          <p:nvPicPr>
            <p:cNvPr id="22" name="图片 21">
              <a:extLst>
                <a:ext uri="{FF2B5EF4-FFF2-40B4-BE49-F238E27FC236}">
                  <a16:creationId xmlns:a16="http://schemas.microsoft.com/office/drawing/2014/main" id="{E5FD32AA-1F30-2E48-84FE-D53C6A057B15}"/>
                </a:ext>
              </a:extLst>
            </p:cNvPr>
            <p:cNvPicPr>
              <a:picLocks noChangeAspect="1"/>
            </p:cNvPicPr>
            <p:nvPr/>
          </p:nvPicPr>
          <p:blipFill rotWithShape="1">
            <a:blip r:embed="rId8"/>
            <a:srcRect r="23915"/>
            <a:stretch/>
          </p:blipFill>
          <p:spPr>
            <a:xfrm>
              <a:off x="2464416" y="1172013"/>
              <a:ext cx="3547744" cy="1036200"/>
            </a:xfrm>
            <a:prstGeom prst="rect">
              <a:avLst/>
            </a:prstGeom>
            <a:ln>
              <a:noFill/>
            </a:ln>
          </p:spPr>
        </p:pic>
        <mc:AlternateContent xmlns:mc="http://schemas.openxmlformats.org/markup-compatibility/2006" xmlns:a14="http://schemas.microsoft.com/office/drawing/2010/main">
          <mc:Choice Requires="a14">
            <p:sp>
              <p:nvSpPr>
                <p:cNvPr id="23" name="文本框 22">
                  <a:extLst>
                    <a:ext uri="{FF2B5EF4-FFF2-40B4-BE49-F238E27FC236}">
                      <a16:creationId xmlns:a16="http://schemas.microsoft.com/office/drawing/2014/main" id="{6C689C89-A881-EF44-AF67-CC21B98984D8}"/>
                    </a:ext>
                  </a:extLst>
                </p:cNvPr>
                <p:cNvSpPr txBox="1"/>
                <p:nvPr/>
              </p:nvSpPr>
              <p:spPr>
                <a:xfrm>
                  <a:off x="5566122" y="1303488"/>
                  <a:ext cx="2166442" cy="69384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GB" altLang="zh-CN" b="1" i="1" smtClean="0">
                            <a:latin typeface="Cambria Math" panose="02040503050406030204" pitchFamily="18" charset="0"/>
                          </a:rPr>
                          <m:t>=</m:t>
                        </m:r>
                        <m:f>
                          <m:fPr>
                            <m:ctrlPr>
                              <a:rPr kumimoji="1" lang="en-GB" altLang="zh-CN" i="1" smtClean="0">
                                <a:latin typeface="Cambria Math" panose="02040503050406030204" pitchFamily="18" charset="0"/>
                              </a:rPr>
                            </m:ctrlPr>
                          </m:fPr>
                          <m:num>
                            <m:r>
                              <a:rPr kumimoji="1" lang="en-GB" altLang="zh-CN" b="1" i="1" smtClean="0">
                                <a:latin typeface="Cambria Math" panose="02040503050406030204" pitchFamily="18" charset="0"/>
                              </a:rPr>
                              <m:t>𝟐</m:t>
                            </m:r>
                          </m:num>
                          <m:den>
                            <m:r>
                              <a:rPr kumimoji="1" lang="en-GB" altLang="zh-CN" b="1" i="1" smtClean="0">
                                <a:latin typeface="Cambria Math" panose="02040503050406030204" pitchFamily="18" charset="0"/>
                              </a:rPr>
                              <m:t>𝟑</m:t>
                            </m:r>
                          </m:den>
                        </m:f>
                        <m:f>
                          <m:fPr>
                            <m:ctrlPr>
                              <a:rPr lang="en-GB" altLang="zh-CN" i="1">
                                <a:latin typeface="Cambria Math" panose="02040503050406030204" pitchFamily="18" charset="0"/>
                              </a:rPr>
                            </m:ctrlPr>
                          </m:fPr>
                          <m:num>
                            <m:sSub>
                              <m:sSubPr>
                                <m:ctrlPr>
                                  <a:rPr lang="en-GB" altLang="zh-CN" i="1">
                                    <a:latin typeface="Cambria Math" panose="02040503050406030204" pitchFamily="18" charset="0"/>
                                  </a:rPr>
                                </m:ctrlPr>
                              </m:sSubPr>
                              <m:e>
                                <m:r>
                                  <a:rPr lang="en-GB" altLang="zh-CN" i="1">
                                    <a:latin typeface="Cambria Math" panose="02040503050406030204" pitchFamily="18" charset="0"/>
                                  </a:rPr>
                                  <m:t>𝑵</m:t>
                                </m:r>
                              </m:e>
                              <m:sub>
                                <m:r>
                                  <a:rPr lang="en-GB" altLang="zh-CN" i="1">
                                    <a:latin typeface="Cambria Math" panose="02040503050406030204" pitchFamily="18" charset="0"/>
                                  </a:rPr>
                                  <m:t>𝑨</m:t>
                                </m:r>
                              </m:sub>
                            </m:sSub>
                          </m:num>
                          <m:den>
                            <m:r>
                              <a:rPr lang="en-GB" altLang="zh-CN" b="1" i="1" smtClean="0">
                                <a:latin typeface="Cambria Math" panose="02040503050406030204" pitchFamily="18" charset="0"/>
                              </a:rPr>
                              <m:t>𝑽</m:t>
                            </m:r>
                          </m:den>
                        </m:f>
                        <m:sSub>
                          <m:sSubPr>
                            <m:ctrlPr>
                              <a:rPr lang="en-GB" altLang="zh-CN" i="1">
                                <a:latin typeface="Cambria Math" panose="02040503050406030204" pitchFamily="18" charset="0"/>
                              </a:rPr>
                            </m:ctrlPr>
                          </m:sSubPr>
                          <m:e>
                            <m:acc>
                              <m:accPr>
                                <m:chr m:val="̅"/>
                                <m:ctrlPr>
                                  <a:rPr lang="en-GB" altLang="zh-CN" i="1">
                                    <a:latin typeface="Cambria Math" panose="02040503050406030204" pitchFamily="18" charset="0"/>
                                  </a:rPr>
                                </m:ctrlPr>
                              </m:accPr>
                              <m:e>
                                <m:r>
                                  <a:rPr lang="en-GB" altLang="zh-CN" i="1">
                                    <a:latin typeface="Cambria Math" panose="02040503050406030204" pitchFamily="18" charset="0"/>
                                  </a:rPr>
                                  <m:t>𝒆</m:t>
                                </m:r>
                              </m:e>
                            </m:acc>
                          </m:e>
                          <m:sub>
                            <m:r>
                              <a:rPr lang="en-GB" altLang="zh-CN" i="1">
                                <a:latin typeface="Cambria Math" panose="02040503050406030204" pitchFamily="18" charset="0"/>
                              </a:rPr>
                              <m:t>𝒌</m:t>
                            </m:r>
                          </m:sub>
                        </m:sSub>
                      </m:oMath>
                    </m:oMathPara>
                  </a14:m>
                  <a:endParaRPr kumimoji="1" lang="zh-CN" altLang="en-US" i="1" dirty="0"/>
                </a:p>
              </p:txBody>
            </p:sp>
          </mc:Choice>
          <mc:Fallback xmlns="">
            <p:sp>
              <p:nvSpPr>
                <p:cNvPr id="23" name="文本框 22">
                  <a:extLst>
                    <a:ext uri="{FF2B5EF4-FFF2-40B4-BE49-F238E27FC236}">
                      <a16:creationId xmlns:a16="http://schemas.microsoft.com/office/drawing/2014/main" id="{6C689C89-A881-EF44-AF67-CC21B98984D8}"/>
                    </a:ext>
                  </a:extLst>
                </p:cNvPr>
                <p:cNvSpPr txBox="1">
                  <a:spLocks noRot="1" noChangeAspect="1" noMove="1" noResize="1" noEditPoints="1" noAdjustHandles="1" noChangeArrowheads="1" noChangeShapeType="1" noTextEdit="1"/>
                </p:cNvSpPr>
                <p:nvPr/>
              </p:nvSpPr>
              <p:spPr>
                <a:xfrm>
                  <a:off x="5566122" y="1303488"/>
                  <a:ext cx="2166442" cy="693844"/>
                </a:xfrm>
                <a:prstGeom prst="rect">
                  <a:avLst/>
                </a:prstGeom>
                <a:blipFill>
                  <a:blip r:embed="rId9"/>
                  <a:stretch>
                    <a:fillRect b="-14545"/>
                  </a:stretch>
                </a:blipFill>
              </p:spPr>
              <p:txBody>
                <a:bodyPr/>
                <a:lstStyle/>
                <a:p>
                  <a:r>
                    <a:rPr lang="zh-CN" altLang="en-US">
                      <a:noFill/>
                    </a:rPr>
                    <a:t> </a:t>
                  </a:r>
                </a:p>
              </p:txBody>
            </p:sp>
          </mc:Fallback>
        </mc:AlternateContent>
        <p:sp>
          <p:nvSpPr>
            <p:cNvPr id="24" name="矩形 23">
              <a:extLst>
                <a:ext uri="{FF2B5EF4-FFF2-40B4-BE49-F238E27FC236}">
                  <a16:creationId xmlns:a16="http://schemas.microsoft.com/office/drawing/2014/main" id="{2001516C-155B-B746-9F47-E0451C812EB4}"/>
                </a:ext>
              </a:extLst>
            </p:cNvPr>
            <p:cNvSpPr/>
            <p:nvPr/>
          </p:nvSpPr>
          <p:spPr bwMode="auto">
            <a:xfrm>
              <a:off x="1057088" y="1172013"/>
              <a:ext cx="6755272" cy="600803"/>
            </a:xfrm>
            <a:prstGeom prst="rect">
              <a:avLst/>
            </a:prstGeom>
            <a:noFill/>
            <a:ln w="9525" cap="flat" cmpd="sng" algn="ctr">
              <a:noFill/>
              <a:prstDash val="solid"/>
              <a:round/>
              <a:headEnd type="none" w="med" len="med"/>
              <a:tailEnd type="none" w="med" len="med"/>
            </a:ln>
            <a:effectLst/>
          </p:spPr>
          <p:txBody>
            <a:bodyPr vert="horz" wrap="none" lIns="90000" tIns="46800" rIns="90000" bIns="4680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1" i="0" u="none" strike="noStrike" cap="none" normalizeH="0" baseline="0">
                <a:ln>
                  <a:noFill/>
                </a:ln>
                <a:solidFill>
                  <a:schemeClr val="tx1"/>
                </a:solidFill>
                <a:effectLst/>
                <a:latin typeface="Times New Roman" pitchFamily="18" charset="0"/>
                <a:ea typeface="宋体" pitchFamily="2" charset="-122"/>
              </a:endParaRPr>
            </a:p>
          </p:txBody>
        </p:sp>
        <p:sp>
          <p:nvSpPr>
            <p:cNvPr id="25" name="矩形 24">
              <a:extLst>
                <a:ext uri="{FF2B5EF4-FFF2-40B4-BE49-F238E27FC236}">
                  <a16:creationId xmlns:a16="http://schemas.microsoft.com/office/drawing/2014/main" id="{0DD385E2-3CED-8A45-A187-14A64D5FFFC1}"/>
                </a:ext>
              </a:extLst>
            </p:cNvPr>
            <p:cNvSpPr/>
            <p:nvPr/>
          </p:nvSpPr>
          <p:spPr bwMode="auto">
            <a:xfrm>
              <a:off x="2267744" y="1281408"/>
              <a:ext cx="5256584" cy="841503"/>
            </a:xfrm>
            <a:prstGeom prst="rect">
              <a:avLst/>
            </a:prstGeom>
            <a:noFill/>
            <a:ln w="15875" cap="flat" cmpd="sng" algn="ctr">
              <a:solidFill>
                <a:srgbClr val="FF3300"/>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1" i="0" u="none" strike="noStrike" cap="none" normalizeH="0" baseline="0">
                <a:ln>
                  <a:noFill/>
                </a:ln>
                <a:solidFill>
                  <a:schemeClr val="tx1"/>
                </a:solidFill>
                <a:effectLst/>
                <a:latin typeface="Times New Roman" pitchFamily="18" charset="0"/>
                <a:ea typeface="宋体" pitchFamily="2" charset="-122"/>
              </a:endParaRPr>
            </a:p>
          </p:txBody>
        </p:sp>
      </p:grpSp>
      <p:grpSp>
        <p:nvGrpSpPr>
          <p:cNvPr id="6" name="组合 5">
            <a:extLst>
              <a:ext uri="{FF2B5EF4-FFF2-40B4-BE49-F238E27FC236}">
                <a16:creationId xmlns:a16="http://schemas.microsoft.com/office/drawing/2014/main" id="{0FAE99DA-991E-7747-847F-ACB9C6B9C800}"/>
              </a:ext>
            </a:extLst>
          </p:cNvPr>
          <p:cNvGrpSpPr/>
          <p:nvPr/>
        </p:nvGrpSpPr>
        <p:grpSpPr>
          <a:xfrm>
            <a:off x="2462244" y="3912831"/>
            <a:ext cx="3755484" cy="714683"/>
            <a:chOff x="2462244" y="3912831"/>
            <a:chExt cx="3755484" cy="714683"/>
          </a:xfrm>
        </p:grpSpPr>
        <p:sp>
          <p:nvSpPr>
            <p:cNvPr id="14343" name="TextBox 8"/>
            <p:cNvSpPr txBox="1">
              <a:spLocks noChangeArrowheads="1"/>
            </p:cNvSpPr>
            <p:nvPr/>
          </p:nvSpPr>
          <p:spPr bwMode="auto">
            <a:xfrm>
              <a:off x="4582344" y="4047455"/>
              <a:ext cx="163538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b="1">
                  <a:solidFill>
                    <a:schemeClr val="tx1"/>
                  </a:solidFill>
                  <a:latin typeface="Times New Roman" pitchFamily="18" charset="0"/>
                  <a:ea typeface="宋体" pitchFamily="2" charset="-122"/>
                </a:defRPr>
              </a:lvl1pPr>
              <a:lvl2pPr marL="742950" indent="-285750" eaLnBrk="0" hangingPunct="0">
                <a:defRPr kumimoji="1" sz="2400" b="1">
                  <a:solidFill>
                    <a:schemeClr val="tx1"/>
                  </a:solidFill>
                  <a:latin typeface="Times New Roman" pitchFamily="18" charset="0"/>
                  <a:ea typeface="宋体" pitchFamily="2" charset="-122"/>
                </a:defRPr>
              </a:lvl2pPr>
              <a:lvl3pPr marL="1143000" indent="-228600" eaLnBrk="0" hangingPunct="0">
                <a:defRPr kumimoji="1" sz="2400" b="1">
                  <a:solidFill>
                    <a:schemeClr val="tx1"/>
                  </a:solidFill>
                  <a:latin typeface="Times New Roman" pitchFamily="18" charset="0"/>
                  <a:ea typeface="宋体" pitchFamily="2" charset="-122"/>
                </a:defRPr>
              </a:lvl3pPr>
              <a:lvl4pPr marL="1600200" indent="-228600" eaLnBrk="0" hangingPunct="0">
                <a:defRPr kumimoji="1" sz="2400" b="1">
                  <a:solidFill>
                    <a:schemeClr val="tx1"/>
                  </a:solidFill>
                  <a:latin typeface="Times New Roman" pitchFamily="18" charset="0"/>
                  <a:ea typeface="宋体" pitchFamily="2" charset="-122"/>
                </a:defRPr>
              </a:lvl4pPr>
              <a:lvl5pPr marL="2057400" indent="-228600" eaLnBrk="0" hangingPunct="0">
                <a:defRPr kumimoji="1" sz="24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9pPr>
            </a:lstStyle>
            <a:p>
              <a:pPr eaLnBrk="1" hangingPunct="1"/>
              <a:r>
                <a:rPr lang="en-US" altLang="zh-CN" dirty="0">
                  <a:latin typeface="+mn-lt"/>
                  <a:ea typeface="+mj-ea"/>
                </a:rPr>
                <a:t>= Constant</a:t>
              </a:r>
              <a:endParaRPr lang="zh-CN" altLang="en-US" dirty="0">
                <a:latin typeface="+mn-lt"/>
                <a:ea typeface="+mj-ea"/>
              </a:endParaRPr>
            </a:p>
          </p:txBody>
        </p:sp>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69494CE6-E530-D549-A22E-4EE0610AE447}"/>
                    </a:ext>
                  </a:extLst>
                </p:cNvPr>
                <p:cNvSpPr/>
                <p:nvPr/>
              </p:nvSpPr>
              <p:spPr>
                <a:xfrm>
                  <a:off x="2462244" y="3912831"/>
                  <a:ext cx="2504525" cy="714683"/>
                </a:xfrm>
                <a:prstGeom prst="rect">
                  <a:avLst/>
                </a:prstGeom>
              </p:spPr>
              <p:txBody>
                <a:bodyPr wrap="square">
                  <a:spAutoFit/>
                </a:bodyPr>
                <a:lstStyle/>
                <a:p>
                  <a14:m>
                    <m:oMath xmlns:m="http://schemas.openxmlformats.org/officeDocument/2006/math">
                      <m:r>
                        <a:rPr lang="en-GB" altLang="zh-CN" sz="2800" i="1" smtClean="0">
                          <a:latin typeface="Cambria Math" panose="02040503050406030204" pitchFamily="18" charset="0"/>
                        </a:rPr>
                        <m:t>𝑃</m:t>
                      </m:r>
                      <m:r>
                        <m:rPr>
                          <m:sty m:val="p"/>
                        </m:rPr>
                        <a:rPr lang="en-GB" altLang="zh-CN" sz="2800" i="1" smtClean="0">
                          <a:latin typeface="Cambria Math" panose="02040503050406030204" pitchFamily="18" charset="0"/>
                        </a:rPr>
                        <m:t>V</m:t>
                      </m:r>
                      <m:r>
                        <a:rPr lang="en-US" altLang="zh-CN" sz="2800" b="1" i="1" smtClean="0">
                          <a:latin typeface="Cambria Math" panose="02040503050406030204" pitchFamily="18" charset="0"/>
                        </a:rPr>
                        <m:t>=</m:t>
                      </m:r>
                      <m:f>
                        <m:fPr>
                          <m:ctrlPr>
                            <a:rPr lang="en-GB" altLang="zh-CN" sz="2800" i="1">
                              <a:latin typeface="Cambria Math" panose="02040503050406030204" pitchFamily="18" charset="0"/>
                            </a:rPr>
                          </m:ctrlPr>
                        </m:fPr>
                        <m:num>
                          <m:r>
                            <a:rPr lang="en-GB" altLang="zh-CN" sz="2800" i="1">
                              <a:latin typeface="Cambria Math" panose="02040503050406030204" pitchFamily="18" charset="0"/>
                            </a:rPr>
                            <m:t>𝟐</m:t>
                          </m:r>
                        </m:num>
                        <m:den>
                          <m:r>
                            <a:rPr lang="en-GB" altLang="zh-CN" sz="2800" i="1">
                              <a:latin typeface="Cambria Math" panose="02040503050406030204" pitchFamily="18" charset="0"/>
                            </a:rPr>
                            <m:t>𝟑</m:t>
                          </m:r>
                        </m:den>
                      </m:f>
                      <m:sSub>
                        <m:sSubPr>
                          <m:ctrlPr>
                            <a:rPr lang="en-GB" altLang="zh-CN" sz="2800" i="1" smtClean="0">
                              <a:latin typeface="Cambria Math" panose="02040503050406030204" pitchFamily="18" charset="0"/>
                            </a:rPr>
                          </m:ctrlPr>
                        </m:sSubPr>
                        <m:e>
                          <m:r>
                            <a:rPr lang="en-US" altLang="zh-CN" sz="2800" b="1" i="1" smtClean="0">
                              <a:latin typeface="Cambria Math" panose="02040503050406030204" pitchFamily="18" charset="0"/>
                            </a:rPr>
                            <m:t>𝑵</m:t>
                          </m:r>
                        </m:e>
                        <m:sub>
                          <m:r>
                            <a:rPr lang="en-US" altLang="zh-CN" sz="2800" b="1" i="1" smtClean="0">
                              <a:latin typeface="Cambria Math" panose="02040503050406030204" pitchFamily="18" charset="0"/>
                            </a:rPr>
                            <m:t>𝑨</m:t>
                          </m:r>
                        </m:sub>
                      </m:sSub>
                    </m:oMath>
                  </a14:m>
                  <a:r>
                    <a:rPr lang="en-GB" altLang="zh-CN" sz="2800" dirty="0"/>
                    <a:t> </a:t>
                  </a:r>
                  <a14:m>
                    <m:oMath xmlns:m="http://schemas.openxmlformats.org/officeDocument/2006/math">
                      <m:sSub>
                        <m:sSubPr>
                          <m:ctrlPr>
                            <a:rPr lang="en-GB" altLang="zh-CN" sz="2800" i="1">
                              <a:latin typeface="Cambria Math" panose="02040503050406030204" pitchFamily="18" charset="0"/>
                            </a:rPr>
                          </m:ctrlPr>
                        </m:sSubPr>
                        <m:e>
                          <m:acc>
                            <m:accPr>
                              <m:chr m:val="̅"/>
                              <m:ctrlPr>
                                <a:rPr lang="en-GB" altLang="zh-CN" sz="2800" i="1">
                                  <a:latin typeface="Cambria Math" panose="02040503050406030204" pitchFamily="18" charset="0"/>
                                </a:rPr>
                              </m:ctrlPr>
                            </m:accPr>
                            <m:e>
                              <m:r>
                                <a:rPr lang="en-GB" altLang="zh-CN" sz="2800" i="1">
                                  <a:latin typeface="Cambria Math" panose="02040503050406030204" pitchFamily="18" charset="0"/>
                                </a:rPr>
                                <m:t>𝒆</m:t>
                              </m:r>
                            </m:e>
                          </m:acc>
                        </m:e>
                        <m:sub>
                          <m:r>
                            <a:rPr lang="en-GB" altLang="zh-CN" sz="2800" i="1">
                              <a:latin typeface="Cambria Math" panose="02040503050406030204" pitchFamily="18" charset="0"/>
                            </a:rPr>
                            <m:t>𝒌</m:t>
                          </m:r>
                        </m:sub>
                      </m:sSub>
                    </m:oMath>
                  </a14:m>
                  <a:endParaRPr lang="zh-CN" altLang="en-US" sz="2800" dirty="0"/>
                </a:p>
              </p:txBody>
            </p:sp>
          </mc:Choice>
          <mc:Fallback xmlns="">
            <p:sp>
              <p:nvSpPr>
                <p:cNvPr id="5" name="矩形 4">
                  <a:extLst>
                    <a:ext uri="{FF2B5EF4-FFF2-40B4-BE49-F238E27FC236}">
                      <a16:creationId xmlns:a16="http://schemas.microsoft.com/office/drawing/2014/main" id="{69494CE6-E530-D549-A22E-4EE0610AE447}"/>
                    </a:ext>
                  </a:extLst>
                </p:cNvPr>
                <p:cNvSpPr>
                  <a:spLocks noRot="1" noChangeAspect="1" noMove="1" noResize="1" noEditPoints="1" noAdjustHandles="1" noChangeArrowheads="1" noChangeShapeType="1" noTextEdit="1"/>
                </p:cNvSpPr>
                <p:nvPr/>
              </p:nvSpPr>
              <p:spPr>
                <a:xfrm>
                  <a:off x="2462244" y="3912831"/>
                  <a:ext cx="2504525" cy="714683"/>
                </a:xfrm>
                <a:prstGeom prst="rect">
                  <a:avLst/>
                </a:prstGeom>
                <a:blipFill>
                  <a:blip r:embed="rId10"/>
                  <a:stretch>
                    <a:fillRect l="-1010" b="-5263"/>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14527823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2" name="Picture 2" descr="FG06_08_1C"/>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1475656" y="3829444"/>
            <a:ext cx="5328592" cy="2849213"/>
          </a:xfrm>
        </p:spPr>
      </p:pic>
      <p:sp>
        <p:nvSpPr>
          <p:cNvPr id="568323" name="Rectangle 3"/>
          <p:cNvSpPr>
            <a:spLocks noGrp="1" noChangeArrowheads="1"/>
          </p:cNvSpPr>
          <p:nvPr>
            <p:ph type="body" sz="half" idx="1"/>
          </p:nvPr>
        </p:nvSpPr>
        <p:spPr>
          <a:xfrm>
            <a:off x="179512" y="1196206"/>
            <a:ext cx="8497887" cy="864642"/>
          </a:xfrm>
        </p:spPr>
        <p:txBody>
          <a:bodyPr/>
          <a:lstStyle/>
          <a:p>
            <a:pPr marL="0" indent="0" eaLnBrk="1" hangingPunct="1">
              <a:lnSpc>
                <a:spcPct val="120000"/>
              </a:lnSpc>
              <a:spcBef>
                <a:spcPct val="50000"/>
              </a:spcBef>
              <a:buFont typeface="Wingdings" pitchFamily="2" charset="2"/>
              <a:buNone/>
              <a:tabLst>
                <a:tab pos="5430838" algn="l"/>
              </a:tabLst>
              <a:defRPr/>
            </a:pPr>
            <a:r>
              <a:rPr lang="zh-CN" altLang="en-US" sz="2400" dirty="0">
                <a:solidFill>
                  <a:schemeClr val="accent2">
                    <a:lumMod val="50000"/>
                  </a:schemeClr>
                </a:solidFill>
                <a:latin typeface="Arial" panose="020B0604020202020204" pitchFamily="34" charset="0"/>
                <a:ea typeface="+mj-ea"/>
                <a:cs typeface="Arial" panose="020B0604020202020204" pitchFamily="34" charset="0"/>
              </a:rPr>
              <a:t>压力恒定时（不太大），一定量气体的体积与它的热力学温度成正比；或恒压时，一定量气体的体积与温度的商值是恒量。</a:t>
            </a:r>
          </a:p>
        </p:txBody>
      </p:sp>
      <p:sp>
        <p:nvSpPr>
          <p:cNvPr id="40964" name="Text Box 4"/>
          <p:cNvSpPr txBox="1">
            <a:spLocks noChangeArrowheads="1"/>
          </p:cNvSpPr>
          <p:nvPr/>
        </p:nvSpPr>
        <p:spPr bwMode="auto">
          <a:xfrm>
            <a:off x="3686175" y="814388"/>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defRPr kumimoji="1" sz="2400" b="1">
                <a:solidFill>
                  <a:schemeClr val="tx1"/>
                </a:solidFill>
                <a:latin typeface="Times New Roman" pitchFamily="18" charset="0"/>
                <a:ea typeface="宋体" pitchFamily="2" charset="-122"/>
              </a:defRPr>
            </a:lvl1pPr>
            <a:lvl2pPr marL="742950" indent="-285750" eaLnBrk="0" hangingPunct="0">
              <a:defRPr kumimoji="1" sz="2400" b="1">
                <a:solidFill>
                  <a:schemeClr val="tx1"/>
                </a:solidFill>
                <a:latin typeface="Times New Roman" pitchFamily="18" charset="0"/>
                <a:ea typeface="宋体" pitchFamily="2" charset="-122"/>
              </a:defRPr>
            </a:lvl2pPr>
            <a:lvl3pPr marL="1143000" indent="-228600" eaLnBrk="0" hangingPunct="0">
              <a:defRPr kumimoji="1" sz="2400" b="1">
                <a:solidFill>
                  <a:schemeClr val="tx1"/>
                </a:solidFill>
                <a:latin typeface="Times New Roman" pitchFamily="18" charset="0"/>
                <a:ea typeface="宋体" pitchFamily="2" charset="-122"/>
              </a:defRPr>
            </a:lvl3pPr>
            <a:lvl4pPr marL="1600200" indent="-228600" eaLnBrk="0" hangingPunct="0">
              <a:defRPr kumimoji="1" sz="2400" b="1">
                <a:solidFill>
                  <a:schemeClr val="tx1"/>
                </a:solidFill>
                <a:latin typeface="Times New Roman" pitchFamily="18" charset="0"/>
                <a:ea typeface="宋体" pitchFamily="2" charset="-122"/>
              </a:defRPr>
            </a:lvl4pPr>
            <a:lvl5pPr marL="2057400" indent="-228600" eaLnBrk="0" hangingPunct="0">
              <a:defRPr kumimoji="1" sz="24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9pPr>
          </a:lstStyle>
          <a:p>
            <a:pPr>
              <a:spcBef>
                <a:spcPct val="50000"/>
              </a:spcBef>
            </a:pPr>
            <a:endParaRPr kumimoji="0" lang="zh-CN" altLang="zh-CN">
              <a:solidFill>
                <a:schemeClr val="bg1"/>
              </a:solidFill>
              <a:latin typeface="Arial" panose="020B0604020202020204" pitchFamily="34" charset="0"/>
              <a:ea typeface="+mj-ea"/>
              <a:cs typeface="Arial" panose="020B0604020202020204" pitchFamily="34" charset="0"/>
            </a:endParaRPr>
          </a:p>
        </p:txBody>
      </p:sp>
      <p:grpSp>
        <p:nvGrpSpPr>
          <p:cNvPr id="40965" name="Group 10"/>
          <p:cNvGrpSpPr>
            <a:grpSpLocks/>
          </p:cNvGrpSpPr>
          <p:nvPr/>
        </p:nvGrpSpPr>
        <p:grpSpPr bwMode="auto">
          <a:xfrm>
            <a:off x="1415103" y="3320377"/>
            <a:ext cx="3449638" cy="523875"/>
            <a:chOff x="1486" y="1171"/>
            <a:chExt cx="2354" cy="330"/>
          </a:xfrm>
        </p:grpSpPr>
        <p:sp>
          <p:nvSpPr>
            <p:cNvPr id="568325" name="Text Box 5"/>
            <p:cNvSpPr txBox="1">
              <a:spLocks noChangeArrowheads="1"/>
            </p:cNvSpPr>
            <p:nvPr/>
          </p:nvSpPr>
          <p:spPr bwMode="auto">
            <a:xfrm>
              <a:off x="1486" y="1171"/>
              <a:ext cx="1144" cy="330"/>
            </a:xfrm>
            <a:prstGeom prst="rect">
              <a:avLst/>
            </a:prstGeom>
            <a:noFill/>
            <a:ln w="9525" algn="ctr">
              <a:noFill/>
              <a:miter lim="800000"/>
              <a:headEnd/>
              <a:tailEnd/>
            </a:ln>
            <a:effectLst/>
          </p:spPr>
          <p:txBody>
            <a:bodyPr>
              <a:spAutoFit/>
            </a:bodyPr>
            <a:lstStyle/>
            <a:p>
              <a:pPr eaLnBrk="0" hangingPunct="0">
                <a:spcBef>
                  <a:spcPct val="50000"/>
                </a:spcBef>
                <a:defRPr/>
              </a:pPr>
              <a:r>
                <a:rPr kumimoji="0" lang="en-US" altLang="zh-CN" i="1" dirty="0">
                  <a:latin typeface="Arial" panose="020B0604020202020204" pitchFamily="34" charset="0"/>
                  <a:ea typeface="+mj-ea"/>
                  <a:cs typeface="Arial" panose="020B0604020202020204" pitchFamily="34" charset="0"/>
                </a:rPr>
                <a:t>V </a:t>
              </a:r>
              <a:r>
                <a:rPr kumimoji="0" lang="en-US" altLang="zh-CN" sz="2800" dirty="0">
                  <a:latin typeface="Arial" panose="020B0604020202020204" pitchFamily="34" charset="0"/>
                  <a:ea typeface="+mj-ea"/>
                  <a:cs typeface="Arial" panose="020B0604020202020204" pitchFamily="34" charset="0"/>
                  <a:sym typeface="Symbol" pitchFamily="18" charset="2"/>
                </a:rPr>
                <a:t></a:t>
              </a:r>
              <a:r>
                <a:rPr kumimoji="0" lang="en-US" altLang="zh-CN" i="1" dirty="0">
                  <a:latin typeface="Arial" panose="020B0604020202020204" pitchFamily="34" charset="0"/>
                  <a:ea typeface="+mj-ea"/>
                  <a:cs typeface="Arial" panose="020B0604020202020204" pitchFamily="34" charset="0"/>
                  <a:sym typeface="WP MathA" pitchFamily="2" charset="2"/>
                </a:rPr>
                <a:t> T </a:t>
              </a:r>
            </a:p>
          </p:txBody>
        </p:sp>
        <p:sp>
          <p:nvSpPr>
            <p:cNvPr id="568326" name="Text Box 6"/>
            <p:cNvSpPr txBox="1">
              <a:spLocks noChangeArrowheads="1"/>
            </p:cNvSpPr>
            <p:nvPr/>
          </p:nvSpPr>
          <p:spPr bwMode="auto">
            <a:xfrm>
              <a:off x="2696" y="1203"/>
              <a:ext cx="1144" cy="291"/>
            </a:xfrm>
            <a:prstGeom prst="rect">
              <a:avLst/>
            </a:prstGeom>
            <a:noFill/>
            <a:ln w="9525" algn="ctr">
              <a:noFill/>
              <a:miter lim="800000"/>
              <a:headEnd/>
              <a:tailEnd/>
            </a:ln>
            <a:effectLst/>
          </p:spPr>
          <p:txBody>
            <a:bodyPr>
              <a:spAutoFit/>
            </a:bodyPr>
            <a:lstStyle/>
            <a:p>
              <a:pPr eaLnBrk="0" hangingPunct="0">
                <a:spcBef>
                  <a:spcPct val="50000"/>
                </a:spcBef>
                <a:defRPr/>
              </a:pPr>
              <a:r>
                <a:rPr kumimoji="0" lang="en-US" altLang="zh-CN" i="1" dirty="0">
                  <a:latin typeface="Arial" panose="020B0604020202020204" pitchFamily="34" charset="0"/>
                  <a:ea typeface="+mj-ea"/>
                  <a:cs typeface="Arial" panose="020B0604020202020204" pitchFamily="34" charset="0"/>
                </a:rPr>
                <a:t>V</a:t>
              </a:r>
              <a:r>
                <a:rPr kumimoji="0" lang="en-US" altLang="zh-CN" dirty="0">
                  <a:latin typeface="Arial" panose="020B0604020202020204" pitchFamily="34" charset="0"/>
                  <a:ea typeface="+mj-ea"/>
                  <a:cs typeface="Arial" panose="020B0604020202020204" pitchFamily="34" charset="0"/>
                </a:rPr>
                <a:t> </a:t>
              </a:r>
              <a:r>
                <a:rPr kumimoji="0" lang="en-US" altLang="zh-CN" dirty="0">
                  <a:latin typeface="Arial" panose="020B0604020202020204" pitchFamily="34" charset="0"/>
                  <a:ea typeface="+mj-ea"/>
                  <a:cs typeface="Arial" panose="020B0604020202020204" pitchFamily="34" charset="0"/>
                  <a:sym typeface="WP MathA" pitchFamily="2" charset="2"/>
                </a:rPr>
                <a:t>= </a:t>
              </a:r>
              <a:r>
                <a:rPr kumimoji="0" lang="en-US" altLang="zh-CN" i="1" dirty="0">
                  <a:latin typeface="Arial" panose="020B0604020202020204" pitchFamily="34" charset="0"/>
                  <a:ea typeface="+mj-ea"/>
                  <a:cs typeface="Arial" panose="020B0604020202020204" pitchFamily="34" charset="0"/>
                  <a:sym typeface="WP MathA" pitchFamily="2" charset="2"/>
                </a:rPr>
                <a:t>b T</a:t>
              </a:r>
              <a:r>
                <a:rPr kumimoji="0" lang="en-US" altLang="zh-CN" dirty="0">
                  <a:latin typeface="Arial" panose="020B0604020202020204" pitchFamily="34" charset="0"/>
                  <a:ea typeface="+mj-ea"/>
                  <a:cs typeface="Arial" panose="020B0604020202020204" pitchFamily="34" charset="0"/>
                  <a:sym typeface="WP MathA" pitchFamily="2" charset="2"/>
                </a:rPr>
                <a:t> </a:t>
              </a:r>
            </a:p>
          </p:txBody>
        </p:sp>
      </p:grpSp>
      <p:sp>
        <p:nvSpPr>
          <p:cNvPr id="11" name="Rectangle 6"/>
          <p:cNvSpPr>
            <a:spLocks noChangeArrowheads="1"/>
          </p:cNvSpPr>
          <p:nvPr/>
        </p:nvSpPr>
        <p:spPr bwMode="auto">
          <a:xfrm>
            <a:off x="971600" y="116632"/>
            <a:ext cx="7412360" cy="762000"/>
          </a:xfrm>
          <a:prstGeom prst="rect">
            <a:avLst/>
          </a:prstGeom>
          <a:noFill/>
          <a:ln w="9525">
            <a:noFill/>
            <a:miter lim="800000"/>
            <a:headEnd/>
            <a:tailEnd/>
          </a:ln>
        </p:spPr>
        <p:txBody>
          <a:bodyPr anchor="ctr"/>
          <a:lstStyle/>
          <a:p>
            <a:pPr algn="ctr">
              <a:defRPr/>
            </a:pPr>
            <a:r>
              <a:rPr lang="zh-CN" altLang="en-US" sz="3200" dirty="0">
                <a:solidFill>
                  <a:schemeClr val="accent2">
                    <a:lumMod val="50000"/>
                  </a:schemeClr>
                </a:solidFill>
                <a:latin typeface="+mn-lt"/>
                <a:ea typeface="+mj-ea"/>
              </a:rPr>
              <a:t>盖</a:t>
            </a:r>
            <a:r>
              <a:rPr lang="en-US" altLang="zh-CN" sz="3200" dirty="0">
                <a:solidFill>
                  <a:schemeClr val="accent2">
                    <a:lumMod val="50000"/>
                  </a:schemeClr>
                </a:solidFill>
                <a:latin typeface="+mn-lt"/>
                <a:ea typeface="+mj-ea"/>
              </a:rPr>
              <a:t>-</a:t>
            </a:r>
            <a:r>
              <a:rPr lang="zh-CN" altLang="en-US" sz="3200" dirty="0">
                <a:solidFill>
                  <a:schemeClr val="accent2">
                    <a:lumMod val="50000"/>
                  </a:schemeClr>
                </a:solidFill>
                <a:latin typeface="+mn-lt"/>
                <a:ea typeface="+mj-ea"/>
              </a:rPr>
              <a:t>吕萨克定律 </a:t>
            </a:r>
            <a:r>
              <a:rPr lang="en-US" altLang="zh-CN" sz="3200" dirty="0">
                <a:solidFill>
                  <a:schemeClr val="accent2">
                    <a:lumMod val="50000"/>
                  </a:schemeClr>
                </a:solidFill>
                <a:latin typeface="+mn-lt"/>
                <a:ea typeface="+mj-ea"/>
              </a:rPr>
              <a:t>(</a:t>
            </a:r>
            <a:r>
              <a:rPr lang="zh-CN" altLang="en-US" sz="3200" dirty="0">
                <a:solidFill>
                  <a:schemeClr val="accent2">
                    <a:lumMod val="50000"/>
                  </a:schemeClr>
                </a:solidFill>
                <a:latin typeface="+mn-lt"/>
                <a:ea typeface="+mj-ea"/>
              </a:rPr>
              <a:t>恒压过程</a:t>
            </a:r>
            <a:r>
              <a:rPr lang="en-US" altLang="zh-CN" sz="3200" dirty="0">
                <a:solidFill>
                  <a:schemeClr val="accent2">
                    <a:lumMod val="50000"/>
                  </a:schemeClr>
                </a:solidFill>
                <a:latin typeface="+mn-lt"/>
                <a:ea typeface="+mj-ea"/>
              </a:rPr>
              <a:t>)</a:t>
            </a:r>
          </a:p>
        </p:txBody>
      </p:sp>
      <p:sp>
        <p:nvSpPr>
          <p:cNvPr id="12" name="矩形 11"/>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1" i="0" u="none" strike="noStrike" cap="none" normalizeH="0" baseline="0">
              <a:ln>
                <a:noFill/>
              </a:ln>
              <a:solidFill>
                <a:schemeClr val="tx1"/>
              </a:solidFill>
              <a:effectLst/>
              <a:latin typeface="Times New Roman" pitchFamily="18" charset="0"/>
              <a:ea typeface="宋体" pitchFamily="2" charset="-122"/>
            </a:endParaRPr>
          </a:p>
        </p:txBody>
      </p:sp>
      <p:sp>
        <p:nvSpPr>
          <p:cNvPr id="13" name="页脚占位符 1"/>
          <p:cNvSpPr>
            <a:spLocks noGrp="1"/>
          </p:cNvSpPr>
          <p:nvPr>
            <p:ph type="ftr" sz="quarter" idx="10"/>
          </p:nvPr>
        </p:nvSpPr>
        <p:spPr>
          <a:xfrm>
            <a:off x="0" y="6553200"/>
            <a:ext cx="539552" cy="228600"/>
          </a:xfrm>
        </p:spPr>
        <p:txBody>
          <a:bodyPr/>
          <a:lstStyle/>
          <a:p>
            <a:pPr>
              <a:defRPr/>
            </a:pPr>
            <a:fld id="{F1DC486F-0984-4F50-8590-69C2C6FFAA9B}" type="slidenum">
              <a:rPr lang="zh-CN" altLang="en-US" sz="1400" smtClean="0"/>
              <a:pPr>
                <a:defRPr/>
              </a:pPr>
              <a:t>27</a:t>
            </a:fld>
            <a:endParaRPr lang="en-US" altLang="zh-CN" sz="1400" dirty="0"/>
          </a:p>
        </p:txBody>
      </p:sp>
      <p:grpSp>
        <p:nvGrpSpPr>
          <p:cNvPr id="2" name="组合 1">
            <a:extLst>
              <a:ext uri="{FF2B5EF4-FFF2-40B4-BE49-F238E27FC236}">
                <a16:creationId xmlns:a16="http://schemas.microsoft.com/office/drawing/2014/main" id="{5EFDCDC0-F2F7-24A9-CA36-4CE3A2068527}"/>
              </a:ext>
            </a:extLst>
          </p:cNvPr>
          <p:cNvGrpSpPr/>
          <p:nvPr/>
        </p:nvGrpSpPr>
        <p:grpSpPr>
          <a:xfrm>
            <a:off x="150912" y="2214894"/>
            <a:ext cx="6755272" cy="1036200"/>
            <a:chOff x="1057088" y="1172013"/>
            <a:chExt cx="6755272" cy="1036200"/>
          </a:xfrm>
        </p:grpSpPr>
        <p:pic>
          <p:nvPicPr>
            <p:cNvPr id="3" name="图片 2">
              <a:extLst>
                <a:ext uri="{FF2B5EF4-FFF2-40B4-BE49-F238E27FC236}">
                  <a16:creationId xmlns:a16="http://schemas.microsoft.com/office/drawing/2014/main" id="{011613ED-D67C-7DE9-5DCF-686F40C8DAED}"/>
                </a:ext>
              </a:extLst>
            </p:cNvPr>
            <p:cNvPicPr>
              <a:picLocks noChangeAspect="1"/>
            </p:cNvPicPr>
            <p:nvPr/>
          </p:nvPicPr>
          <p:blipFill rotWithShape="1">
            <a:blip r:embed="rId4"/>
            <a:srcRect r="23915"/>
            <a:stretch/>
          </p:blipFill>
          <p:spPr>
            <a:xfrm>
              <a:off x="2464416" y="1172013"/>
              <a:ext cx="3547744" cy="1036200"/>
            </a:xfrm>
            <a:prstGeom prst="rect">
              <a:avLst/>
            </a:prstGeom>
            <a:ln>
              <a:noFill/>
            </a:ln>
          </p:spPr>
        </p:pic>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DCAEA140-06F0-B638-AB9C-8CA2016A0FA9}"/>
                    </a:ext>
                  </a:extLst>
                </p:cNvPr>
                <p:cNvSpPr txBox="1"/>
                <p:nvPr/>
              </p:nvSpPr>
              <p:spPr>
                <a:xfrm>
                  <a:off x="5566122" y="1303488"/>
                  <a:ext cx="2166442" cy="69384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GB" altLang="zh-CN" b="1" i="1" smtClean="0">
                            <a:latin typeface="Cambria Math" panose="02040503050406030204" pitchFamily="18" charset="0"/>
                          </a:rPr>
                          <m:t>=</m:t>
                        </m:r>
                        <m:f>
                          <m:fPr>
                            <m:ctrlPr>
                              <a:rPr kumimoji="1" lang="en-GB" altLang="zh-CN" i="1" smtClean="0">
                                <a:latin typeface="Cambria Math" panose="02040503050406030204" pitchFamily="18" charset="0"/>
                              </a:rPr>
                            </m:ctrlPr>
                          </m:fPr>
                          <m:num>
                            <m:r>
                              <a:rPr kumimoji="1" lang="en-GB" altLang="zh-CN" b="1" i="1" smtClean="0">
                                <a:latin typeface="Cambria Math" panose="02040503050406030204" pitchFamily="18" charset="0"/>
                              </a:rPr>
                              <m:t>𝟐</m:t>
                            </m:r>
                          </m:num>
                          <m:den>
                            <m:r>
                              <a:rPr kumimoji="1" lang="en-GB" altLang="zh-CN" b="1" i="1" smtClean="0">
                                <a:latin typeface="Cambria Math" panose="02040503050406030204" pitchFamily="18" charset="0"/>
                              </a:rPr>
                              <m:t>𝟑</m:t>
                            </m:r>
                          </m:den>
                        </m:f>
                        <m:f>
                          <m:fPr>
                            <m:ctrlPr>
                              <a:rPr lang="en-GB" altLang="zh-CN" i="1">
                                <a:latin typeface="Cambria Math" panose="02040503050406030204" pitchFamily="18" charset="0"/>
                              </a:rPr>
                            </m:ctrlPr>
                          </m:fPr>
                          <m:num>
                            <m:sSub>
                              <m:sSubPr>
                                <m:ctrlPr>
                                  <a:rPr lang="en-GB" altLang="zh-CN" i="1">
                                    <a:latin typeface="Cambria Math" panose="02040503050406030204" pitchFamily="18" charset="0"/>
                                  </a:rPr>
                                </m:ctrlPr>
                              </m:sSubPr>
                              <m:e>
                                <m:r>
                                  <a:rPr lang="en-GB" altLang="zh-CN" i="1">
                                    <a:latin typeface="Cambria Math" panose="02040503050406030204" pitchFamily="18" charset="0"/>
                                  </a:rPr>
                                  <m:t>𝑵</m:t>
                                </m:r>
                              </m:e>
                              <m:sub>
                                <m:r>
                                  <a:rPr lang="en-GB" altLang="zh-CN" i="1">
                                    <a:latin typeface="Cambria Math" panose="02040503050406030204" pitchFamily="18" charset="0"/>
                                  </a:rPr>
                                  <m:t>𝑨</m:t>
                                </m:r>
                              </m:sub>
                            </m:sSub>
                          </m:num>
                          <m:den>
                            <m:r>
                              <a:rPr lang="en-GB" altLang="zh-CN" b="1" i="1" smtClean="0">
                                <a:latin typeface="Cambria Math" panose="02040503050406030204" pitchFamily="18" charset="0"/>
                              </a:rPr>
                              <m:t>𝑽</m:t>
                            </m:r>
                          </m:den>
                        </m:f>
                        <m:sSub>
                          <m:sSubPr>
                            <m:ctrlPr>
                              <a:rPr lang="en-GB" altLang="zh-CN" i="1">
                                <a:latin typeface="Cambria Math" panose="02040503050406030204" pitchFamily="18" charset="0"/>
                              </a:rPr>
                            </m:ctrlPr>
                          </m:sSubPr>
                          <m:e>
                            <m:acc>
                              <m:accPr>
                                <m:chr m:val="̅"/>
                                <m:ctrlPr>
                                  <a:rPr lang="en-GB" altLang="zh-CN" i="1">
                                    <a:latin typeface="Cambria Math" panose="02040503050406030204" pitchFamily="18" charset="0"/>
                                  </a:rPr>
                                </m:ctrlPr>
                              </m:accPr>
                              <m:e>
                                <m:r>
                                  <a:rPr lang="en-GB" altLang="zh-CN" i="1">
                                    <a:latin typeface="Cambria Math" panose="02040503050406030204" pitchFamily="18" charset="0"/>
                                  </a:rPr>
                                  <m:t>𝒆</m:t>
                                </m:r>
                              </m:e>
                            </m:acc>
                          </m:e>
                          <m:sub>
                            <m:r>
                              <a:rPr lang="en-GB" altLang="zh-CN" i="1">
                                <a:latin typeface="Cambria Math" panose="02040503050406030204" pitchFamily="18" charset="0"/>
                              </a:rPr>
                              <m:t>𝒌</m:t>
                            </m:r>
                          </m:sub>
                        </m:sSub>
                      </m:oMath>
                    </m:oMathPara>
                  </a14:m>
                  <a:endParaRPr kumimoji="1" lang="zh-CN" altLang="en-US" i="1" dirty="0"/>
                </a:p>
              </p:txBody>
            </p:sp>
          </mc:Choice>
          <mc:Fallback xmlns="">
            <p:sp>
              <p:nvSpPr>
                <p:cNvPr id="4" name="文本框 3">
                  <a:extLst>
                    <a:ext uri="{FF2B5EF4-FFF2-40B4-BE49-F238E27FC236}">
                      <a16:creationId xmlns:a16="http://schemas.microsoft.com/office/drawing/2014/main" id="{DCAEA140-06F0-B638-AB9C-8CA2016A0FA9}"/>
                    </a:ext>
                  </a:extLst>
                </p:cNvPr>
                <p:cNvSpPr txBox="1">
                  <a:spLocks noRot="1" noChangeAspect="1" noMove="1" noResize="1" noEditPoints="1" noAdjustHandles="1" noChangeArrowheads="1" noChangeShapeType="1" noTextEdit="1"/>
                </p:cNvSpPr>
                <p:nvPr/>
              </p:nvSpPr>
              <p:spPr>
                <a:xfrm>
                  <a:off x="5566122" y="1303488"/>
                  <a:ext cx="2166442" cy="693844"/>
                </a:xfrm>
                <a:prstGeom prst="rect">
                  <a:avLst/>
                </a:prstGeom>
                <a:blipFill>
                  <a:blip r:embed="rId5"/>
                  <a:stretch>
                    <a:fillRect b="-14286"/>
                  </a:stretch>
                </a:blipFill>
              </p:spPr>
              <p:txBody>
                <a:bodyPr/>
                <a:lstStyle/>
                <a:p>
                  <a:r>
                    <a:rPr lang="zh-CN" altLang="en-US">
                      <a:noFill/>
                    </a:rPr>
                    <a:t> </a:t>
                  </a:r>
                </a:p>
              </p:txBody>
            </p:sp>
          </mc:Fallback>
        </mc:AlternateContent>
        <p:sp>
          <p:nvSpPr>
            <p:cNvPr id="5" name="矩形 4">
              <a:extLst>
                <a:ext uri="{FF2B5EF4-FFF2-40B4-BE49-F238E27FC236}">
                  <a16:creationId xmlns:a16="http://schemas.microsoft.com/office/drawing/2014/main" id="{5ABE8D70-9F36-3B76-690A-19B3429C9851}"/>
                </a:ext>
              </a:extLst>
            </p:cNvPr>
            <p:cNvSpPr/>
            <p:nvPr/>
          </p:nvSpPr>
          <p:spPr bwMode="auto">
            <a:xfrm>
              <a:off x="1057088" y="1172013"/>
              <a:ext cx="6755272" cy="600803"/>
            </a:xfrm>
            <a:prstGeom prst="rect">
              <a:avLst/>
            </a:prstGeom>
            <a:noFill/>
            <a:ln w="9525" cap="flat" cmpd="sng" algn="ctr">
              <a:noFill/>
              <a:prstDash val="solid"/>
              <a:round/>
              <a:headEnd type="none" w="med" len="med"/>
              <a:tailEnd type="none" w="med" len="med"/>
            </a:ln>
            <a:effectLst/>
          </p:spPr>
          <p:txBody>
            <a:bodyPr vert="horz" wrap="none" lIns="90000" tIns="46800" rIns="90000" bIns="4680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1" i="0" u="none" strike="noStrike" cap="none" normalizeH="0" baseline="0">
                <a:ln>
                  <a:noFill/>
                </a:ln>
                <a:solidFill>
                  <a:schemeClr val="tx1"/>
                </a:solidFill>
                <a:effectLst/>
                <a:latin typeface="Times New Roman" pitchFamily="18" charset="0"/>
                <a:ea typeface="宋体" pitchFamily="2" charset="-122"/>
              </a:endParaRPr>
            </a:p>
          </p:txBody>
        </p:sp>
        <p:sp>
          <p:nvSpPr>
            <p:cNvPr id="6" name="矩形 5">
              <a:extLst>
                <a:ext uri="{FF2B5EF4-FFF2-40B4-BE49-F238E27FC236}">
                  <a16:creationId xmlns:a16="http://schemas.microsoft.com/office/drawing/2014/main" id="{D7860E11-2532-851C-8F12-5E3C6F7A97FB}"/>
                </a:ext>
              </a:extLst>
            </p:cNvPr>
            <p:cNvSpPr/>
            <p:nvPr/>
          </p:nvSpPr>
          <p:spPr bwMode="auto">
            <a:xfrm>
              <a:off x="2267744" y="1281408"/>
              <a:ext cx="5256584" cy="841503"/>
            </a:xfrm>
            <a:prstGeom prst="rect">
              <a:avLst/>
            </a:prstGeom>
            <a:noFill/>
            <a:ln w="15875" cap="flat" cmpd="sng" algn="ctr">
              <a:solidFill>
                <a:srgbClr val="FF3300"/>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1" i="0" u="none" strike="noStrike" cap="none" normalizeH="0" baseline="0">
                <a:ln>
                  <a:noFill/>
                </a:ln>
                <a:solidFill>
                  <a:schemeClr val="tx1"/>
                </a:solidFill>
                <a:effectLst/>
                <a:latin typeface="Times New Roman" pitchFamily="18" charset="0"/>
                <a:ea typeface="宋体" pitchFamily="2" charset="-122"/>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9025C620-5403-7E49-84A5-434A870F6A29}"/>
              </a:ext>
            </a:extLst>
          </p:cNvPr>
          <p:cNvSpPr>
            <a:spLocks noGrp="1"/>
          </p:cNvSpPr>
          <p:nvPr>
            <p:ph type="ftr" sz="quarter" idx="10"/>
          </p:nvPr>
        </p:nvSpPr>
        <p:spPr/>
        <p:txBody>
          <a:bodyPr/>
          <a:lstStyle/>
          <a:p>
            <a:pPr>
              <a:defRPr/>
            </a:pPr>
            <a:fld id="{F1DC486F-0984-4F50-8590-69C2C6FFAA9B}" type="slidenum">
              <a:rPr lang="zh-CN" altLang="en-US" smtClean="0"/>
              <a:pPr>
                <a:defRPr/>
              </a:pPr>
              <a:t>28</a:t>
            </a:fld>
            <a:endParaRPr lang="en-US" altLang="zh-CN"/>
          </a:p>
        </p:txBody>
      </p:sp>
      <p:pic>
        <p:nvPicPr>
          <p:cNvPr id="3" name="Picture 2" descr="FG06_08_1C">
            <a:extLst>
              <a:ext uri="{FF2B5EF4-FFF2-40B4-BE49-F238E27FC236}">
                <a16:creationId xmlns:a16="http://schemas.microsoft.com/office/drawing/2014/main" id="{1241F620-0E19-274B-9E35-32E737DC9F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1187624" y="1198373"/>
            <a:ext cx="6733461" cy="3600400"/>
          </a:xfrm>
          <a:prstGeom prst="rect">
            <a:avLst/>
          </a:prstGeom>
        </p:spPr>
      </p:pic>
      <p:grpSp>
        <p:nvGrpSpPr>
          <p:cNvPr id="4" name="Group 9">
            <a:extLst>
              <a:ext uri="{FF2B5EF4-FFF2-40B4-BE49-F238E27FC236}">
                <a16:creationId xmlns:a16="http://schemas.microsoft.com/office/drawing/2014/main" id="{383A24AC-1C02-2649-83DB-17971F38CCE3}"/>
              </a:ext>
            </a:extLst>
          </p:cNvPr>
          <p:cNvGrpSpPr>
            <a:grpSpLocks/>
          </p:cNvGrpSpPr>
          <p:nvPr/>
        </p:nvGrpSpPr>
        <p:grpSpPr bwMode="auto">
          <a:xfrm>
            <a:off x="241384" y="5492017"/>
            <a:ext cx="4580107" cy="1033327"/>
            <a:chOff x="3719" y="1007"/>
            <a:chExt cx="2865" cy="724"/>
          </a:xfrm>
        </p:grpSpPr>
        <p:sp>
          <p:nvSpPr>
            <p:cNvPr id="5" name="AutoShape 7">
              <a:extLst>
                <a:ext uri="{FF2B5EF4-FFF2-40B4-BE49-F238E27FC236}">
                  <a16:creationId xmlns:a16="http://schemas.microsoft.com/office/drawing/2014/main" id="{E3731940-792A-2C4B-B3CF-9B8DC065B982}"/>
                </a:ext>
              </a:extLst>
            </p:cNvPr>
            <p:cNvSpPr>
              <a:spLocks noChangeArrowheads="1"/>
            </p:cNvSpPr>
            <p:nvPr/>
          </p:nvSpPr>
          <p:spPr bwMode="auto">
            <a:xfrm>
              <a:off x="4042" y="1024"/>
              <a:ext cx="2386" cy="707"/>
            </a:xfrm>
            <a:prstGeom prst="wedgeRoundRectCallout">
              <a:avLst>
                <a:gd name="adj1" fmla="val -21110"/>
                <a:gd name="adj2" fmla="val -131228"/>
                <a:gd name="adj3" fmla="val 16667"/>
              </a:avLst>
            </a:prstGeom>
            <a:solidFill>
              <a:srgbClr val="66FFFF"/>
            </a:solidFill>
            <a:ln w="9525">
              <a:solidFill>
                <a:schemeClr val="tx1"/>
              </a:solidFill>
              <a:miter lim="800000"/>
              <a:headEnd/>
              <a:tailEnd/>
            </a:ln>
          </p:spPr>
          <p:txBody>
            <a:bodyPr anchor="ctr"/>
            <a:lstStyle>
              <a:lvl1pPr eaLnBrk="0" hangingPunct="0">
                <a:defRPr kumimoji="1" sz="2400" b="1">
                  <a:solidFill>
                    <a:schemeClr val="tx1"/>
                  </a:solidFill>
                  <a:latin typeface="Times New Roman" pitchFamily="18" charset="0"/>
                  <a:ea typeface="宋体" pitchFamily="2" charset="-122"/>
                </a:defRPr>
              </a:lvl1pPr>
              <a:lvl2pPr marL="742950" indent="-285750" eaLnBrk="0" hangingPunct="0">
                <a:defRPr kumimoji="1" sz="2400" b="1">
                  <a:solidFill>
                    <a:schemeClr val="tx1"/>
                  </a:solidFill>
                  <a:latin typeface="Times New Roman" pitchFamily="18" charset="0"/>
                  <a:ea typeface="宋体" pitchFamily="2" charset="-122"/>
                </a:defRPr>
              </a:lvl2pPr>
              <a:lvl3pPr marL="1143000" indent="-228600" eaLnBrk="0" hangingPunct="0">
                <a:defRPr kumimoji="1" sz="2400" b="1">
                  <a:solidFill>
                    <a:schemeClr val="tx1"/>
                  </a:solidFill>
                  <a:latin typeface="Times New Roman" pitchFamily="18" charset="0"/>
                  <a:ea typeface="宋体" pitchFamily="2" charset="-122"/>
                </a:defRPr>
              </a:lvl3pPr>
              <a:lvl4pPr marL="1600200" indent="-228600" eaLnBrk="0" hangingPunct="0">
                <a:defRPr kumimoji="1" sz="2400" b="1">
                  <a:solidFill>
                    <a:schemeClr val="tx1"/>
                  </a:solidFill>
                  <a:latin typeface="Times New Roman" pitchFamily="18" charset="0"/>
                  <a:ea typeface="宋体" pitchFamily="2" charset="-122"/>
                </a:defRPr>
              </a:lvl4pPr>
              <a:lvl5pPr marL="2057400" indent="-228600" eaLnBrk="0" hangingPunct="0">
                <a:defRPr kumimoji="1" sz="24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9pPr>
            </a:lstStyle>
            <a:p>
              <a:pPr algn="ctr" eaLnBrk="1" hangingPunct="1">
                <a:lnSpc>
                  <a:spcPct val="120000"/>
                </a:lnSpc>
              </a:pPr>
              <a:endParaRPr kumimoji="0" lang="zh-CN" altLang="zh-CN">
                <a:latin typeface="Arial" panose="020B0604020202020204" pitchFamily="34" charset="0"/>
                <a:ea typeface="+mj-ea"/>
                <a:cs typeface="Arial" panose="020B0604020202020204" pitchFamily="34" charset="0"/>
              </a:endParaRPr>
            </a:p>
          </p:txBody>
        </p:sp>
        <p:sp>
          <p:nvSpPr>
            <p:cNvPr id="6" name="Text Box 8">
              <a:extLst>
                <a:ext uri="{FF2B5EF4-FFF2-40B4-BE49-F238E27FC236}">
                  <a16:creationId xmlns:a16="http://schemas.microsoft.com/office/drawing/2014/main" id="{A9ACD4C7-7D84-7C45-A04C-1DBC450A5C46}"/>
                </a:ext>
              </a:extLst>
            </p:cNvPr>
            <p:cNvSpPr txBox="1">
              <a:spLocks noChangeArrowheads="1"/>
            </p:cNvSpPr>
            <p:nvPr/>
          </p:nvSpPr>
          <p:spPr bwMode="auto">
            <a:xfrm>
              <a:off x="3719" y="1007"/>
              <a:ext cx="2865" cy="707"/>
            </a:xfrm>
            <a:prstGeom prst="rect">
              <a:avLst/>
            </a:prstGeom>
            <a:noFill/>
            <a:ln w="9525">
              <a:noFill/>
              <a:miter lim="800000"/>
              <a:headEnd/>
              <a:tailEnd/>
            </a:ln>
            <a:effectLst/>
          </p:spPr>
          <p:txBody>
            <a:bodyPr wrap="square" anchor="ctr">
              <a:spAutoFit/>
            </a:bodyPr>
            <a:lstStyle/>
            <a:p>
              <a:pPr algn="ctr">
                <a:lnSpc>
                  <a:spcPct val="120000"/>
                </a:lnSpc>
                <a:spcAft>
                  <a:spcPct val="20000"/>
                </a:spcAft>
                <a:defRPr/>
              </a:pPr>
              <a:r>
                <a:rPr kumimoji="0" lang="en-US" altLang="zh-CN" dirty="0">
                  <a:latin typeface="Arial" panose="020B0604020202020204" pitchFamily="34" charset="0"/>
                  <a:ea typeface="+mj-ea"/>
                  <a:cs typeface="Arial" panose="020B0604020202020204" pitchFamily="34" charset="0"/>
                </a:rPr>
                <a:t>    </a:t>
              </a:r>
              <a:r>
                <a:rPr kumimoji="0" lang="en-US" altLang="zh-CN" i="1" dirty="0">
                  <a:latin typeface="Arial" panose="020B0604020202020204" pitchFamily="34" charset="0"/>
                  <a:ea typeface="+mj-ea"/>
                  <a:cs typeface="Arial" panose="020B0604020202020204" pitchFamily="34" charset="0"/>
                </a:rPr>
                <a:t>V</a:t>
              </a:r>
              <a:r>
                <a:rPr kumimoji="0" lang="en-US" altLang="zh-CN" baseline="-25000" dirty="0">
                  <a:latin typeface="Arial" panose="020B0604020202020204" pitchFamily="34" charset="0"/>
                  <a:ea typeface="+mj-ea"/>
                  <a:cs typeface="Arial" panose="020B0604020202020204" pitchFamily="34" charset="0"/>
                </a:rPr>
                <a:t>t</a:t>
              </a:r>
              <a:r>
                <a:rPr kumimoji="0" lang="en-US" altLang="zh-CN" dirty="0">
                  <a:latin typeface="Arial" panose="020B0604020202020204" pitchFamily="34" charset="0"/>
                  <a:ea typeface="+mj-ea"/>
                  <a:cs typeface="Arial" panose="020B0604020202020204" pitchFamily="34" charset="0"/>
                </a:rPr>
                <a:t>/</a:t>
              </a:r>
              <a:r>
                <a:rPr kumimoji="0" lang="en-US" altLang="zh-CN" i="1" dirty="0">
                  <a:latin typeface="Arial" panose="020B0604020202020204" pitchFamily="34" charset="0"/>
                  <a:ea typeface="+mj-ea"/>
                  <a:cs typeface="Arial" panose="020B0604020202020204" pitchFamily="34" charset="0"/>
                </a:rPr>
                <a:t>V</a:t>
              </a:r>
              <a:r>
                <a:rPr kumimoji="0" lang="en-US" altLang="zh-CN" baseline="-25000" dirty="0">
                  <a:latin typeface="Arial" panose="020B0604020202020204" pitchFamily="34" charset="0"/>
                  <a:ea typeface="+mj-ea"/>
                  <a:cs typeface="Arial" panose="020B0604020202020204" pitchFamily="34" charset="0"/>
                </a:rPr>
                <a:t>0</a:t>
              </a:r>
              <a:r>
                <a:rPr kumimoji="0" lang="en-US" altLang="zh-CN" dirty="0">
                  <a:latin typeface="Arial" panose="020B0604020202020204" pitchFamily="34" charset="0"/>
                  <a:ea typeface="+mj-ea"/>
                  <a:cs typeface="Arial" panose="020B0604020202020204" pitchFamily="34" charset="0"/>
                </a:rPr>
                <a:t>=(t+273.15)/273.15</a:t>
              </a:r>
            </a:p>
            <a:p>
              <a:pPr algn="ctr">
                <a:lnSpc>
                  <a:spcPct val="120000"/>
                </a:lnSpc>
                <a:defRPr/>
              </a:pPr>
              <a:r>
                <a:rPr kumimoji="0" lang="zh-CN" altLang="en-US" dirty="0">
                  <a:latin typeface="Arial" panose="020B0604020202020204" pitchFamily="34" charset="0"/>
                  <a:ea typeface="+mj-ea"/>
                  <a:cs typeface="Arial" panose="020B0604020202020204" pitchFamily="34" charset="0"/>
                </a:rPr>
                <a:t>热力学温标概念的引出</a:t>
              </a:r>
            </a:p>
          </p:txBody>
        </p:sp>
      </p:grpSp>
      <p:sp>
        <p:nvSpPr>
          <p:cNvPr id="7" name="矩形 6">
            <a:extLst>
              <a:ext uri="{FF2B5EF4-FFF2-40B4-BE49-F238E27FC236}">
                <a16:creationId xmlns:a16="http://schemas.microsoft.com/office/drawing/2014/main" id="{28AA33CB-0A15-A54C-8FEE-32BD9FFCCC3E}"/>
              </a:ext>
            </a:extLst>
          </p:cNvPr>
          <p:cNvSpPr/>
          <p:nvPr/>
        </p:nvSpPr>
        <p:spPr>
          <a:xfrm>
            <a:off x="5489495" y="5789979"/>
            <a:ext cx="2858475" cy="461665"/>
          </a:xfrm>
          <a:prstGeom prst="rect">
            <a:avLst/>
          </a:prstGeom>
        </p:spPr>
        <p:txBody>
          <a:bodyPr wrap="none">
            <a:spAutoFit/>
          </a:bodyPr>
          <a:lstStyle/>
          <a:p>
            <a:r>
              <a:rPr kumimoji="0" lang="en-US" altLang="zh-CN" dirty="0">
                <a:latin typeface="Arial" panose="020B0604020202020204" pitchFamily="34" charset="0"/>
                <a:cs typeface="Arial" panose="020B0604020202020204" pitchFamily="34" charset="0"/>
              </a:rPr>
              <a:t>T(K) = t(℃)+273.15</a:t>
            </a:r>
            <a:endParaRPr lang="zh-CN" altLang="en-US" dirty="0"/>
          </a:p>
        </p:txBody>
      </p:sp>
      <p:sp>
        <p:nvSpPr>
          <p:cNvPr id="8" name="圆角矩形 7">
            <a:extLst>
              <a:ext uri="{FF2B5EF4-FFF2-40B4-BE49-F238E27FC236}">
                <a16:creationId xmlns:a16="http://schemas.microsoft.com/office/drawing/2014/main" id="{ED62A5E6-A1B6-6A44-8DDF-F05DE3D817E3}"/>
              </a:ext>
            </a:extLst>
          </p:cNvPr>
          <p:cNvSpPr/>
          <p:nvPr/>
        </p:nvSpPr>
        <p:spPr bwMode="auto">
          <a:xfrm>
            <a:off x="2267744" y="4454501"/>
            <a:ext cx="1440160" cy="288032"/>
          </a:xfrm>
          <a:prstGeom prst="roundRect">
            <a:avLst/>
          </a:prstGeom>
          <a:noFill/>
          <a:ln w="38100" cap="flat" cmpd="sng" algn="ctr">
            <a:solidFill>
              <a:srgbClr val="0000FF"/>
            </a:solidFill>
            <a:prstDash val="solid"/>
            <a:round/>
            <a:headEnd type="none" w="med" len="med"/>
            <a:tailEnd type="none" w="med" len="med"/>
          </a:ln>
          <a:effectLst/>
        </p:spPr>
        <p:txBody>
          <a:bodyPr vert="horz" wrap="none" lIns="90000" tIns="46800" rIns="90000" bIns="4680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1" i="0" u="none" strike="noStrike" cap="none" normalizeH="0" baseline="0">
              <a:ln>
                <a:noFill/>
              </a:ln>
              <a:solidFill>
                <a:schemeClr val="tx1"/>
              </a:solidFill>
              <a:effectLst/>
              <a:latin typeface="Times New Roman" pitchFamily="18" charset="0"/>
              <a:ea typeface="宋体" pitchFamily="2" charset="-122"/>
            </a:endParaRPr>
          </a:p>
        </p:txBody>
      </p:sp>
      <p:sp>
        <p:nvSpPr>
          <p:cNvPr id="9" name="圆角矩形 8">
            <a:extLst>
              <a:ext uri="{FF2B5EF4-FFF2-40B4-BE49-F238E27FC236}">
                <a16:creationId xmlns:a16="http://schemas.microsoft.com/office/drawing/2014/main" id="{9D8FBD7F-6F20-2746-BC51-9A22F2360B6A}"/>
              </a:ext>
            </a:extLst>
          </p:cNvPr>
          <p:cNvSpPr/>
          <p:nvPr/>
        </p:nvSpPr>
        <p:spPr bwMode="auto">
          <a:xfrm>
            <a:off x="5703628" y="4472791"/>
            <a:ext cx="1440160" cy="288032"/>
          </a:xfrm>
          <a:prstGeom prst="roundRect">
            <a:avLst/>
          </a:prstGeom>
          <a:noFill/>
          <a:ln w="38100" cap="flat" cmpd="sng" algn="ctr">
            <a:solidFill>
              <a:srgbClr val="0000FF"/>
            </a:solidFill>
            <a:prstDash val="solid"/>
            <a:round/>
            <a:headEnd type="none" w="med" len="med"/>
            <a:tailEnd type="none" w="med" len="med"/>
          </a:ln>
          <a:effectLst/>
        </p:spPr>
        <p:txBody>
          <a:bodyPr vert="horz" wrap="none" lIns="90000" tIns="46800" rIns="90000" bIns="4680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1" i="0" u="none" strike="noStrike" cap="none" normalizeH="0" baseline="0">
              <a:ln>
                <a:noFill/>
              </a:ln>
              <a:solidFill>
                <a:schemeClr val="tx1"/>
              </a:solidFill>
              <a:effectLst/>
              <a:latin typeface="Times New Roman" pitchFamily="18" charset="0"/>
              <a:ea typeface="宋体" pitchFamily="2" charset="-122"/>
            </a:endParaRPr>
          </a:p>
        </p:txBody>
      </p:sp>
      <p:sp>
        <p:nvSpPr>
          <p:cNvPr id="10" name="Rectangle 6">
            <a:extLst>
              <a:ext uri="{FF2B5EF4-FFF2-40B4-BE49-F238E27FC236}">
                <a16:creationId xmlns:a16="http://schemas.microsoft.com/office/drawing/2014/main" id="{5C153BC8-5254-AEC0-FCF1-87D67F0ADCF8}"/>
              </a:ext>
            </a:extLst>
          </p:cNvPr>
          <p:cNvSpPr>
            <a:spLocks noChangeArrowheads="1"/>
          </p:cNvSpPr>
          <p:nvPr/>
        </p:nvSpPr>
        <p:spPr bwMode="auto">
          <a:xfrm>
            <a:off x="971600" y="116632"/>
            <a:ext cx="7412360" cy="762000"/>
          </a:xfrm>
          <a:prstGeom prst="rect">
            <a:avLst/>
          </a:prstGeom>
          <a:noFill/>
          <a:ln w="9525">
            <a:noFill/>
            <a:miter lim="800000"/>
            <a:headEnd/>
            <a:tailEnd/>
          </a:ln>
        </p:spPr>
        <p:txBody>
          <a:bodyPr anchor="ctr"/>
          <a:lstStyle/>
          <a:p>
            <a:pPr algn="ctr">
              <a:defRPr/>
            </a:pPr>
            <a:r>
              <a:rPr lang="zh-CN" altLang="en-US" sz="3200" dirty="0">
                <a:solidFill>
                  <a:schemeClr val="accent2">
                    <a:lumMod val="50000"/>
                  </a:schemeClr>
                </a:solidFill>
                <a:latin typeface="+mn-lt"/>
                <a:ea typeface="+mj-ea"/>
              </a:rPr>
              <a:t>热力学温标</a:t>
            </a:r>
            <a:endParaRPr lang="en-US" altLang="zh-CN" sz="3200" dirty="0">
              <a:solidFill>
                <a:schemeClr val="accent2">
                  <a:lumMod val="50000"/>
                </a:schemeClr>
              </a:solidFill>
              <a:latin typeface="+mn-lt"/>
              <a:ea typeface="+mj-ea"/>
            </a:endParaRPr>
          </a:p>
        </p:txBody>
      </p:sp>
      <p:sp>
        <p:nvSpPr>
          <p:cNvPr id="11" name="矩形 10">
            <a:extLst>
              <a:ext uri="{FF2B5EF4-FFF2-40B4-BE49-F238E27FC236}">
                <a16:creationId xmlns:a16="http://schemas.microsoft.com/office/drawing/2014/main" id="{28B70415-ADFC-C4BB-7473-D20F93C1A36C}"/>
              </a:ext>
            </a:extLst>
          </p:cNvPr>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1" i="0" u="none" strike="noStrike" cap="none" normalizeH="0" baseline="0">
              <a:ln>
                <a:noFill/>
              </a:ln>
              <a:solidFill>
                <a:schemeClr val="tx1"/>
              </a:solidFill>
              <a:effectLst/>
              <a:latin typeface="Times New Roman" pitchFamily="18" charset="0"/>
              <a:ea typeface="宋体" pitchFamily="2" charset="-122"/>
            </a:endParaRPr>
          </a:p>
        </p:txBody>
      </p:sp>
    </p:spTree>
    <p:extLst>
      <p:ext uri="{BB962C8B-B14F-4D97-AF65-F5344CB8AC3E}">
        <p14:creationId xmlns:p14="http://schemas.microsoft.com/office/powerpoint/2010/main" val="18756891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6" name="Picture 2" descr="FG06_14_1C"/>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434806" y="3581904"/>
            <a:ext cx="6912768" cy="2531633"/>
          </a:xfrm>
        </p:spPr>
      </p:pic>
      <p:sp>
        <p:nvSpPr>
          <p:cNvPr id="572419" name="Text Box 3"/>
          <p:cNvSpPr txBox="1">
            <a:spLocks noChangeArrowheads="1"/>
          </p:cNvSpPr>
          <p:nvPr/>
        </p:nvSpPr>
        <p:spPr bwMode="auto">
          <a:xfrm>
            <a:off x="1875980" y="286698"/>
            <a:ext cx="4680520" cy="523220"/>
          </a:xfrm>
          <a:prstGeom prst="rect">
            <a:avLst/>
          </a:prstGeom>
          <a:noFill/>
          <a:ln w="9525">
            <a:noFill/>
            <a:miter lim="800000"/>
            <a:headEnd/>
            <a:tailEnd/>
          </a:ln>
          <a:effectLst/>
        </p:spPr>
        <p:txBody>
          <a:bodyPr wrap="square">
            <a:spAutoFit/>
          </a:bodyPr>
          <a:lstStyle/>
          <a:p>
            <a:pPr algn="ctr">
              <a:defRPr/>
            </a:pPr>
            <a:r>
              <a:rPr kumimoji="0" lang="zh-CN" altLang="en-US" sz="2800" dirty="0">
                <a:solidFill>
                  <a:schemeClr val="accent2">
                    <a:lumMod val="50000"/>
                  </a:schemeClr>
                </a:solidFill>
                <a:latin typeface="Arial" panose="020B0604020202020204" pitchFamily="34" charset="0"/>
                <a:ea typeface="+mj-ea"/>
                <a:cs typeface="Arial" panose="020B0604020202020204" pitchFamily="34" charset="0"/>
              </a:rPr>
              <a:t>道尔顿分压定律 （</a:t>
            </a:r>
            <a:r>
              <a:rPr kumimoji="0" lang="en-US" altLang="zh-CN" sz="2800" dirty="0">
                <a:solidFill>
                  <a:schemeClr val="accent2">
                    <a:lumMod val="50000"/>
                  </a:schemeClr>
                </a:solidFill>
                <a:latin typeface="Arial" panose="020B0604020202020204" pitchFamily="34" charset="0"/>
                <a:ea typeface="+mj-ea"/>
                <a:cs typeface="Arial" panose="020B0604020202020204" pitchFamily="34" charset="0"/>
              </a:rPr>
              <a:t>1807</a:t>
            </a:r>
            <a:r>
              <a:rPr kumimoji="0" lang="zh-CN" altLang="en-US" sz="2800" dirty="0">
                <a:solidFill>
                  <a:schemeClr val="accent2">
                    <a:lumMod val="50000"/>
                  </a:schemeClr>
                </a:solidFill>
                <a:latin typeface="Arial" panose="020B0604020202020204" pitchFamily="34" charset="0"/>
                <a:ea typeface="+mj-ea"/>
                <a:cs typeface="Arial" panose="020B0604020202020204" pitchFamily="34" charset="0"/>
              </a:rPr>
              <a:t>） </a:t>
            </a:r>
          </a:p>
        </p:txBody>
      </p:sp>
      <p:pic>
        <p:nvPicPr>
          <p:cNvPr id="47109"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l="11539" t="5315" r="6299"/>
          <a:stretch>
            <a:fillRect/>
          </a:stretch>
        </p:blipFill>
        <p:spPr bwMode="auto">
          <a:xfrm>
            <a:off x="6994211" y="1184132"/>
            <a:ext cx="1858596" cy="2280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2422" name="Text Box 6"/>
          <p:cNvSpPr txBox="1">
            <a:spLocks noChangeArrowheads="1"/>
          </p:cNvSpPr>
          <p:nvPr/>
        </p:nvSpPr>
        <p:spPr bwMode="auto">
          <a:xfrm>
            <a:off x="6798766" y="3593060"/>
            <a:ext cx="2249487" cy="769938"/>
          </a:xfrm>
          <a:prstGeom prst="rect">
            <a:avLst/>
          </a:prstGeom>
          <a:noFill/>
          <a:ln w="9525">
            <a:noFill/>
            <a:miter lim="800000"/>
            <a:headEnd/>
            <a:tailEnd/>
          </a:ln>
          <a:effectLst/>
        </p:spPr>
        <p:txBody>
          <a:bodyPr wrap="none">
            <a:spAutoFit/>
          </a:bodyPr>
          <a:lstStyle/>
          <a:p>
            <a:pPr algn="ctr" eaLnBrk="0" hangingPunct="0">
              <a:defRPr/>
            </a:pPr>
            <a:r>
              <a:rPr lang="zh-CN" altLang="en-US" sz="2000" dirty="0">
                <a:latin typeface="Arial" panose="020B0604020202020204" pitchFamily="34" charset="0"/>
                <a:ea typeface="+mj-ea"/>
                <a:cs typeface="Arial" panose="020B0604020202020204" pitchFamily="34" charset="0"/>
              </a:rPr>
              <a:t>英国化学家道尔顿</a:t>
            </a:r>
          </a:p>
          <a:p>
            <a:pPr algn="ctr" eaLnBrk="0" hangingPunct="0">
              <a:defRPr/>
            </a:pPr>
            <a:r>
              <a:rPr lang="zh-CN" altLang="en-US" sz="2000" dirty="0">
                <a:latin typeface="Arial" panose="020B0604020202020204" pitchFamily="34" charset="0"/>
                <a:ea typeface="+mj-ea"/>
                <a:cs typeface="Arial" panose="020B0604020202020204" pitchFamily="34" charset="0"/>
              </a:rPr>
              <a:t> </a:t>
            </a:r>
            <a:r>
              <a:rPr lang="en-US" altLang="zh-CN" sz="2000" dirty="0">
                <a:latin typeface="Arial" panose="020B0604020202020204" pitchFamily="34" charset="0"/>
                <a:ea typeface="+mj-ea"/>
                <a:cs typeface="Arial" panose="020B0604020202020204" pitchFamily="34" charset="0"/>
              </a:rPr>
              <a:t>(1766-1844)</a:t>
            </a:r>
            <a:r>
              <a:rPr lang="en-US" altLang="zh-CN" dirty="0">
                <a:latin typeface="Arial" panose="020B0604020202020204" pitchFamily="34" charset="0"/>
                <a:ea typeface="+mj-ea"/>
                <a:cs typeface="Arial" panose="020B0604020202020204" pitchFamily="34" charset="0"/>
              </a:rPr>
              <a:t> </a:t>
            </a:r>
            <a:endParaRPr lang="en-US" altLang="zh-CN" sz="2000" dirty="0">
              <a:latin typeface="Arial" panose="020B0604020202020204" pitchFamily="34" charset="0"/>
              <a:ea typeface="+mj-ea"/>
              <a:cs typeface="Arial" panose="020B0604020202020204" pitchFamily="34" charset="0"/>
            </a:endParaRPr>
          </a:p>
        </p:txBody>
      </p:sp>
      <p:sp>
        <p:nvSpPr>
          <p:cNvPr id="572423" name="Text Box 7"/>
          <p:cNvSpPr txBox="1">
            <a:spLocks noChangeArrowheads="1"/>
          </p:cNvSpPr>
          <p:nvPr/>
        </p:nvSpPr>
        <p:spPr bwMode="auto">
          <a:xfrm>
            <a:off x="233087" y="1392246"/>
            <a:ext cx="5903913" cy="1464632"/>
          </a:xfrm>
          <a:prstGeom prst="rect">
            <a:avLst/>
          </a:prstGeom>
          <a:noFill/>
          <a:ln w="9525">
            <a:noFill/>
            <a:miter lim="800000"/>
            <a:headEnd/>
            <a:tailEnd/>
          </a:ln>
          <a:effectLst/>
        </p:spPr>
        <p:txBody>
          <a:bodyPr>
            <a:spAutoFit/>
          </a:bodyPr>
          <a:lstStyle/>
          <a:p>
            <a:pPr>
              <a:lnSpc>
                <a:spcPct val="130000"/>
              </a:lnSpc>
              <a:spcBef>
                <a:spcPct val="50000"/>
              </a:spcBef>
              <a:defRPr/>
            </a:pPr>
            <a:r>
              <a:rPr kumimoji="0" lang="zh-CN" altLang="en-US" b="0" dirty="0">
                <a:latin typeface="+mj-ea"/>
                <a:ea typeface="+mj-ea"/>
                <a:cs typeface="Arial" panose="020B0604020202020204" pitchFamily="34" charset="0"/>
              </a:rPr>
              <a:t>在</a:t>
            </a:r>
            <a:r>
              <a:rPr kumimoji="0" lang="zh-CN" altLang="en-US" b="0" dirty="0">
                <a:solidFill>
                  <a:srgbClr val="0000FF"/>
                </a:solidFill>
                <a:latin typeface="+mj-ea"/>
                <a:ea typeface="+mj-ea"/>
                <a:cs typeface="Arial" panose="020B0604020202020204" pitchFamily="34" charset="0"/>
              </a:rPr>
              <a:t>恒温恒压</a:t>
            </a:r>
            <a:r>
              <a:rPr kumimoji="0" lang="zh-CN" altLang="en-US" b="0" dirty="0">
                <a:latin typeface="+mj-ea"/>
                <a:ea typeface="+mj-ea"/>
                <a:cs typeface="Arial" panose="020B0604020202020204" pitchFamily="34" charset="0"/>
              </a:rPr>
              <a:t>下，混合气体的</a:t>
            </a:r>
            <a:r>
              <a:rPr kumimoji="0" lang="zh-CN" altLang="en-US" b="0" dirty="0">
                <a:solidFill>
                  <a:srgbClr val="FF00FF"/>
                </a:solidFill>
                <a:latin typeface="+mj-ea"/>
                <a:ea typeface="+mj-ea"/>
                <a:cs typeface="Arial" panose="020B0604020202020204" pitchFamily="34" charset="0"/>
              </a:rPr>
              <a:t>总压力等于组分气体分压力之和</a:t>
            </a:r>
            <a:r>
              <a:rPr kumimoji="0" lang="zh-CN" altLang="en-US" b="0" dirty="0">
                <a:latin typeface="+mj-ea"/>
                <a:ea typeface="+mj-ea"/>
                <a:cs typeface="Arial" panose="020B0604020202020204" pitchFamily="34" charset="0"/>
              </a:rPr>
              <a:t>。某组分气体</a:t>
            </a:r>
            <a:r>
              <a:rPr kumimoji="0" lang="zh-CN" altLang="en-US" b="0" dirty="0">
                <a:solidFill>
                  <a:srgbClr val="FF00FF"/>
                </a:solidFill>
                <a:latin typeface="+mj-ea"/>
                <a:ea typeface="+mj-ea"/>
                <a:cs typeface="Arial" panose="020B0604020202020204" pitchFamily="34" charset="0"/>
              </a:rPr>
              <a:t>分压力等于该气体单独占有总体积时所表现的压力</a:t>
            </a:r>
            <a:r>
              <a:rPr kumimoji="0" lang="zh-CN" altLang="en-US" b="0" dirty="0">
                <a:latin typeface="+mj-ea"/>
                <a:ea typeface="+mj-ea"/>
                <a:cs typeface="Arial" panose="020B0604020202020204" pitchFamily="34" charset="0"/>
              </a:rPr>
              <a:t>。</a:t>
            </a:r>
          </a:p>
        </p:txBody>
      </p:sp>
      <p:sp>
        <p:nvSpPr>
          <p:cNvPr id="8" name="页脚占位符 1"/>
          <p:cNvSpPr>
            <a:spLocks noGrp="1"/>
          </p:cNvSpPr>
          <p:nvPr>
            <p:ph type="ftr" sz="quarter" idx="10"/>
          </p:nvPr>
        </p:nvSpPr>
        <p:spPr>
          <a:xfrm>
            <a:off x="0" y="6553200"/>
            <a:ext cx="457200" cy="228600"/>
          </a:xfrm>
        </p:spPr>
        <p:txBody>
          <a:bodyPr/>
          <a:lstStyle/>
          <a:p>
            <a:pPr>
              <a:defRPr/>
            </a:pPr>
            <a:fld id="{F1DC486F-0984-4F50-8590-69C2C6FFAA9B}" type="slidenum">
              <a:rPr lang="zh-CN" altLang="en-US" sz="1400" smtClean="0"/>
              <a:pPr>
                <a:defRPr/>
              </a:pPr>
              <a:t>29</a:t>
            </a:fld>
            <a:endParaRPr lang="en-US" altLang="zh-CN" sz="1400" dirty="0"/>
          </a:p>
        </p:txBody>
      </p:sp>
      <p:sp>
        <p:nvSpPr>
          <p:cNvPr id="9" name="矩形 8">
            <a:extLst>
              <a:ext uri="{FF2B5EF4-FFF2-40B4-BE49-F238E27FC236}">
                <a16:creationId xmlns:a16="http://schemas.microsoft.com/office/drawing/2014/main" id="{DEF8670F-2632-1445-840B-6926E6ECBEBE}"/>
              </a:ext>
            </a:extLst>
          </p:cNvPr>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1" i="0" u="none" strike="noStrike" cap="none" normalizeH="0" baseline="0">
              <a:ln>
                <a:noFill/>
              </a:ln>
              <a:solidFill>
                <a:schemeClr val="tx1"/>
              </a:solidFill>
              <a:effectLst/>
              <a:latin typeface="Times New Roman" pitchFamily="18" charset="0"/>
              <a:ea typeface="宋体" pitchFamily="2" charset="-122"/>
            </a:endParaRPr>
          </a:p>
        </p:txBody>
      </p:sp>
    </p:spTree>
    <p:extLst>
      <p:ext uri="{BB962C8B-B14F-4D97-AF65-F5344CB8AC3E}">
        <p14:creationId xmlns:p14="http://schemas.microsoft.com/office/powerpoint/2010/main" val="12342395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4226" name="Text Box 2"/>
          <p:cNvSpPr txBox="1">
            <a:spLocks noChangeArrowheads="1"/>
          </p:cNvSpPr>
          <p:nvPr/>
        </p:nvSpPr>
        <p:spPr bwMode="auto">
          <a:xfrm>
            <a:off x="899592" y="495077"/>
            <a:ext cx="7359650" cy="701675"/>
          </a:xfrm>
          <a:prstGeom prst="rect">
            <a:avLst/>
          </a:prstGeom>
          <a:noFill/>
          <a:ln w="9525">
            <a:noFill/>
            <a:miter lim="800000"/>
            <a:headEnd/>
            <a:tailEnd/>
          </a:ln>
          <a:effectLst/>
        </p:spPr>
        <p:txBody>
          <a:bodyPr>
            <a:spAutoFit/>
          </a:bodyPr>
          <a:lstStyle/>
          <a:p>
            <a:pPr algn="ctr">
              <a:defRPr/>
            </a:pPr>
            <a:r>
              <a:rPr kumimoji="0" lang="zh-CN" altLang="en-US" sz="4000" dirty="0">
                <a:solidFill>
                  <a:srgbClr val="C00000"/>
                </a:solidFill>
                <a:latin typeface="+mj-ea"/>
                <a:ea typeface="+mj-ea"/>
              </a:rPr>
              <a:t>第三章  气体和液体、溶液</a:t>
            </a:r>
          </a:p>
        </p:txBody>
      </p:sp>
      <p:sp>
        <p:nvSpPr>
          <p:cNvPr id="5" name="Text Box 3"/>
          <p:cNvSpPr txBox="1">
            <a:spLocks noChangeArrowheads="1"/>
          </p:cNvSpPr>
          <p:nvPr/>
        </p:nvSpPr>
        <p:spPr bwMode="auto">
          <a:xfrm>
            <a:off x="467544" y="1340768"/>
            <a:ext cx="6553200" cy="4845365"/>
          </a:xfrm>
          <a:prstGeom prst="rect">
            <a:avLst/>
          </a:prstGeom>
          <a:noFill/>
          <a:ln w="9525">
            <a:noFill/>
            <a:miter lim="800000"/>
            <a:headEnd/>
            <a:tailEnd/>
          </a:ln>
          <a:effectLst/>
        </p:spPr>
        <p:txBody>
          <a:bodyPr anchor="ctr">
            <a:spAutoFit/>
          </a:bodyPr>
          <a:lstStyle/>
          <a:p>
            <a:pPr marL="457200" indent="-457200" eaLnBrk="0" hangingPunct="0">
              <a:lnSpc>
                <a:spcPct val="140000"/>
              </a:lnSpc>
              <a:defRPr/>
            </a:pPr>
            <a:r>
              <a:rPr lang="en-US" altLang="zh-CN" sz="2800" dirty="0">
                <a:solidFill>
                  <a:srgbClr val="0000FF"/>
                </a:solidFill>
                <a:latin typeface="Arial" panose="020B0604020202020204" pitchFamily="34" charset="0"/>
                <a:ea typeface="+mj-ea"/>
                <a:cs typeface="Arial" panose="020B0604020202020204" pitchFamily="34" charset="0"/>
              </a:rPr>
              <a:t>3.1    </a:t>
            </a:r>
            <a:r>
              <a:rPr lang="zh-CN" altLang="en-US" sz="2800" dirty="0">
                <a:solidFill>
                  <a:srgbClr val="0000FF"/>
                </a:solidFill>
                <a:latin typeface="Arial" panose="020B0604020202020204" pitchFamily="34" charset="0"/>
                <a:ea typeface="+mj-ea"/>
                <a:cs typeface="Arial" panose="020B0604020202020204" pitchFamily="34" charset="0"/>
              </a:rPr>
              <a:t>气体分子热运动</a:t>
            </a:r>
          </a:p>
          <a:p>
            <a:pPr marL="457200" indent="-457200" eaLnBrk="0" hangingPunct="0">
              <a:lnSpc>
                <a:spcPct val="140000"/>
              </a:lnSpc>
              <a:defRPr/>
            </a:pPr>
            <a:r>
              <a:rPr lang="en-US" altLang="zh-CN" sz="2800" dirty="0">
                <a:solidFill>
                  <a:srgbClr val="0000FF"/>
                </a:solidFill>
                <a:latin typeface="Arial" panose="020B0604020202020204" pitchFamily="34" charset="0"/>
                <a:ea typeface="+mj-ea"/>
                <a:cs typeface="Arial" panose="020B0604020202020204" pitchFamily="34" charset="0"/>
              </a:rPr>
              <a:t>3.2 	</a:t>
            </a:r>
            <a:r>
              <a:rPr lang="zh-CN" altLang="en-US" sz="2800" dirty="0">
                <a:solidFill>
                  <a:srgbClr val="0000FF"/>
                </a:solidFill>
                <a:latin typeface="Arial" panose="020B0604020202020204" pitchFamily="34" charset="0"/>
                <a:ea typeface="+mj-ea"/>
                <a:cs typeface="Arial" panose="020B0604020202020204" pitchFamily="34" charset="0"/>
              </a:rPr>
              <a:t>气体运动定律</a:t>
            </a:r>
          </a:p>
          <a:p>
            <a:pPr marL="457200" indent="-457200" eaLnBrk="0" hangingPunct="0">
              <a:lnSpc>
                <a:spcPct val="140000"/>
              </a:lnSpc>
              <a:defRPr/>
            </a:pPr>
            <a:r>
              <a:rPr lang="en-US" altLang="zh-CN" sz="2800" dirty="0">
                <a:solidFill>
                  <a:srgbClr val="0000FF"/>
                </a:solidFill>
                <a:latin typeface="Arial" panose="020B0604020202020204" pitchFamily="34" charset="0"/>
                <a:ea typeface="+mj-ea"/>
                <a:cs typeface="Arial" panose="020B0604020202020204" pitchFamily="34" charset="0"/>
              </a:rPr>
              <a:t>3.3 	</a:t>
            </a:r>
            <a:r>
              <a:rPr lang="zh-CN" altLang="en-US" sz="2800" dirty="0">
                <a:solidFill>
                  <a:srgbClr val="0000FF"/>
                </a:solidFill>
                <a:latin typeface="Arial" panose="020B0604020202020204" pitchFamily="34" charset="0"/>
                <a:ea typeface="+mj-ea"/>
                <a:cs typeface="Arial" panose="020B0604020202020204" pitchFamily="34" charset="0"/>
              </a:rPr>
              <a:t>相变与相平衡</a:t>
            </a:r>
          </a:p>
          <a:p>
            <a:pPr marL="457200" indent="-457200" eaLnBrk="0" hangingPunct="0">
              <a:lnSpc>
                <a:spcPct val="140000"/>
              </a:lnSpc>
              <a:defRPr/>
            </a:pPr>
            <a:r>
              <a:rPr lang="en-US" altLang="zh-CN" sz="2800" dirty="0">
                <a:solidFill>
                  <a:schemeClr val="bg1">
                    <a:lumMod val="65000"/>
                  </a:schemeClr>
                </a:solidFill>
                <a:latin typeface="Arial" panose="020B0604020202020204" pitchFamily="34" charset="0"/>
                <a:ea typeface="+mj-ea"/>
                <a:cs typeface="Arial" panose="020B0604020202020204" pitchFamily="34" charset="0"/>
              </a:rPr>
              <a:t>3.4 	</a:t>
            </a:r>
            <a:r>
              <a:rPr lang="zh-CN" altLang="en-US" sz="2800" dirty="0">
                <a:solidFill>
                  <a:schemeClr val="bg1">
                    <a:lumMod val="65000"/>
                  </a:schemeClr>
                </a:solidFill>
                <a:latin typeface="Arial" panose="020B0604020202020204" pitchFamily="34" charset="0"/>
                <a:ea typeface="+mj-ea"/>
                <a:cs typeface="Arial" panose="020B0604020202020204" pitchFamily="34" charset="0"/>
              </a:rPr>
              <a:t>相图</a:t>
            </a:r>
            <a:endParaRPr lang="en-US" altLang="zh-CN" sz="2800" dirty="0">
              <a:solidFill>
                <a:schemeClr val="bg1">
                  <a:lumMod val="65000"/>
                </a:schemeClr>
              </a:solidFill>
              <a:latin typeface="Arial" panose="020B0604020202020204" pitchFamily="34" charset="0"/>
              <a:ea typeface="+mj-ea"/>
              <a:cs typeface="Arial" panose="020B0604020202020204" pitchFamily="34" charset="0"/>
            </a:endParaRPr>
          </a:p>
          <a:p>
            <a:pPr marL="457200" indent="-457200" eaLnBrk="0" hangingPunct="0">
              <a:lnSpc>
                <a:spcPct val="140000"/>
              </a:lnSpc>
              <a:defRPr/>
            </a:pPr>
            <a:r>
              <a:rPr lang="en-US" altLang="zh-CN" sz="2800" dirty="0">
                <a:solidFill>
                  <a:schemeClr val="bg1">
                    <a:lumMod val="65000"/>
                  </a:schemeClr>
                </a:solidFill>
                <a:latin typeface="Arial" panose="020B0604020202020204" pitchFamily="34" charset="0"/>
                <a:ea typeface="+mj-ea"/>
                <a:cs typeface="Arial" panose="020B0604020202020204" pitchFamily="34" charset="0"/>
              </a:rPr>
              <a:t>3.5 	</a:t>
            </a:r>
            <a:r>
              <a:rPr lang="zh-CN" altLang="en-US" sz="2800" dirty="0">
                <a:solidFill>
                  <a:schemeClr val="bg1">
                    <a:lumMod val="65000"/>
                  </a:schemeClr>
                </a:solidFill>
                <a:latin typeface="Arial" panose="020B0604020202020204" pitchFamily="34" charset="0"/>
                <a:ea typeface="+mj-ea"/>
                <a:cs typeface="Arial" panose="020B0604020202020204" pitchFamily="34" charset="0"/>
              </a:rPr>
              <a:t>液体的基本性质</a:t>
            </a:r>
          </a:p>
          <a:p>
            <a:pPr marL="457200" indent="-457200" eaLnBrk="0" hangingPunct="0">
              <a:lnSpc>
                <a:spcPct val="140000"/>
              </a:lnSpc>
              <a:defRPr/>
            </a:pPr>
            <a:r>
              <a:rPr lang="en-US" altLang="zh-CN" sz="2800" dirty="0">
                <a:solidFill>
                  <a:schemeClr val="bg1">
                    <a:lumMod val="65000"/>
                  </a:schemeClr>
                </a:solidFill>
                <a:latin typeface="Arial" panose="020B0604020202020204" pitchFamily="34" charset="0"/>
                <a:ea typeface="+mj-ea"/>
                <a:cs typeface="Arial" panose="020B0604020202020204" pitchFamily="34" charset="0"/>
              </a:rPr>
              <a:t>3.6 	</a:t>
            </a:r>
            <a:r>
              <a:rPr lang="zh-CN" altLang="en-US" sz="2800" dirty="0">
                <a:solidFill>
                  <a:schemeClr val="bg1">
                    <a:lumMod val="65000"/>
                  </a:schemeClr>
                </a:solidFill>
                <a:latin typeface="Arial" panose="020B0604020202020204" pitchFamily="34" charset="0"/>
                <a:ea typeface="+mj-ea"/>
                <a:cs typeface="Arial" panose="020B0604020202020204" pitchFamily="34" charset="0"/>
              </a:rPr>
              <a:t>溶液浓度与溶解度</a:t>
            </a:r>
          </a:p>
          <a:p>
            <a:pPr marL="457200" indent="-457200" eaLnBrk="0" hangingPunct="0">
              <a:lnSpc>
                <a:spcPct val="140000"/>
              </a:lnSpc>
              <a:defRPr/>
            </a:pPr>
            <a:r>
              <a:rPr lang="en-US" altLang="zh-CN" sz="2800" dirty="0">
                <a:solidFill>
                  <a:schemeClr val="bg1">
                    <a:lumMod val="65000"/>
                  </a:schemeClr>
                </a:solidFill>
                <a:latin typeface="Arial" panose="020B0604020202020204" pitchFamily="34" charset="0"/>
                <a:ea typeface="+mj-ea"/>
                <a:cs typeface="Arial" panose="020B0604020202020204" pitchFamily="34" charset="0"/>
              </a:rPr>
              <a:t>3.7 	</a:t>
            </a:r>
            <a:r>
              <a:rPr lang="zh-CN" altLang="en-US" sz="2800" dirty="0">
                <a:solidFill>
                  <a:schemeClr val="bg1">
                    <a:lumMod val="65000"/>
                  </a:schemeClr>
                </a:solidFill>
                <a:latin typeface="Arial" panose="020B0604020202020204" pitchFamily="34" charset="0"/>
                <a:ea typeface="+mj-ea"/>
                <a:cs typeface="Arial" panose="020B0604020202020204" pitchFamily="34" charset="0"/>
              </a:rPr>
              <a:t>非电解质稀溶液和电解质溶液</a:t>
            </a:r>
            <a:endParaRPr lang="en-US" altLang="zh-CN" sz="2800" dirty="0">
              <a:solidFill>
                <a:schemeClr val="bg1">
                  <a:lumMod val="65000"/>
                </a:schemeClr>
              </a:solidFill>
              <a:latin typeface="Arial" panose="020B0604020202020204" pitchFamily="34" charset="0"/>
              <a:ea typeface="+mj-ea"/>
              <a:cs typeface="Arial" panose="020B0604020202020204" pitchFamily="34" charset="0"/>
            </a:endParaRPr>
          </a:p>
          <a:p>
            <a:pPr marL="457200" indent="-457200" eaLnBrk="0" hangingPunct="0">
              <a:lnSpc>
                <a:spcPct val="140000"/>
              </a:lnSpc>
              <a:defRPr/>
            </a:pPr>
            <a:r>
              <a:rPr lang="en-US" altLang="zh-CN" sz="2800" dirty="0">
                <a:solidFill>
                  <a:schemeClr val="bg1">
                    <a:lumMod val="65000"/>
                  </a:schemeClr>
                </a:solidFill>
                <a:latin typeface="Arial" panose="020B0604020202020204" pitchFamily="34" charset="0"/>
                <a:ea typeface="+mj-ea"/>
                <a:cs typeface="Arial" panose="020B0604020202020204" pitchFamily="34" charset="0"/>
              </a:rPr>
              <a:t>3.8    </a:t>
            </a:r>
            <a:r>
              <a:rPr lang="zh-CN" altLang="en-US" sz="2800" dirty="0">
                <a:solidFill>
                  <a:schemeClr val="bg1">
                    <a:lumMod val="65000"/>
                  </a:schemeClr>
                </a:solidFill>
                <a:latin typeface="Arial" panose="020B0604020202020204" pitchFamily="34" charset="0"/>
                <a:ea typeface="+mj-ea"/>
                <a:cs typeface="Arial" panose="020B0604020202020204" pitchFamily="34" charset="0"/>
              </a:rPr>
              <a:t>胶体溶液</a:t>
            </a:r>
          </a:p>
        </p:txBody>
      </p:sp>
      <p:pic>
        <p:nvPicPr>
          <p:cNvPr id="2" name="图片 1">
            <a:extLst>
              <a:ext uri="{FF2B5EF4-FFF2-40B4-BE49-F238E27FC236}">
                <a16:creationId xmlns:a16="http://schemas.microsoft.com/office/drawing/2014/main" id="{A0CEC1DF-2A70-AE41-8550-8F5C9AA59D8C}"/>
              </a:ext>
            </a:extLst>
          </p:cNvPr>
          <p:cNvPicPr>
            <a:picLocks noChangeAspect="1"/>
          </p:cNvPicPr>
          <p:nvPr/>
        </p:nvPicPr>
        <p:blipFill>
          <a:blip r:embed="rId2"/>
          <a:stretch>
            <a:fillRect/>
          </a:stretch>
        </p:blipFill>
        <p:spPr>
          <a:xfrm>
            <a:off x="6624971" y="5085184"/>
            <a:ext cx="1584176" cy="1584176"/>
          </a:xfrm>
          <a:prstGeom prst="rect">
            <a:avLst/>
          </a:prstGeom>
        </p:spPr>
      </p:pic>
      <p:pic>
        <p:nvPicPr>
          <p:cNvPr id="3" name="图片 2">
            <a:extLst>
              <a:ext uri="{FF2B5EF4-FFF2-40B4-BE49-F238E27FC236}">
                <a16:creationId xmlns:a16="http://schemas.microsoft.com/office/drawing/2014/main" id="{2A4340B1-2E88-1045-B31A-E4FFF29AE2ED}"/>
              </a:ext>
            </a:extLst>
          </p:cNvPr>
          <p:cNvPicPr>
            <a:picLocks noChangeAspect="1"/>
          </p:cNvPicPr>
          <p:nvPr/>
        </p:nvPicPr>
        <p:blipFill>
          <a:blip r:embed="rId3"/>
          <a:stretch>
            <a:fillRect/>
          </a:stretch>
        </p:blipFill>
        <p:spPr>
          <a:xfrm>
            <a:off x="6565603" y="3211045"/>
            <a:ext cx="1651000" cy="1651000"/>
          </a:xfrm>
          <a:prstGeom prst="rect">
            <a:avLst/>
          </a:prstGeom>
        </p:spPr>
      </p:pic>
      <p:pic>
        <p:nvPicPr>
          <p:cNvPr id="6" name="Picture 38" descr="a">
            <a:extLst>
              <a:ext uri="{FF2B5EF4-FFF2-40B4-BE49-F238E27FC236}">
                <a16:creationId xmlns:a16="http://schemas.microsoft.com/office/drawing/2014/main" id="{D239D80C-98E8-8243-8617-4495EA25772C}"/>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6228184" y="1511864"/>
            <a:ext cx="2160240" cy="147604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1" name="Picture 27"/>
          <p:cNvPicPr>
            <a:picLocks noGrp="1" noChangeAspect="1" noChangeArrowheads="1"/>
          </p:cNvPicPr>
          <p:nvPr>
            <p:ph idx="1"/>
          </p:nvPr>
        </p:nvPicPr>
        <p:blipFill>
          <a:blip r:embed="rId3">
            <a:lum bright="-12000" contrast="12000"/>
            <a:extLst>
              <a:ext uri="{28A0092B-C50C-407E-A947-70E740481C1C}">
                <a14:useLocalDpi xmlns:a14="http://schemas.microsoft.com/office/drawing/2010/main" val="0"/>
              </a:ext>
            </a:extLst>
          </a:blip>
          <a:srcRect/>
          <a:stretch>
            <a:fillRect/>
          </a:stretch>
        </p:blipFill>
        <p:spPr>
          <a:xfrm>
            <a:off x="5407025" y="2228453"/>
            <a:ext cx="3189108" cy="4104308"/>
          </a:xfrm>
        </p:spPr>
      </p:pic>
      <p:sp>
        <p:nvSpPr>
          <p:cNvPr id="573443" name="Text Box 3"/>
          <p:cNvSpPr txBox="1">
            <a:spLocks noChangeArrowheads="1"/>
          </p:cNvSpPr>
          <p:nvPr/>
        </p:nvSpPr>
        <p:spPr bwMode="auto">
          <a:xfrm>
            <a:off x="472229" y="2583903"/>
            <a:ext cx="4138228" cy="457200"/>
          </a:xfrm>
          <a:prstGeom prst="rect">
            <a:avLst/>
          </a:prstGeom>
          <a:noFill/>
          <a:ln w="9525" algn="ctr">
            <a:noFill/>
            <a:miter lim="800000"/>
            <a:headEnd/>
            <a:tailEnd/>
          </a:ln>
          <a:effectLst/>
        </p:spPr>
        <p:txBody>
          <a:bodyPr>
            <a:spAutoFit/>
          </a:bodyPr>
          <a:lstStyle/>
          <a:p>
            <a:pPr eaLnBrk="0" hangingPunct="0">
              <a:spcBef>
                <a:spcPct val="50000"/>
              </a:spcBef>
              <a:defRPr/>
            </a:pPr>
            <a:r>
              <a:rPr kumimoji="0" lang="en-US" altLang="zh-CN" i="1" dirty="0" err="1">
                <a:latin typeface="Arial" panose="020B0604020202020204" pitchFamily="34" charset="0"/>
                <a:ea typeface="+mj-ea"/>
                <a:cs typeface="Arial" panose="020B0604020202020204" pitchFamily="34" charset="0"/>
              </a:rPr>
              <a:t>p</a:t>
            </a:r>
            <a:r>
              <a:rPr kumimoji="0" lang="en-US" altLang="zh-CN" baseline="-25000" dirty="0" err="1">
                <a:latin typeface="Arial" panose="020B0604020202020204" pitchFamily="34" charset="0"/>
                <a:ea typeface="+mj-ea"/>
                <a:cs typeface="Arial" panose="020B0604020202020204" pitchFamily="34" charset="0"/>
              </a:rPr>
              <a:t>tot</a:t>
            </a:r>
            <a:r>
              <a:rPr kumimoji="0" lang="en-US" altLang="zh-CN" dirty="0">
                <a:latin typeface="Arial" panose="020B0604020202020204" pitchFamily="34" charset="0"/>
                <a:ea typeface="+mj-ea"/>
                <a:cs typeface="Arial" panose="020B0604020202020204" pitchFamily="34" charset="0"/>
              </a:rPr>
              <a:t> = </a:t>
            </a:r>
            <a:r>
              <a:rPr kumimoji="0" lang="en-US" altLang="zh-CN" i="1" dirty="0">
                <a:latin typeface="Arial" panose="020B0604020202020204" pitchFamily="34" charset="0"/>
                <a:ea typeface="+mj-ea"/>
                <a:cs typeface="Arial" panose="020B0604020202020204" pitchFamily="34" charset="0"/>
              </a:rPr>
              <a:t>p</a:t>
            </a:r>
            <a:r>
              <a:rPr kumimoji="0" lang="en-US" altLang="zh-CN" baseline="-25000" dirty="0">
                <a:latin typeface="Arial" panose="020B0604020202020204" pitchFamily="34" charset="0"/>
                <a:ea typeface="+mj-ea"/>
                <a:cs typeface="Arial" panose="020B0604020202020204" pitchFamily="34" charset="0"/>
              </a:rPr>
              <a:t>a</a:t>
            </a:r>
            <a:r>
              <a:rPr kumimoji="0" lang="en-US" altLang="zh-CN" dirty="0">
                <a:latin typeface="Arial" panose="020B0604020202020204" pitchFamily="34" charset="0"/>
                <a:ea typeface="+mj-ea"/>
                <a:cs typeface="Arial" panose="020B0604020202020204" pitchFamily="34" charset="0"/>
              </a:rPr>
              <a:t> + </a:t>
            </a:r>
            <a:r>
              <a:rPr kumimoji="0" lang="en-US" altLang="zh-CN" i="1" dirty="0" err="1">
                <a:latin typeface="Arial" panose="020B0604020202020204" pitchFamily="34" charset="0"/>
                <a:ea typeface="+mj-ea"/>
                <a:cs typeface="Arial" panose="020B0604020202020204" pitchFamily="34" charset="0"/>
              </a:rPr>
              <a:t>p</a:t>
            </a:r>
            <a:r>
              <a:rPr kumimoji="0" lang="en-US" altLang="zh-CN" baseline="-25000" dirty="0" err="1">
                <a:latin typeface="Arial" panose="020B0604020202020204" pitchFamily="34" charset="0"/>
                <a:ea typeface="+mj-ea"/>
                <a:cs typeface="Arial" panose="020B0604020202020204" pitchFamily="34" charset="0"/>
              </a:rPr>
              <a:t>b</a:t>
            </a:r>
            <a:r>
              <a:rPr kumimoji="0" lang="en-US" altLang="zh-CN" dirty="0">
                <a:latin typeface="Arial" panose="020B0604020202020204" pitchFamily="34" charset="0"/>
                <a:ea typeface="+mj-ea"/>
                <a:cs typeface="Arial" panose="020B0604020202020204" pitchFamily="34" charset="0"/>
              </a:rPr>
              <a:t> + …</a:t>
            </a:r>
          </a:p>
        </p:txBody>
      </p:sp>
      <p:sp>
        <p:nvSpPr>
          <p:cNvPr id="573444" name="Text Box 4"/>
          <p:cNvSpPr txBox="1">
            <a:spLocks noChangeArrowheads="1"/>
          </p:cNvSpPr>
          <p:nvPr/>
        </p:nvSpPr>
        <p:spPr bwMode="auto">
          <a:xfrm>
            <a:off x="395288" y="4696419"/>
            <a:ext cx="5011737" cy="830263"/>
          </a:xfrm>
          <a:prstGeom prst="rect">
            <a:avLst/>
          </a:prstGeom>
          <a:noFill/>
          <a:ln w="9525" algn="ctr">
            <a:noFill/>
            <a:miter lim="800000"/>
            <a:headEnd/>
            <a:tailEnd/>
          </a:ln>
          <a:effectLst/>
        </p:spPr>
        <p:txBody>
          <a:bodyPr>
            <a:spAutoFit/>
          </a:bodyPr>
          <a:lstStyle/>
          <a:p>
            <a:pPr eaLnBrk="0" hangingPunct="0">
              <a:spcBef>
                <a:spcPct val="50000"/>
              </a:spcBef>
              <a:defRPr/>
            </a:pPr>
            <a:r>
              <a:rPr kumimoji="0" lang="en-US" altLang="zh-CN" i="1" dirty="0" err="1">
                <a:latin typeface="Arial" panose="020B0604020202020204" pitchFamily="34" charset="0"/>
                <a:ea typeface="+mj-ea"/>
                <a:cs typeface="Arial" panose="020B0604020202020204" pitchFamily="34" charset="0"/>
              </a:rPr>
              <a:t>V</a:t>
            </a:r>
            <a:r>
              <a:rPr kumimoji="0" lang="en-US" altLang="zh-CN" baseline="-25000" dirty="0" err="1">
                <a:latin typeface="Arial" panose="020B0604020202020204" pitchFamily="34" charset="0"/>
                <a:ea typeface="+mj-ea"/>
                <a:cs typeface="Arial" panose="020B0604020202020204" pitchFamily="34" charset="0"/>
              </a:rPr>
              <a:t>a</a:t>
            </a:r>
            <a:r>
              <a:rPr kumimoji="0" lang="en-US" altLang="zh-CN" dirty="0">
                <a:latin typeface="Arial" panose="020B0604020202020204" pitchFamily="34" charset="0"/>
                <a:ea typeface="+mj-ea"/>
                <a:cs typeface="Arial" panose="020B0604020202020204" pitchFamily="34" charset="0"/>
              </a:rPr>
              <a:t> = </a:t>
            </a:r>
            <a:r>
              <a:rPr kumimoji="0" lang="en-US" altLang="zh-CN" i="1" dirty="0" err="1">
                <a:latin typeface="Arial" panose="020B0604020202020204" pitchFamily="34" charset="0"/>
                <a:ea typeface="+mj-ea"/>
                <a:cs typeface="Arial" panose="020B0604020202020204" pitchFamily="34" charset="0"/>
              </a:rPr>
              <a:t>n</a:t>
            </a:r>
            <a:r>
              <a:rPr kumimoji="0" lang="en-US" altLang="zh-CN" baseline="-25000" dirty="0" err="1">
                <a:latin typeface="Arial" panose="020B0604020202020204" pitchFamily="34" charset="0"/>
                <a:ea typeface="+mj-ea"/>
                <a:cs typeface="Arial" panose="020B0604020202020204" pitchFamily="34" charset="0"/>
              </a:rPr>
              <a:t>a</a:t>
            </a:r>
            <a:r>
              <a:rPr kumimoji="0" lang="en-US" altLang="zh-CN" i="1" dirty="0" err="1">
                <a:latin typeface="Arial" panose="020B0604020202020204" pitchFamily="34" charset="0"/>
                <a:ea typeface="+mj-ea"/>
                <a:cs typeface="Arial" panose="020B0604020202020204" pitchFamily="34" charset="0"/>
              </a:rPr>
              <a:t>RT</a:t>
            </a:r>
            <a:r>
              <a:rPr kumimoji="0" lang="en-US" altLang="zh-CN" dirty="0">
                <a:latin typeface="Arial" panose="020B0604020202020204" pitchFamily="34" charset="0"/>
                <a:ea typeface="+mj-ea"/>
                <a:cs typeface="Arial" panose="020B0604020202020204" pitchFamily="34" charset="0"/>
              </a:rPr>
              <a:t>/</a:t>
            </a:r>
            <a:r>
              <a:rPr kumimoji="0" lang="en-US" altLang="zh-CN" i="1" dirty="0" err="1">
                <a:latin typeface="Arial" panose="020B0604020202020204" pitchFamily="34" charset="0"/>
                <a:ea typeface="+mj-ea"/>
                <a:cs typeface="Arial" panose="020B0604020202020204" pitchFamily="34" charset="0"/>
              </a:rPr>
              <a:t>p</a:t>
            </a:r>
            <a:r>
              <a:rPr kumimoji="0" lang="en-US" altLang="zh-CN" baseline="-25000" dirty="0" err="1">
                <a:latin typeface="Arial" panose="020B0604020202020204" pitchFamily="34" charset="0"/>
                <a:ea typeface="+mj-ea"/>
                <a:cs typeface="Arial" panose="020B0604020202020204" pitchFamily="34" charset="0"/>
              </a:rPr>
              <a:t>tot</a:t>
            </a:r>
            <a:r>
              <a:rPr kumimoji="0" lang="en-US" altLang="zh-CN" baseline="-25000" dirty="0">
                <a:latin typeface="Arial" panose="020B0604020202020204" pitchFamily="34" charset="0"/>
                <a:ea typeface="+mj-ea"/>
                <a:cs typeface="Arial" panose="020B0604020202020204" pitchFamily="34" charset="0"/>
              </a:rPr>
              <a:t> </a:t>
            </a:r>
            <a:r>
              <a:rPr kumimoji="0" lang="en-US" altLang="zh-CN" dirty="0">
                <a:latin typeface="Arial" panose="020B0604020202020204" pitchFamily="34" charset="0"/>
                <a:ea typeface="+mj-ea"/>
                <a:cs typeface="Arial" panose="020B0604020202020204" pitchFamily="34" charset="0"/>
              </a:rPr>
              <a:t>  </a:t>
            </a:r>
            <a:r>
              <a:rPr kumimoji="0" lang="zh-CN" altLang="en-US" dirty="0">
                <a:latin typeface="Arial" panose="020B0604020202020204" pitchFamily="34" charset="0"/>
                <a:ea typeface="+mj-ea"/>
                <a:cs typeface="Arial" panose="020B0604020202020204" pitchFamily="34" charset="0"/>
              </a:rPr>
              <a:t>和  </a:t>
            </a:r>
            <a:r>
              <a:rPr kumimoji="0" lang="en-US" altLang="zh-CN" i="1" dirty="0" err="1">
                <a:latin typeface="Arial" panose="020B0604020202020204" pitchFamily="34" charset="0"/>
                <a:ea typeface="+mj-ea"/>
                <a:cs typeface="Arial" panose="020B0604020202020204" pitchFamily="34" charset="0"/>
              </a:rPr>
              <a:t>V</a:t>
            </a:r>
            <a:r>
              <a:rPr kumimoji="0" lang="en-US" altLang="zh-CN" baseline="-25000" dirty="0" err="1">
                <a:latin typeface="Arial" panose="020B0604020202020204" pitchFamily="34" charset="0"/>
                <a:ea typeface="+mj-ea"/>
                <a:cs typeface="Arial" panose="020B0604020202020204" pitchFamily="34" charset="0"/>
              </a:rPr>
              <a:t>tot</a:t>
            </a:r>
            <a:r>
              <a:rPr kumimoji="0" lang="en-US" altLang="zh-CN" dirty="0">
                <a:latin typeface="Arial" panose="020B0604020202020204" pitchFamily="34" charset="0"/>
                <a:ea typeface="+mj-ea"/>
                <a:cs typeface="Arial" panose="020B0604020202020204" pitchFamily="34" charset="0"/>
              </a:rPr>
              <a:t> = </a:t>
            </a:r>
            <a:r>
              <a:rPr kumimoji="0" lang="en-US" altLang="zh-CN" i="1" dirty="0" err="1">
                <a:latin typeface="Arial" panose="020B0604020202020204" pitchFamily="34" charset="0"/>
                <a:ea typeface="+mj-ea"/>
                <a:cs typeface="Arial" panose="020B0604020202020204" pitchFamily="34" charset="0"/>
              </a:rPr>
              <a:t>V</a:t>
            </a:r>
            <a:r>
              <a:rPr kumimoji="0" lang="en-US" altLang="zh-CN" baseline="-25000" dirty="0" err="1">
                <a:latin typeface="Arial" panose="020B0604020202020204" pitchFamily="34" charset="0"/>
                <a:ea typeface="+mj-ea"/>
                <a:cs typeface="Arial" panose="020B0604020202020204" pitchFamily="34" charset="0"/>
              </a:rPr>
              <a:t>a</a:t>
            </a:r>
            <a:r>
              <a:rPr kumimoji="0" lang="en-US" altLang="zh-CN" dirty="0">
                <a:latin typeface="Arial" panose="020B0604020202020204" pitchFamily="34" charset="0"/>
                <a:ea typeface="+mj-ea"/>
                <a:cs typeface="Arial" panose="020B0604020202020204" pitchFamily="34" charset="0"/>
              </a:rPr>
              <a:t> + </a:t>
            </a:r>
            <a:r>
              <a:rPr kumimoji="0" lang="en-US" altLang="zh-CN" i="1" dirty="0" err="1">
                <a:latin typeface="Arial" panose="020B0604020202020204" pitchFamily="34" charset="0"/>
                <a:ea typeface="+mj-ea"/>
                <a:cs typeface="Arial" panose="020B0604020202020204" pitchFamily="34" charset="0"/>
              </a:rPr>
              <a:t>V</a:t>
            </a:r>
            <a:r>
              <a:rPr kumimoji="0" lang="en-US" altLang="zh-CN" baseline="-25000" dirty="0" err="1">
                <a:latin typeface="Arial" panose="020B0604020202020204" pitchFamily="34" charset="0"/>
                <a:ea typeface="+mj-ea"/>
                <a:cs typeface="Arial" panose="020B0604020202020204" pitchFamily="34" charset="0"/>
              </a:rPr>
              <a:t>b</a:t>
            </a:r>
            <a:r>
              <a:rPr kumimoji="0" lang="en-US" altLang="zh-CN" baseline="-25000" dirty="0">
                <a:latin typeface="Arial" panose="020B0604020202020204" pitchFamily="34" charset="0"/>
                <a:ea typeface="+mj-ea"/>
                <a:cs typeface="Arial" panose="020B0604020202020204" pitchFamily="34" charset="0"/>
              </a:rPr>
              <a:t> </a:t>
            </a:r>
            <a:r>
              <a:rPr kumimoji="0" lang="en-US" altLang="zh-CN" dirty="0">
                <a:latin typeface="Arial" panose="020B0604020202020204" pitchFamily="34" charset="0"/>
                <a:ea typeface="+mj-ea"/>
                <a:cs typeface="Arial" panose="020B0604020202020204" pitchFamily="34" charset="0"/>
              </a:rPr>
              <a:t>+ …</a:t>
            </a:r>
          </a:p>
        </p:txBody>
      </p:sp>
      <p:sp>
        <p:nvSpPr>
          <p:cNvPr id="573445" name="Text Box 5"/>
          <p:cNvSpPr txBox="1">
            <a:spLocks noChangeArrowheads="1"/>
          </p:cNvSpPr>
          <p:nvPr/>
        </p:nvSpPr>
        <p:spPr bwMode="auto">
          <a:xfrm>
            <a:off x="479772" y="5391744"/>
            <a:ext cx="503889" cy="461963"/>
          </a:xfrm>
          <a:prstGeom prst="rect">
            <a:avLst/>
          </a:prstGeom>
          <a:noFill/>
          <a:ln w="9525" algn="ctr">
            <a:noFill/>
            <a:miter lim="800000"/>
            <a:headEnd/>
            <a:tailEnd/>
          </a:ln>
          <a:effectLst/>
        </p:spPr>
        <p:txBody>
          <a:bodyPr wrap="none">
            <a:spAutoFit/>
          </a:bodyPr>
          <a:lstStyle/>
          <a:p>
            <a:pPr algn="ctr" eaLnBrk="0" hangingPunct="0">
              <a:spcBef>
                <a:spcPct val="50000"/>
              </a:spcBef>
              <a:defRPr/>
            </a:pPr>
            <a:r>
              <a:rPr kumimoji="0" lang="en-US" altLang="zh-CN" i="1">
                <a:latin typeface="Arial" panose="020B0604020202020204" pitchFamily="34" charset="0"/>
                <a:ea typeface="+mj-ea"/>
                <a:cs typeface="Arial" panose="020B0604020202020204" pitchFamily="34" charset="0"/>
              </a:rPr>
              <a:t>V</a:t>
            </a:r>
            <a:r>
              <a:rPr kumimoji="0" lang="en-US" altLang="zh-CN" baseline="-25000">
                <a:latin typeface="Arial" panose="020B0604020202020204" pitchFamily="34" charset="0"/>
                <a:ea typeface="+mj-ea"/>
                <a:cs typeface="Arial" panose="020B0604020202020204" pitchFamily="34" charset="0"/>
              </a:rPr>
              <a:t>a</a:t>
            </a:r>
          </a:p>
        </p:txBody>
      </p:sp>
      <p:sp>
        <p:nvSpPr>
          <p:cNvPr id="573447" name="Text Box 7"/>
          <p:cNvSpPr txBox="1">
            <a:spLocks noChangeArrowheads="1"/>
          </p:cNvSpPr>
          <p:nvPr/>
        </p:nvSpPr>
        <p:spPr bwMode="auto">
          <a:xfrm>
            <a:off x="452617" y="5847357"/>
            <a:ext cx="648720" cy="461963"/>
          </a:xfrm>
          <a:prstGeom prst="rect">
            <a:avLst/>
          </a:prstGeom>
          <a:noFill/>
          <a:ln w="9525" algn="ctr">
            <a:noFill/>
            <a:miter lim="800000"/>
            <a:headEnd/>
            <a:tailEnd/>
          </a:ln>
          <a:effectLst/>
        </p:spPr>
        <p:txBody>
          <a:bodyPr wrap="none">
            <a:spAutoFit/>
          </a:bodyPr>
          <a:lstStyle/>
          <a:p>
            <a:pPr eaLnBrk="0" hangingPunct="0">
              <a:spcBef>
                <a:spcPct val="50000"/>
              </a:spcBef>
              <a:defRPr/>
            </a:pPr>
            <a:r>
              <a:rPr kumimoji="0" lang="en-US" altLang="zh-CN" i="1">
                <a:latin typeface="Arial" panose="020B0604020202020204" pitchFamily="34" charset="0"/>
                <a:ea typeface="+mj-ea"/>
                <a:cs typeface="Arial" panose="020B0604020202020204" pitchFamily="34" charset="0"/>
              </a:rPr>
              <a:t>V</a:t>
            </a:r>
            <a:r>
              <a:rPr kumimoji="0" lang="en-US" altLang="zh-CN" baseline="-25000">
                <a:latin typeface="Arial" panose="020B0604020202020204" pitchFamily="34" charset="0"/>
                <a:ea typeface="+mj-ea"/>
                <a:cs typeface="Arial" panose="020B0604020202020204" pitchFamily="34" charset="0"/>
              </a:rPr>
              <a:t>tot</a:t>
            </a:r>
            <a:endParaRPr kumimoji="0" lang="en-US" altLang="zh-CN">
              <a:latin typeface="Arial" panose="020B0604020202020204" pitchFamily="34" charset="0"/>
              <a:ea typeface="+mj-ea"/>
              <a:cs typeface="Arial" panose="020B0604020202020204" pitchFamily="34" charset="0"/>
            </a:endParaRPr>
          </a:p>
        </p:txBody>
      </p:sp>
      <p:sp>
        <p:nvSpPr>
          <p:cNvPr id="573448" name="Text Box 8"/>
          <p:cNvSpPr txBox="1">
            <a:spLocks noChangeArrowheads="1"/>
          </p:cNvSpPr>
          <p:nvPr/>
        </p:nvSpPr>
        <p:spPr bwMode="auto">
          <a:xfrm>
            <a:off x="1507163" y="5390157"/>
            <a:ext cx="1425675" cy="461963"/>
          </a:xfrm>
          <a:prstGeom prst="rect">
            <a:avLst/>
          </a:prstGeom>
          <a:noFill/>
          <a:ln w="9525" algn="ctr">
            <a:noFill/>
            <a:miter lim="800000"/>
            <a:headEnd/>
            <a:tailEnd/>
          </a:ln>
          <a:effectLst/>
        </p:spPr>
        <p:txBody>
          <a:bodyPr wrap="none">
            <a:spAutoFit/>
          </a:bodyPr>
          <a:lstStyle/>
          <a:p>
            <a:pPr algn="ctr" eaLnBrk="0" hangingPunct="0">
              <a:spcBef>
                <a:spcPct val="50000"/>
              </a:spcBef>
              <a:defRPr/>
            </a:pPr>
            <a:r>
              <a:rPr kumimoji="0" lang="en-US" altLang="zh-CN" i="1">
                <a:latin typeface="Arial" panose="020B0604020202020204" pitchFamily="34" charset="0"/>
                <a:ea typeface="+mj-ea"/>
                <a:cs typeface="Arial" panose="020B0604020202020204" pitchFamily="34" charset="0"/>
              </a:rPr>
              <a:t>n</a:t>
            </a:r>
            <a:r>
              <a:rPr kumimoji="0" lang="en-US" altLang="zh-CN" baseline="-25000">
                <a:latin typeface="Arial" panose="020B0604020202020204" pitchFamily="34" charset="0"/>
                <a:ea typeface="+mj-ea"/>
                <a:cs typeface="Arial" panose="020B0604020202020204" pitchFamily="34" charset="0"/>
              </a:rPr>
              <a:t>a</a:t>
            </a:r>
            <a:r>
              <a:rPr kumimoji="0" lang="en-US" altLang="zh-CN" i="1">
                <a:latin typeface="Arial" panose="020B0604020202020204" pitchFamily="34" charset="0"/>
                <a:ea typeface="+mj-ea"/>
                <a:cs typeface="Arial" panose="020B0604020202020204" pitchFamily="34" charset="0"/>
              </a:rPr>
              <a:t>RT</a:t>
            </a:r>
            <a:r>
              <a:rPr kumimoji="0" lang="en-US" altLang="zh-CN">
                <a:latin typeface="Arial" panose="020B0604020202020204" pitchFamily="34" charset="0"/>
                <a:ea typeface="+mj-ea"/>
                <a:cs typeface="Arial" panose="020B0604020202020204" pitchFamily="34" charset="0"/>
              </a:rPr>
              <a:t>/</a:t>
            </a:r>
            <a:r>
              <a:rPr kumimoji="0" lang="en-US" altLang="zh-CN" i="1">
                <a:latin typeface="Arial" panose="020B0604020202020204" pitchFamily="34" charset="0"/>
                <a:ea typeface="+mj-ea"/>
                <a:cs typeface="Arial" panose="020B0604020202020204" pitchFamily="34" charset="0"/>
              </a:rPr>
              <a:t>p</a:t>
            </a:r>
            <a:r>
              <a:rPr kumimoji="0" lang="en-US" altLang="zh-CN" baseline="-25000">
                <a:latin typeface="Arial" panose="020B0604020202020204" pitchFamily="34" charset="0"/>
                <a:ea typeface="+mj-ea"/>
                <a:cs typeface="Arial" panose="020B0604020202020204" pitchFamily="34" charset="0"/>
              </a:rPr>
              <a:t>tot</a:t>
            </a:r>
          </a:p>
        </p:txBody>
      </p:sp>
      <p:sp>
        <p:nvSpPr>
          <p:cNvPr id="48139" name="Line 9"/>
          <p:cNvSpPr>
            <a:spLocks noChangeShapeType="1"/>
          </p:cNvSpPr>
          <p:nvPr/>
        </p:nvSpPr>
        <p:spPr bwMode="auto">
          <a:xfrm>
            <a:off x="1543371" y="5844182"/>
            <a:ext cx="1170713" cy="15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latin typeface="Arial" panose="020B0604020202020204" pitchFamily="34" charset="0"/>
              <a:ea typeface="+mj-ea"/>
              <a:cs typeface="Arial" panose="020B0604020202020204" pitchFamily="34" charset="0"/>
            </a:endParaRPr>
          </a:p>
        </p:txBody>
      </p:sp>
      <p:sp>
        <p:nvSpPr>
          <p:cNvPr id="573450" name="Text Box 10"/>
          <p:cNvSpPr txBox="1">
            <a:spLocks noChangeArrowheads="1"/>
          </p:cNvSpPr>
          <p:nvPr/>
        </p:nvSpPr>
        <p:spPr bwMode="auto">
          <a:xfrm>
            <a:off x="1446817" y="5820369"/>
            <a:ext cx="1587100" cy="461963"/>
          </a:xfrm>
          <a:prstGeom prst="rect">
            <a:avLst/>
          </a:prstGeom>
          <a:noFill/>
          <a:ln w="9525" algn="ctr">
            <a:noFill/>
            <a:miter lim="800000"/>
            <a:headEnd/>
            <a:tailEnd/>
          </a:ln>
          <a:effectLst/>
        </p:spPr>
        <p:txBody>
          <a:bodyPr wrap="none">
            <a:spAutoFit/>
          </a:bodyPr>
          <a:lstStyle/>
          <a:p>
            <a:pPr algn="ctr" eaLnBrk="0" hangingPunct="0">
              <a:spcBef>
                <a:spcPct val="50000"/>
              </a:spcBef>
              <a:defRPr/>
            </a:pPr>
            <a:r>
              <a:rPr kumimoji="0" lang="en-US" altLang="zh-CN" i="1">
                <a:latin typeface="Arial" panose="020B0604020202020204" pitchFamily="34" charset="0"/>
                <a:ea typeface="+mj-ea"/>
                <a:cs typeface="Arial" panose="020B0604020202020204" pitchFamily="34" charset="0"/>
              </a:rPr>
              <a:t>n</a:t>
            </a:r>
            <a:r>
              <a:rPr kumimoji="0" lang="en-US" altLang="zh-CN" baseline="-25000">
                <a:latin typeface="Arial" panose="020B0604020202020204" pitchFamily="34" charset="0"/>
                <a:ea typeface="+mj-ea"/>
                <a:cs typeface="Arial" panose="020B0604020202020204" pitchFamily="34" charset="0"/>
              </a:rPr>
              <a:t>tot</a:t>
            </a:r>
            <a:r>
              <a:rPr kumimoji="0" lang="en-US" altLang="zh-CN" i="1">
                <a:latin typeface="Arial" panose="020B0604020202020204" pitchFamily="34" charset="0"/>
                <a:ea typeface="+mj-ea"/>
                <a:cs typeface="Arial" panose="020B0604020202020204" pitchFamily="34" charset="0"/>
              </a:rPr>
              <a:t>RT</a:t>
            </a:r>
            <a:r>
              <a:rPr kumimoji="0" lang="en-US" altLang="zh-CN">
                <a:latin typeface="Arial" panose="020B0604020202020204" pitchFamily="34" charset="0"/>
                <a:ea typeface="+mj-ea"/>
                <a:cs typeface="Arial" panose="020B0604020202020204" pitchFamily="34" charset="0"/>
              </a:rPr>
              <a:t>/</a:t>
            </a:r>
            <a:r>
              <a:rPr kumimoji="0" lang="en-US" altLang="zh-CN" i="1">
                <a:latin typeface="Arial" panose="020B0604020202020204" pitchFamily="34" charset="0"/>
                <a:ea typeface="+mj-ea"/>
                <a:cs typeface="Arial" panose="020B0604020202020204" pitchFamily="34" charset="0"/>
              </a:rPr>
              <a:t>p</a:t>
            </a:r>
            <a:r>
              <a:rPr kumimoji="0" lang="en-US" altLang="zh-CN" baseline="-25000">
                <a:latin typeface="Arial" panose="020B0604020202020204" pitchFamily="34" charset="0"/>
                <a:ea typeface="+mj-ea"/>
                <a:cs typeface="Arial" panose="020B0604020202020204" pitchFamily="34" charset="0"/>
              </a:rPr>
              <a:t>tot</a:t>
            </a:r>
          </a:p>
        </p:txBody>
      </p:sp>
      <p:sp>
        <p:nvSpPr>
          <p:cNvPr id="573451" name="Text Box 11"/>
          <p:cNvSpPr txBox="1">
            <a:spLocks noChangeArrowheads="1"/>
          </p:cNvSpPr>
          <p:nvPr/>
        </p:nvSpPr>
        <p:spPr bwMode="auto">
          <a:xfrm>
            <a:off x="1134527" y="5615582"/>
            <a:ext cx="363585" cy="461963"/>
          </a:xfrm>
          <a:prstGeom prst="rect">
            <a:avLst/>
          </a:prstGeom>
          <a:noFill/>
          <a:ln w="9525" algn="ctr">
            <a:noFill/>
            <a:miter lim="800000"/>
            <a:headEnd/>
            <a:tailEnd/>
          </a:ln>
          <a:effectLst/>
        </p:spPr>
        <p:txBody>
          <a:bodyPr wrap="none">
            <a:spAutoFit/>
          </a:bodyPr>
          <a:lstStyle>
            <a:lvl1pPr eaLnBrk="0" hangingPunct="0">
              <a:defRPr kumimoji="1" sz="2400" b="1">
                <a:solidFill>
                  <a:schemeClr val="tx1"/>
                </a:solidFill>
                <a:latin typeface="Times New Roman" pitchFamily="18" charset="0"/>
                <a:ea typeface="宋体" pitchFamily="2" charset="-122"/>
              </a:defRPr>
            </a:lvl1pPr>
            <a:lvl2pPr marL="742950" indent="-285750" eaLnBrk="0" hangingPunct="0">
              <a:defRPr kumimoji="1" sz="2400" b="1">
                <a:solidFill>
                  <a:schemeClr val="tx1"/>
                </a:solidFill>
                <a:latin typeface="Times New Roman" pitchFamily="18" charset="0"/>
                <a:ea typeface="宋体" pitchFamily="2" charset="-122"/>
              </a:defRPr>
            </a:lvl2pPr>
            <a:lvl3pPr marL="1143000" indent="-228600" eaLnBrk="0" hangingPunct="0">
              <a:defRPr kumimoji="1" sz="2400" b="1">
                <a:solidFill>
                  <a:schemeClr val="tx1"/>
                </a:solidFill>
                <a:latin typeface="Times New Roman" pitchFamily="18" charset="0"/>
                <a:ea typeface="宋体" pitchFamily="2" charset="-122"/>
              </a:defRPr>
            </a:lvl3pPr>
            <a:lvl4pPr marL="1600200" indent="-228600" eaLnBrk="0" hangingPunct="0">
              <a:defRPr kumimoji="1" sz="2400" b="1">
                <a:solidFill>
                  <a:schemeClr val="tx1"/>
                </a:solidFill>
                <a:latin typeface="Times New Roman" pitchFamily="18" charset="0"/>
                <a:ea typeface="宋体" pitchFamily="2" charset="-122"/>
              </a:defRPr>
            </a:lvl4pPr>
            <a:lvl5pPr marL="2057400" indent="-228600" eaLnBrk="0" hangingPunct="0">
              <a:defRPr kumimoji="1" sz="24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9pPr>
          </a:lstStyle>
          <a:p>
            <a:pPr>
              <a:spcBef>
                <a:spcPct val="50000"/>
              </a:spcBef>
            </a:pPr>
            <a:r>
              <a:rPr kumimoji="0" lang="en-US" altLang="zh-CN">
                <a:latin typeface="Arial" panose="020B0604020202020204" pitchFamily="34" charset="0"/>
                <a:ea typeface="+mj-ea"/>
                <a:cs typeface="Arial" panose="020B0604020202020204" pitchFamily="34" charset="0"/>
              </a:rPr>
              <a:t>=</a:t>
            </a:r>
          </a:p>
        </p:txBody>
      </p:sp>
      <p:sp>
        <p:nvSpPr>
          <p:cNvPr id="573452" name="Text Box 12"/>
          <p:cNvSpPr txBox="1">
            <a:spLocks noChangeArrowheads="1"/>
          </p:cNvSpPr>
          <p:nvPr/>
        </p:nvSpPr>
        <p:spPr bwMode="auto">
          <a:xfrm>
            <a:off x="2837793" y="5606057"/>
            <a:ext cx="363585" cy="461963"/>
          </a:xfrm>
          <a:prstGeom prst="rect">
            <a:avLst/>
          </a:prstGeom>
          <a:noFill/>
          <a:ln w="9525" algn="ctr">
            <a:noFill/>
            <a:miter lim="800000"/>
            <a:headEnd/>
            <a:tailEnd/>
          </a:ln>
          <a:effectLst/>
        </p:spPr>
        <p:txBody>
          <a:bodyPr wrap="none">
            <a:spAutoFit/>
          </a:bodyPr>
          <a:lstStyle>
            <a:lvl1pPr eaLnBrk="0" hangingPunct="0">
              <a:defRPr kumimoji="1" sz="2400" b="1">
                <a:solidFill>
                  <a:schemeClr val="tx1"/>
                </a:solidFill>
                <a:latin typeface="Times New Roman" pitchFamily="18" charset="0"/>
                <a:ea typeface="宋体" pitchFamily="2" charset="-122"/>
              </a:defRPr>
            </a:lvl1pPr>
            <a:lvl2pPr marL="742950" indent="-285750" eaLnBrk="0" hangingPunct="0">
              <a:defRPr kumimoji="1" sz="2400" b="1">
                <a:solidFill>
                  <a:schemeClr val="tx1"/>
                </a:solidFill>
                <a:latin typeface="Times New Roman" pitchFamily="18" charset="0"/>
                <a:ea typeface="宋体" pitchFamily="2" charset="-122"/>
              </a:defRPr>
            </a:lvl2pPr>
            <a:lvl3pPr marL="1143000" indent="-228600" eaLnBrk="0" hangingPunct="0">
              <a:defRPr kumimoji="1" sz="2400" b="1">
                <a:solidFill>
                  <a:schemeClr val="tx1"/>
                </a:solidFill>
                <a:latin typeface="Times New Roman" pitchFamily="18" charset="0"/>
                <a:ea typeface="宋体" pitchFamily="2" charset="-122"/>
              </a:defRPr>
            </a:lvl3pPr>
            <a:lvl4pPr marL="1600200" indent="-228600" eaLnBrk="0" hangingPunct="0">
              <a:defRPr kumimoji="1" sz="2400" b="1">
                <a:solidFill>
                  <a:schemeClr val="tx1"/>
                </a:solidFill>
                <a:latin typeface="Times New Roman" pitchFamily="18" charset="0"/>
                <a:ea typeface="宋体" pitchFamily="2" charset="-122"/>
              </a:defRPr>
            </a:lvl4pPr>
            <a:lvl5pPr marL="2057400" indent="-228600" eaLnBrk="0" hangingPunct="0">
              <a:defRPr kumimoji="1" sz="24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9pPr>
          </a:lstStyle>
          <a:p>
            <a:pPr>
              <a:spcBef>
                <a:spcPct val="50000"/>
              </a:spcBef>
            </a:pPr>
            <a:r>
              <a:rPr kumimoji="0" lang="en-US" altLang="zh-CN">
                <a:latin typeface="Arial" panose="020B0604020202020204" pitchFamily="34" charset="0"/>
                <a:ea typeface="+mj-ea"/>
                <a:cs typeface="Arial" panose="020B0604020202020204" pitchFamily="34" charset="0"/>
              </a:rPr>
              <a:t>=</a:t>
            </a:r>
          </a:p>
        </p:txBody>
      </p:sp>
      <p:sp>
        <p:nvSpPr>
          <p:cNvPr id="573453" name="Text Box 13"/>
          <p:cNvSpPr txBox="1">
            <a:spLocks noChangeArrowheads="1"/>
          </p:cNvSpPr>
          <p:nvPr/>
        </p:nvSpPr>
        <p:spPr bwMode="auto">
          <a:xfrm>
            <a:off x="3332631" y="5380632"/>
            <a:ext cx="485785" cy="461963"/>
          </a:xfrm>
          <a:prstGeom prst="rect">
            <a:avLst/>
          </a:prstGeom>
          <a:noFill/>
          <a:ln w="9525" algn="ctr">
            <a:noFill/>
            <a:miter lim="800000"/>
            <a:headEnd/>
            <a:tailEnd/>
          </a:ln>
          <a:effectLst/>
        </p:spPr>
        <p:txBody>
          <a:bodyPr wrap="none">
            <a:spAutoFit/>
          </a:bodyPr>
          <a:lstStyle/>
          <a:p>
            <a:pPr algn="ctr" eaLnBrk="0" hangingPunct="0">
              <a:spcBef>
                <a:spcPct val="50000"/>
              </a:spcBef>
              <a:defRPr/>
            </a:pPr>
            <a:r>
              <a:rPr kumimoji="0" lang="en-US" altLang="zh-CN" i="1">
                <a:latin typeface="Arial" panose="020B0604020202020204" pitchFamily="34" charset="0"/>
                <a:ea typeface="+mj-ea"/>
                <a:cs typeface="Arial" panose="020B0604020202020204" pitchFamily="34" charset="0"/>
              </a:rPr>
              <a:t>n</a:t>
            </a:r>
            <a:r>
              <a:rPr kumimoji="0" lang="en-US" altLang="zh-CN" baseline="-25000">
                <a:latin typeface="Arial" panose="020B0604020202020204" pitchFamily="34" charset="0"/>
                <a:ea typeface="+mj-ea"/>
                <a:cs typeface="Arial" panose="020B0604020202020204" pitchFamily="34" charset="0"/>
              </a:rPr>
              <a:t>a</a:t>
            </a:r>
          </a:p>
        </p:txBody>
      </p:sp>
      <p:sp>
        <p:nvSpPr>
          <p:cNvPr id="48144" name="Line 14"/>
          <p:cNvSpPr>
            <a:spLocks noChangeShapeType="1"/>
          </p:cNvSpPr>
          <p:nvPr/>
        </p:nvSpPr>
        <p:spPr bwMode="auto">
          <a:xfrm flipV="1">
            <a:off x="3264741" y="5834657"/>
            <a:ext cx="580830" cy="15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latin typeface="Arial" panose="020B0604020202020204" pitchFamily="34" charset="0"/>
              <a:ea typeface="+mj-ea"/>
              <a:cs typeface="Arial" panose="020B0604020202020204" pitchFamily="34" charset="0"/>
            </a:endParaRPr>
          </a:p>
        </p:txBody>
      </p:sp>
      <p:sp>
        <p:nvSpPr>
          <p:cNvPr id="573455" name="Text Box 15"/>
          <p:cNvSpPr txBox="1">
            <a:spLocks noChangeArrowheads="1"/>
          </p:cNvSpPr>
          <p:nvPr/>
        </p:nvSpPr>
        <p:spPr bwMode="auto">
          <a:xfrm>
            <a:off x="3269267" y="5774332"/>
            <a:ext cx="653246" cy="461963"/>
          </a:xfrm>
          <a:prstGeom prst="rect">
            <a:avLst/>
          </a:prstGeom>
          <a:noFill/>
          <a:ln w="9525" algn="ctr">
            <a:noFill/>
            <a:miter lim="800000"/>
            <a:headEnd/>
            <a:tailEnd/>
          </a:ln>
          <a:effectLst/>
        </p:spPr>
        <p:txBody>
          <a:bodyPr wrap="none">
            <a:spAutoFit/>
          </a:bodyPr>
          <a:lstStyle/>
          <a:p>
            <a:pPr eaLnBrk="0" hangingPunct="0">
              <a:spcBef>
                <a:spcPct val="50000"/>
              </a:spcBef>
              <a:defRPr/>
            </a:pPr>
            <a:r>
              <a:rPr kumimoji="0" lang="en-US" altLang="zh-CN" i="1">
                <a:latin typeface="Arial" panose="020B0604020202020204" pitchFamily="34" charset="0"/>
                <a:ea typeface="+mj-ea"/>
                <a:cs typeface="Arial" panose="020B0604020202020204" pitchFamily="34" charset="0"/>
              </a:rPr>
              <a:t>n</a:t>
            </a:r>
            <a:r>
              <a:rPr kumimoji="0" lang="en-US" altLang="zh-CN" baseline="-25000">
                <a:latin typeface="Arial" panose="020B0604020202020204" pitchFamily="34" charset="0"/>
                <a:ea typeface="+mj-ea"/>
                <a:cs typeface="Arial" panose="020B0604020202020204" pitchFamily="34" charset="0"/>
              </a:rPr>
              <a:t>tot</a:t>
            </a:r>
            <a:endParaRPr kumimoji="0" lang="en-US" altLang="zh-CN">
              <a:latin typeface="Arial" panose="020B0604020202020204" pitchFamily="34" charset="0"/>
              <a:ea typeface="+mj-ea"/>
              <a:cs typeface="Arial" panose="020B0604020202020204" pitchFamily="34" charset="0"/>
            </a:endParaRPr>
          </a:p>
        </p:txBody>
      </p:sp>
      <p:sp>
        <p:nvSpPr>
          <p:cNvPr id="48156" name="Line 28"/>
          <p:cNvSpPr>
            <a:spLocks noChangeShapeType="1"/>
          </p:cNvSpPr>
          <p:nvPr/>
        </p:nvSpPr>
        <p:spPr bwMode="auto">
          <a:xfrm>
            <a:off x="469212" y="5861644"/>
            <a:ext cx="434491"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lIns="91425" tIns="45712" rIns="91425" bIns="45712"/>
          <a:lstStyle/>
          <a:p>
            <a:endParaRPr lang="zh-CN" altLang="en-US">
              <a:latin typeface="Arial" panose="020B0604020202020204" pitchFamily="34" charset="0"/>
              <a:ea typeface="+mj-ea"/>
              <a:cs typeface="Arial" panose="020B0604020202020204" pitchFamily="34" charset="0"/>
            </a:endParaRPr>
          </a:p>
        </p:txBody>
      </p:sp>
      <p:grpSp>
        <p:nvGrpSpPr>
          <p:cNvPr id="2" name="组合 1"/>
          <p:cNvGrpSpPr/>
          <p:nvPr/>
        </p:nvGrpSpPr>
        <p:grpSpPr>
          <a:xfrm>
            <a:off x="410375" y="3324422"/>
            <a:ext cx="3500069" cy="1012825"/>
            <a:chOff x="410375" y="3163888"/>
            <a:chExt cx="3500069" cy="1012825"/>
          </a:xfrm>
        </p:grpSpPr>
        <p:sp>
          <p:nvSpPr>
            <p:cNvPr id="573456" name="Text Box 16"/>
            <p:cNvSpPr txBox="1">
              <a:spLocks noChangeArrowheads="1"/>
            </p:cNvSpPr>
            <p:nvPr/>
          </p:nvSpPr>
          <p:spPr bwMode="auto">
            <a:xfrm>
              <a:off x="473738" y="3236913"/>
              <a:ext cx="485785" cy="461963"/>
            </a:xfrm>
            <a:prstGeom prst="rect">
              <a:avLst/>
            </a:prstGeom>
            <a:noFill/>
            <a:ln w="9525" algn="ctr">
              <a:noFill/>
              <a:miter lim="800000"/>
              <a:headEnd/>
              <a:tailEnd/>
            </a:ln>
            <a:effectLst/>
          </p:spPr>
          <p:txBody>
            <a:bodyPr wrap="none">
              <a:spAutoFit/>
            </a:bodyPr>
            <a:lstStyle/>
            <a:p>
              <a:pPr algn="ctr" eaLnBrk="0" hangingPunct="0">
                <a:spcBef>
                  <a:spcPct val="50000"/>
                </a:spcBef>
                <a:defRPr/>
              </a:pPr>
              <a:r>
                <a:rPr kumimoji="0" lang="en-US" altLang="zh-CN" i="1" dirty="0">
                  <a:latin typeface="Arial" panose="020B0604020202020204" pitchFamily="34" charset="0"/>
                  <a:ea typeface="+mj-ea"/>
                  <a:cs typeface="Arial" panose="020B0604020202020204" pitchFamily="34" charset="0"/>
                </a:rPr>
                <a:t>p</a:t>
              </a:r>
              <a:r>
                <a:rPr kumimoji="0" lang="en-US" altLang="zh-CN" baseline="-25000" dirty="0">
                  <a:latin typeface="Arial" panose="020B0604020202020204" pitchFamily="34" charset="0"/>
                  <a:ea typeface="+mj-ea"/>
                  <a:cs typeface="Arial" panose="020B0604020202020204" pitchFamily="34" charset="0"/>
                </a:rPr>
                <a:t>a</a:t>
              </a:r>
            </a:p>
          </p:txBody>
        </p:sp>
        <p:sp>
          <p:nvSpPr>
            <p:cNvPr id="573458" name="Text Box 18"/>
            <p:cNvSpPr txBox="1">
              <a:spLocks noChangeArrowheads="1"/>
            </p:cNvSpPr>
            <p:nvPr/>
          </p:nvSpPr>
          <p:spPr bwMode="auto">
            <a:xfrm>
              <a:off x="472229" y="3692525"/>
              <a:ext cx="653246" cy="461963"/>
            </a:xfrm>
            <a:prstGeom prst="rect">
              <a:avLst/>
            </a:prstGeom>
            <a:noFill/>
            <a:ln w="9525" algn="ctr">
              <a:noFill/>
              <a:miter lim="800000"/>
              <a:headEnd/>
              <a:tailEnd/>
            </a:ln>
            <a:effectLst/>
          </p:spPr>
          <p:txBody>
            <a:bodyPr wrap="none">
              <a:spAutoFit/>
            </a:bodyPr>
            <a:lstStyle/>
            <a:p>
              <a:pPr eaLnBrk="0" hangingPunct="0">
                <a:spcBef>
                  <a:spcPct val="50000"/>
                </a:spcBef>
                <a:defRPr/>
              </a:pPr>
              <a:r>
                <a:rPr kumimoji="0" lang="en-US" altLang="zh-CN" i="1">
                  <a:latin typeface="Arial" panose="020B0604020202020204" pitchFamily="34" charset="0"/>
                  <a:ea typeface="+mj-ea"/>
                  <a:cs typeface="Arial" panose="020B0604020202020204" pitchFamily="34" charset="0"/>
                </a:rPr>
                <a:t>p</a:t>
              </a:r>
              <a:r>
                <a:rPr kumimoji="0" lang="en-US" altLang="zh-CN" baseline="-25000">
                  <a:latin typeface="Arial" panose="020B0604020202020204" pitchFamily="34" charset="0"/>
                  <a:ea typeface="+mj-ea"/>
                  <a:cs typeface="Arial" panose="020B0604020202020204" pitchFamily="34" charset="0"/>
                </a:rPr>
                <a:t>tot</a:t>
              </a:r>
              <a:endParaRPr kumimoji="0" lang="en-US" altLang="zh-CN">
                <a:latin typeface="Arial" panose="020B0604020202020204" pitchFamily="34" charset="0"/>
                <a:ea typeface="+mj-ea"/>
                <a:cs typeface="Arial" panose="020B0604020202020204" pitchFamily="34" charset="0"/>
              </a:endParaRPr>
            </a:p>
          </p:txBody>
        </p:sp>
        <p:sp>
          <p:nvSpPr>
            <p:cNvPr id="573459" name="Text Box 19"/>
            <p:cNvSpPr txBox="1">
              <a:spLocks noChangeArrowheads="1"/>
            </p:cNvSpPr>
            <p:nvPr/>
          </p:nvSpPr>
          <p:spPr bwMode="auto">
            <a:xfrm>
              <a:off x="1504146" y="3235325"/>
              <a:ext cx="1443779" cy="461963"/>
            </a:xfrm>
            <a:prstGeom prst="rect">
              <a:avLst/>
            </a:prstGeom>
            <a:noFill/>
            <a:ln w="9525" algn="ctr">
              <a:noFill/>
              <a:miter lim="800000"/>
              <a:headEnd/>
              <a:tailEnd/>
            </a:ln>
            <a:effectLst/>
          </p:spPr>
          <p:txBody>
            <a:bodyPr wrap="none">
              <a:spAutoFit/>
            </a:bodyPr>
            <a:lstStyle/>
            <a:p>
              <a:pPr algn="ctr" eaLnBrk="0" hangingPunct="0">
                <a:spcBef>
                  <a:spcPct val="50000"/>
                </a:spcBef>
                <a:defRPr/>
              </a:pPr>
              <a:r>
                <a:rPr kumimoji="0" lang="en-US" altLang="zh-CN" i="1" dirty="0" err="1">
                  <a:latin typeface="Arial" panose="020B0604020202020204" pitchFamily="34" charset="0"/>
                  <a:ea typeface="+mj-ea"/>
                  <a:cs typeface="Arial" panose="020B0604020202020204" pitchFamily="34" charset="0"/>
                </a:rPr>
                <a:t>n</a:t>
              </a:r>
              <a:r>
                <a:rPr kumimoji="0" lang="en-US" altLang="zh-CN" baseline="-25000" dirty="0" err="1">
                  <a:latin typeface="Arial" panose="020B0604020202020204" pitchFamily="34" charset="0"/>
                  <a:ea typeface="+mj-ea"/>
                  <a:cs typeface="Arial" panose="020B0604020202020204" pitchFamily="34" charset="0"/>
                </a:rPr>
                <a:t>a</a:t>
              </a:r>
              <a:r>
                <a:rPr kumimoji="0" lang="en-US" altLang="zh-CN" i="1" dirty="0" err="1">
                  <a:latin typeface="Arial" panose="020B0604020202020204" pitchFamily="34" charset="0"/>
                  <a:ea typeface="+mj-ea"/>
                  <a:cs typeface="Arial" panose="020B0604020202020204" pitchFamily="34" charset="0"/>
                </a:rPr>
                <a:t>RT</a:t>
              </a:r>
              <a:r>
                <a:rPr kumimoji="0" lang="en-US" altLang="zh-CN" dirty="0">
                  <a:latin typeface="Arial" panose="020B0604020202020204" pitchFamily="34" charset="0"/>
                  <a:ea typeface="+mj-ea"/>
                  <a:cs typeface="Arial" panose="020B0604020202020204" pitchFamily="34" charset="0"/>
                </a:rPr>
                <a:t>/</a:t>
              </a:r>
              <a:r>
                <a:rPr kumimoji="0" lang="en-US" altLang="zh-CN" i="1" dirty="0" err="1">
                  <a:latin typeface="Arial" panose="020B0604020202020204" pitchFamily="34" charset="0"/>
                  <a:ea typeface="+mj-ea"/>
                  <a:cs typeface="Arial" panose="020B0604020202020204" pitchFamily="34" charset="0"/>
                </a:rPr>
                <a:t>V</a:t>
              </a:r>
              <a:r>
                <a:rPr kumimoji="0" lang="en-US" altLang="zh-CN" baseline="-25000" dirty="0" err="1">
                  <a:latin typeface="Arial" panose="020B0604020202020204" pitchFamily="34" charset="0"/>
                  <a:ea typeface="+mj-ea"/>
                  <a:cs typeface="Arial" panose="020B0604020202020204" pitchFamily="34" charset="0"/>
                </a:rPr>
                <a:t>tot</a:t>
              </a:r>
              <a:endParaRPr kumimoji="0" lang="en-US" altLang="zh-CN" baseline="-25000" dirty="0">
                <a:latin typeface="Arial" panose="020B0604020202020204" pitchFamily="34" charset="0"/>
                <a:ea typeface="+mj-ea"/>
                <a:cs typeface="Arial" panose="020B0604020202020204" pitchFamily="34" charset="0"/>
              </a:endParaRPr>
            </a:p>
          </p:txBody>
        </p:sp>
        <p:sp>
          <p:nvSpPr>
            <p:cNvPr id="48149" name="Line 20"/>
            <p:cNvSpPr>
              <a:spLocks noChangeShapeType="1"/>
            </p:cNvSpPr>
            <p:nvPr/>
          </p:nvSpPr>
          <p:spPr bwMode="auto">
            <a:xfrm>
              <a:off x="1546388" y="3689350"/>
              <a:ext cx="1170713" cy="15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latin typeface="Arial" panose="020B0604020202020204" pitchFamily="34" charset="0"/>
                <a:ea typeface="+mj-ea"/>
                <a:cs typeface="Arial" panose="020B0604020202020204" pitchFamily="34" charset="0"/>
              </a:endParaRPr>
            </a:p>
          </p:txBody>
        </p:sp>
        <p:sp>
          <p:nvSpPr>
            <p:cNvPr id="573461" name="Text Box 21"/>
            <p:cNvSpPr txBox="1">
              <a:spLocks noChangeArrowheads="1"/>
            </p:cNvSpPr>
            <p:nvPr/>
          </p:nvSpPr>
          <p:spPr bwMode="auto">
            <a:xfrm>
              <a:off x="1452852" y="3714750"/>
              <a:ext cx="1587100" cy="461963"/>
            </a:xfrm>
            <a:prstGeom prst="rect">
              <a:avLst/>
            </a:prstGeom>
            <a:noFill/>
            <a:ln w="9525" algn="ctr">
              <a:noFill/>
              <a:miter lim="800000"/>
              <a:headEnd/>
              <a:tailEnd/>
            </a:ln>
            <a:effectLst/>
          </p:spPr>
          <p:txBody>
            <a:bodyPr wrap="none">
              <a:spAutoFit/>
            </a:bodyPr>
            <a:lstStyle/>
            <a:p>
              <a:pPr algn="ctr" eaLnBrk="0" hangingPunct="0">
                <a:spcBef>
                  <a:spcPct val="50000"/>
                </a:spcBef>
                <a:defRPr/>
              </a:pPr>
              <a:r>
                <a:rPr kumimoji="0" lang="en-US" altLang="zh-CN" i="1" dirty="0" err="1">
                  <a:latin typeface="Arial" panose="020B0604020202020204" pitchFamily="34" charset="0"/>
                  <a:ea typeface="+mj-ea"/>
                  <a:cs typeface="Arial" panose="020B0604020202020204" pitchFamily="34" charset="0"/>
                </a:rPr>
                <a:t>n</a:t>
              </a:r>
              <a:r>
                <a:rPr kumimoji="0" lang="en-US" altLang="zh-CN" baseline="-25000" dirty="0" err="1">
                  <a:latin typeface="Arial" panose="020B0604020202020204" pitchFamily="34" charset="0"/>
                  <a:ea typeface="+mj-ea"/>
                  <a:cs typeface="Arial" panose="020B0604020202020204" pitchFamily="34" charset="0"/>
                </a:rPr>
                <a:t>tot</a:t>
              </a:r>
              <a:r>
                <a:rPr kumimoji="0" lang="en-US" altLang="zh-CN" i="1" dirty="0" err="1">
                  <a:latin typeface="Arial" panose="020B0604020202020204" pitchFamily="34" charset="0"/>
                  <a:ea typeface="+mj-ea"/>
                  <a:cs typeface="Arial" panose="020B0604020202020204" pitchFamily="34" charset="0"/>
                </a:rPr>
                <a:t>RT</a:t>
              </a:r>
              <a:r>
                <a:rPr kumimoji="0" lang="en-US" altLang="zh-CN" dirty="0">
                  <a:latin typeface="Arial" panose="020B0604020202020204" pitchFamily="34" charset="0"/>
                  <a:ea typeface="+mj-ea"/>
                  <a:cs typeface="Arial" panose="020B0604020202020204" pitchFamily="34" charset="0"/>
                </a:rPr>
                <a:t>/</a:t>
              </a:r>
              <a:r>
                <a:rPr kumimoji="0" lang="en-US" altLang="zh-CN" i="1" dirty="0" err="1">
                  <a:latin typeface="Arial" panose="020B0604020202020204" pitchFamily="34" charset="0"/>
                  <a:ea typeface="+mj-ea"/>
                  <a:cs typeface="Arial" panose="020B0604020202020204" pitchFamily="34" charset="0"/>
                </a:rPr>
                <a:t>V</a:t>
              </a:r>
              <a:r>
                <a:rPr kumimoji="0" lang="en-US" altLang="zh-CN" baseline="-25000" dirty="0" err="1">
                  <a:latin typeface="Arial" panose="020B0604020202020204" pitchFamily="34" charset="0"/>
                  <a:ea typeface="+mj-ea"/>
                  <a:cs typeface="Arial" panose="020B0604020202020204" pitchFamily="34" charset="0"/>
                </a:rPr>
                <a:t>tot</a:t>
              </a:r>
              <a:endParaRPr kumimoji="0" lang="en-US" altLang="zh-CN" baseline="-25000" dirty="0">
                <a:latin typeface="Arial" panose="020B0604020202020204" pitchFamily="34" charset="0"/>
                <a:ea typeface="+mj-ea"/>
                <a:cs typeface="Arial" panose="020B0604020202020204" pitchFamily="34" charset="0"/>
              </a:endParaRPr>
            </a:p>
          </p:txBody>
        </p:sp>
        <p:sp>
          <p:nvSpPr>
            <p:cNvPr id="573462" name="Text Box 22"/>
            <p:cNvSpPr txBox="1">
              <a:spLocks noChangeArrowheads="1"/>
            </p:cNvSpPr>
            <p:nvPr/>
          </p:nvSpPr>
          <p:spPr bwMode="auto">
            <a:xfrm>
              <a:off x="1140561" y="3460750"/>
              <a:ext cx="363585" cy="461963"/>
            </a:xfrm>
            <a:prstGeom prst="rect">
              <a:avLst/>
            </a:prstGeom>
            <a:noFill/>
            <a:ln w="9525" algn="ctr">
              <a:noFill/>
              <a:miter lim="800000"/>
              <a:headEnd/>
              <a:tailEnd/>
            </a:ln>
            <a:effectLst/>
          </p:spPr>
          <p:txBody>
            <a:bodyPr wrap="none">
              <a:spAutoFit/>
            </a:bodyPr>
            <a:lstStyle>
              <a:lvl1pPr eaLnBrk="0" hangingPunct="0">
                <a:defRPr kumimoji="1" sz="2400" b="1">
                  <a:solidFill>
                    <a:schemeClr val="tx1"/>
                  </a:solidFill>
                  <a:latin typeface="Times New Roman" pitchFamily="18" charset="0"/>
                  <a:ea typeface="宋体" pitchFamily="2" charset="-122"/>
                </a:defRPr>
              </a:lvl1pPr>
              <a:lvl2pPr marL="742950" indent="-285750" eaLnBrk="0" hangingPunct="0">
                <a:defRPr kumimoji="1" sz="2400" b="1">
                  <a:solidFill>
                    <a:schemeClr val="tx1"/>
                  </a:solidFill>
                  <a:latin typeface="Times New Roman" pitchFamily="18" charset="0"/>
                  <a:ea typeface="宋体" pitchFamily="2" charset="-122"/>
                </a:defRPr>
              </a:lvl2pPr>
              <a:lvl3pPr marL="1143000" indent="-228600" eaLnBrk="0" hangingPunct="0">
                <a:defRPr kumimoji="1" sz="2400" b="1">
                  <a:solidFill>
                    <a:schemeClr val="tx1"/>
                  </a:solidFill>
                  <a:latin typeface="Times New Roman" pitchFamily="18" charset="0"/>
                  <a:ea typeface="宋体" pitchFamily="2" charset="-122"/>
                </a:defRPr>
              </a:lvl3pPr>
              <a:lvl4pPr marL="1600200" indent="-228600" eaLnBrk="0" hangingPunct="0">
                <a:defRPr kumimoji="1" sz="2400" b="1">
                  <a:solidFill>
                    <a:schemeClr val="tx1"/>
                  </a:solidFill>
                  <a:latin typeface="Times New Roman" pitchFamily="18" charset="0"/>
                  <a:ea typeface="宋体" pitchFamily="2" charset="-122"/>
                </a:defRPr>
              </a:lvl4pPr>
              <a:lvl5pPr marL="2057400" indent="-228600" eaLnBrk="0" hangingPunct="0">
                <a:defRPr kumimoji="1" sz="24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9pPr>
            </a:lstStyle>
            <a:p>
              <a:pPr>
                <a:spcBef>
                  <a:spcPct val="50000"/>
                </a:spcBef>
              </a:pPr>
              <a:r>
                <a:rPr kumimoji="0" lang="en-US" altLang="zh-CN">
                  <a:latin typeface="Arial" panose="020B0604020202020204" pitchFamily="34" charset="0"/>
                  <a:ea typeface="+mj-ea"/>
                  <a:cs typeface="Arial" panose="020B0604020202020204" pitchFamily="34" charset="0"/>
                </a:rPr>
                <a:t>=</a:t>
              </a:r>
            </a:p>
          </p:txBody>
        </p:sp>
        <p:sp>
          <p:nvSpPr>
            <p:cNvPr id="573463" name="Text Box 23"/>
            <p:cNvSpPr txBox="1">
              <a:spLocks noChangeArrowheads="1"/>
            </p:cNvSpPr>
            <p:nvPr/>
          </p:nvSpPr>
          <p:spPr bwMode="auto">
            <a:xfrm>
              <a:off x="2839302" y="3429000"/>
              <a:ext cx="363585" cy="461963"/>
            </a:xfrm>
            <a:prstGeom prst="rect">
              <a:avLst/>
            </a:prstGeom>
            <a:noFill/>
            <a:ln w="9525" algn="ctr">
              <a:noFill/>
              <a:miter lim="800000"/>
              <a:headEnd/>
              <a:tailEnd/>
            </a:ln>
            <a:effectLst/>
          </p:spPr>
          <p:txBody>
            <a:bodyPr wrap="none">
              <a:spAutoFit/>
            </a:bodyPr>
            <a:lstStyle>
              <a:lvl1pPr eaLnBrk="0" hangingPunct="0">
                <a:defRPr kumimoji="1" sz="2400" b="1">
                  <a:solidFill>
                    <a:schemeClr val="tx1"/>
                  </a:solidFill>
                  <a:latin typeface="Times New Roman" pitchFamily="18" charset="0"/>
                  <a:ea typeface="宋体" pitchFamily="2" charset="-122"/>
                </a:defRPr>
              </a:lvl1pPr>
              <a:lvl2pPr marL="742950" indent="-285750" eaLnBrk="0" hangingPunct="0">
                <a:defRPr kumimoji="1" sz="2400" b="1">
                  <a:solidFill>
                    <a:schemeClr val="tx1"/>
                  </a:solidFill>
                  <a:latin typeface="Times New Roman" pitchFamily="18" charset="0"/>
                  <a:ea typeface="宋体" pitchFamily="2" charset="-122"/>
                </a:defRPr>
              </a:lvl2pPr>
              <a:lvl3pPr marL="1143000" indent="-228600" eaLnBrk="0" hangingPunct="0">
                <a:defRPr kumimoji="1" sz="2400" b="1">
                  <a:solidFill>
                    <a:schemeClr val="tx1"/>
                  </a:solidFill>
                  <a:latin typeface="Times New Roman" pitchFamily="18" charset="0"/>
                  <a:ea typeface="宋体" pitchFamily="2" charset="-122"/>
                </a:defRPr>
              </a:lvl3pPr>
              <a:lvl4pPr marL="1600200" indent="-228600" eaLnBrk="0" hangingPunct="0">
                <a:defRPr kumimoji="1" sz="2400" b="1">
                  <a:solidFill>
                    <a:schemeClr val="tx1"/>
                  </a:solidFill>
                  <a:latin typeface="Times New Roman" pitchFamily="18" charset="0"/>
                  <a:ea typeface="宋体" pitchFamily="2" charset="-122"/>
                </a:defRPr>
              </a:lvl4pPr>
              <a:lvl5pPr marL="2057400" indent="-228600" eaLnBrk="0" hangingPunct="0">
                <a:defRPr kumimoji="1" sz="24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9pPr>
            </a:lstStyle>
            <a:p>
              <a:pPr>
                <a:spcBef>
                  <a:spcPct val="50000"/>
                </a:spcBef>
              </a:pPr>
              <a:r>
                <a:rPr kumimoji="0" lang="en-US" altLang="zh-CN">
                  <a:latin typeface="Arial" panose="020B0604020202020204" pitchFamily="34" charset="0"/>
                  <a:ea typeface="+mj-ea"/>
                  <a:cs typeface="Arial" panose="020B0604020202020204" pitchFamily="34" charset="0"/>
                </a:rPr>
                <a:t>=</a:t>
              </a:r>
            </a:p>
          </p:txBody>
        </p:sp>
        <p:sp>
          <p:nvSpPr>
            <p:cNvPr id="573464" name="Text Box 24"/>
            <p:cNvSpPr txBox="1">
              <a:spLocks noChangeArrowheads="1"/>
            </p:cNvSpPr>
            <p:nvPr/>
          </p:nvSpPr>
          <p:spPr bwMode="auto">
            <a:xfrm>
              <a:off x="3329613" y="3163888"/>
              <a:ext cx="485785" cy="461963"/>
            </a:xfrm>
            <a:prstGeom prst="rect">
              <a:avLst/>
            </a:prstGeom>
            <a:noFill/>
            <a:ln w="9525" algn="ctr">
              <a:noFill/>
              <a:miter lim="800000"/>
              <a:headEnd/>
              <a:tailEnd/>
            </a:ln>
            <a:effectLst/>
          </p:spPr>
          <p:txBody>
            <a:bodyPr wrap="none">
              <a:spAutoFit/>
            </a:bodyPr>
            <a:lstStyle/>
            <a:p>
              <a:pPr algn="ctr" eaLnBrk="0" hangingPunct="0">
                <a:spcBef>
                  <a:spcPct val="50000"/>
                </a:spcBef>
                <a:defRPr/>
              </a:pPr>
              <a:r>
                <a:rPr kumimoji="0" lang="en-US" altLang="zh-CN" i="1">
                  <a:latin typeface="Arial" panose="020B0604020202020204" pitchFamily="34" charset="0"/>
                  <a:ea typeface="+mj-ea"/>
                  <a:cs typeface="Arial" panose="020B0604020202020204" pitchFamily="34" charset="0"/>
                </a:rPr>
                <a:t>n</a:t>
              </a:r>
              <a:r>
                <a:rPr kumimoji="0" lang="en-US" altLang="zh-CN" baseline="-25000">
                  <a:latin typeface="Arial" panose="020B0604020202020204" pitchFamily="34" charset="0"/>
                  <a:ea typeface="+mj-ea"/>
                  <a:cs typeface="Arial" panose="020B0604020202020204" pitchFamily="34" charset="0"/>
                </a:rPr>
                <a:t>a</a:t>
              </a:r>
            </a:p>
          </p:txBody>
        </p:sp>
        <p:sp>
          <p:nvSpPr>
            <p:cNvPr id="48154" name="Line 25"/>
            <p:cNvSpPr>
              <a:spLocks noChangeShapeType="1"/>
            </p:cNvSpPr>
            <p:nvPr/>
          </p:nvSpPr>
          <p:spPr bwMode="auto">
            <a:xfrm flipV="1">
              <a:off x="3245129" y="3657600"/>
              <a:ext cx="580830" cy="15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latin typeface="Arial" panose="020B0604020202020204" pitchFamily="34" charset="0"/>
                <a:ea typeface="+mj-ea"/>
                <a:cs typeface="Arial" panose="020B0604020202020204" pitchFamily="34" charset="0"/>
              </a:endParaRPr>
            </a:p>
          </p:txBody>
        </p:sp>
        <p:sp>
          <p:nvSpPr>
            <p:cNvPr id="573466" name="Text Box 26"/>
            <p:cNvSpPr txBox="1">
              <a:spLocks noChangeArrowheads="1"/>
            </p:cNvSpPr>
            <p:nvPr/>
          </p:nvSpPr>
          <p:spPr bwMode="auto">
            <a:xfrm>
              <a:off x="3257198" y="3595688"/>
              <a:ext cx="653246" cy="461963"/>
            </a:xfrm>
            <a:prstGeom prst="rect">
              <a:avLst/>
            </a:prstGeom>
            <a:noFill/>
            <a:ln w="9525" algn="ctr">
              <a:noFill/>
              <a:miter lim="800000"/>
              <a:headEnd/>
              <a:tailEnd/>
            </a:ln>
            <a:effectLst/>
          </p:spPr>
          <p:txBody>
            <a:bodyPr wrap="none">
              <a:spAutoFit/>
            </a:bodyPr>
            <a:lstStyle/>
            <a:p>
              <a:pPr eaLnBrk="0" hangingPunct="0">
                <a:spcBef>
                  <a:spcPct val="50000"/>
                </a:spcBef>
                <a:defRPr/>
              </a:pPr>
              <a:r>
                <a:rPr kumimoji="0" lang="en-US" altLang="zh-CN" i="1" dirty="0" err="1">
                  <a:latin typeface="Arial" panose="020B0604020202020204" pitchFamily="34" charset="0"/>
                  <a:ea typeface="+mj-ea"/>
                  <a:cs typeface="Arial" panose="020B0604020202020204" pitchFamily="34" charset="0"/>
                </a:rPr>
                <a:t>n</a:t>
              </a:r>
              <a:r>
                <a:rPr kumimoji="0" lang="en-US" altLang="zh-CN" baseline="-25000" dirty="0" err="1">
                  <a:latin typeface="Arial" panose="020B0604020202020204" pitchFamily="34" charset="0"/>
                  <a:ea typeface="+mj-ea"/>
                  <a:cs typeface="Arial" panose="020B0604020202020204" pitchFamily="34" charset="0"/>
                </a:rPr>
                <a:t>tot</a:t>
              </a:r>
              <a:endParaRPr kumimoji="0" lang="en-US" altLang="zh-CN" dirty="0">
                <a:latin typeface="Arial" panose="020B0604020202020204" pitchFamily="34" charset="0"/>
                <a:ea typeface="+mj-ea"/>
                <a:cs typeface="Arial" panose="020B0604020202020204" pitchFamily="34" charset="0"/>
              </a:endParaRPr>
            </a:p>
          </p:txBody>
        </p:sp>
        <p:sp>
          <p:nvSpPr>
            <p:cNvPr id="48157" name="Line 32"/>
            <p:cNvSpPr>
              <a:spLocks noChangeShapeType="1"/>
            </p:cNvSpPr>
            <p:nvPr/>
          </p:nvSpPr>
          <p:spPr bwMode="auto">
            <a:xfrm>
              <a:off x="410375" y="3714750"/>
              <a:ext cx="57932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lIns="91425" tIns="45712" rIns="91425" bIns="45712"/>
            <a:lstStyle/>
            <a:p>
              <a:endParaRPr lang="zh-CN" altLang="en-US">
                <a:latin typeface="Arial" panose="020B0604020202020204" pitchFamily="34" charset="0"/>
                <a:ea typeface="+mj-ea"/>
                <a:cs typeface="Arial" panose="020B0604020202020204" pitchFamily="34" charset="0"/>
              </a:endParaRPr>
            </a:p>
          </p:txBody>
        </p:sp>
      </p:grpSp>
      <p:sp>
        <p:nvSpPr>
          <p:cNvPr id="29" name="Text Box 7"/>
          <p:cNvSpPr txBox="1">
            <a:spLocks noChangeArrowheads="1"/>
          </p:cNvSpPr>
          <p:nvPr/>
        </p:nvSpPr>
        <p:spPr bwMode="auto">
          <a:xfrm>
            <a:off x="139636" y="1052736"/>
            <a:ext cx="8680836" cy="1532727"/>
          </a:xfrm>
          <a:prstGeom prst="rect">
            <a:avLst/>
          </a:prstGeom>
          <a:noFill/>
          <a:ln w="9525">
            <a:noFill/>
            <a:miter lim="800000"/>
            <a:headEnd/>
            <a:tailEnd/>
          </a:ln>
          <a:effectLst/>
        </p:spPr>
        <p:txBody>
          <a:bodyPr wrap="square">
            <a:spAutoFit/>
          </a:bodyPr>
          <a:lstStyle/>
          <a:p>
            <a:pPr>
              <a:lnSpc>
                <a:spcPct val="130000"/>
              </a:lnSpc>
              <a:spcBef>
                <a:spcPct val="50000"/>
              </a:spcBef>
              <a:defRPr/>
            </a:pPr>
            <a:r>
              <a:rPr kumimoji="0" lang="en-US" altLang="zh-CN" dirty="0">
                <a:latin typeface="Arial" panose="020B0604020202020204" pitchFamily="34" charset="0"/>
                <a:ea typeface="+mj-ea"/>
                <a:cs typeface="Arial" panose="020B0604020202020204" pitchFamily="34" charset="0"/>
              </a:rPr>
              <a:t>        </a:t>
            </a:r>
            <a:r>
              <a:rPr kumimoji="0" lang="zh-CN" altLang="en-US" dirty="0">
                <a:latin typeface="Arial" panose="020B0604020202020204" pitchFamily="34" charset="0"/>
                <a:ea typeface="+mj-ea"/>
                <a:cs typeface="Arial" panose="020B0604020202020204" pitchFamily="34" charset="0"/>
              </a:rPr>
              <a:t>在温度与体积恒定时，</a:t>
            </a:r>
            <a:r>
              <a:rPr kumimoji="0" lang="zh-CN" altLang="en-US" dirty="0">
                <a:solidFill>
                  <a:srgbClr val="FF0000"/>
                </a:solidFill>
                <a:latin typeface="Arial" panose="020B0604020202020204" pitchFamily="34" charset="0"/>
                <a:ea typeface="+mj-ea"/>
                <a:cs typeface="Arial" panose="020B0604020202020204" pitchFamily="34" charset="0"/>
              </a:rPr>
              <a:t>混合气体</a:t>
            </a:r>
            <a:r>
              <a:rPr kumimoji="0" lang="zh-CN" altLang="en-US" dirty="0">
                <a:latin typeface="Arial" panose="020B0604020202020204" pitchFamily="34" charset="0"/>
                <a:ea typeface="+mj-ea"/>
                <a:cs typeface="Arial" panose="020B0604020202020204" pitchFamily="34" charset="0"/>
              </a:rPr>
              <a:t>的总压力等于组分气体分压力之和。某组分气体分压力等于该气体单独占有总体积时所表现的压力。</a:t>
            </a:r>
          </a:p>
        </p:txBody>
      </p:sp>
      <p:sp>
        <p:nvSpPr>
          <p:cNvPr id="30" name="Rectangle 6"/>
          <p:cNvSpPr>
            <a:spLocks noChangeArrowheads="1"/>
          </p:cNvSpPr>
          <p:nvPr/>
        </p:nvSpPr>
        <p:spPr bwMode="auto">
          <a:xfrm>
            <a:off x="755650" y="116632"/>
            <a:ext cx="7772400" cy="762000"/>
          </a:xfrm>
          <a:prstGeom prst="rect">
            <a:avLst/>
          </a:prstGeom>
          <a:noFill/>
          <a:ln w="9525">
            <a:noFill/>
            <a:miter lim="800000"/>
            <a:headEnd/>
            <a:tailEnd/>
          </a:ln>
        </p:spPr>
        <p:txBody>
          <a:bodyPr anchor="ctr"/>
          <a:lstStyle/>
          <a:p>
            <a:pPr algn="ctr">
              <a:defRPr/>
            </a:pPr>
            <a:r>
              <a:rPr lang="zh-CN" altLang="en-US" sz="3200" dirty="0">
                <a:solidFill>
                  <a:schemeClr val="accent2">
                    <a:lumMod val="50000"/>
                  </a:schemeClr>
                </a:solidFill>
                <a:latin typeface="Arial" panose="020B0604020202020204" pitchFamily="34" charset="0"/>
                <a:ea typeface="+mj-ea"/>
                <a:cs typeface="Arial" panose="020B0604020202020204" pitchFamily="34" charset="0"/>
              </a:rPr>
              <a:t>分压力与分体积的计算</a:t>
            </a:r>
          </a:p>
        </p:txBody>
      </p:sp>
      <p:sp>
        <p:nvSpPr>
          <p:cNvPr id="31" name="矩形 30"/>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1" i="0" u="none" strike="noStrike" cap="none" normalizeH="0" baseline="0">
              <a:ln>
                <a:noFill/>
              </a:ln>
              <a:solidFill>
                <a:schemeClr val="tx1"/>
              </a:solidFill>
              <a:effectLst/>
              <a:latin typeface="Times New Roman" pitchFamily="18" charset="0"/>
              <a:ea typeface="宋体" pitchFamily="2" charset="-122"/>
            </a:endParaRPr>
          </a:p>
        </p:txBody>
      </p:sp>
      <p:sp>
        <p:nvSpPr>
          <p:cNvPr id="33" name="页脚占位符 1"/>
          <p:cNvSpPr>
            <a:spLocks noGrp="1"/>
          </p:cNvSpPr>
          <p:nvPr>
            <p:ph type="ftr" sz="quarter" idx="10"/>
          </p:nvPr>
        </p:nvSpPr>
        <p:spPr>
          <a:xfrm>
            <a:off x="0" y="6553200"/>
            <a:ext cx="457200" cy="228600"/>
          </a:xfrm>
        </p:spPr>
        <p:txBody>
          <a:bodyPr/>
          <a:lstStyle/>
          <a:p>
            <a:pPr>
              <a:defRPr/>
            </a:pPr>
            <a:fld id="{F1DC486F-0984-4F50-8590-69C2C6FFAA9B}" type="slidenum">
              <a:rPr lang="zh-CN" altLang="en-US" sz="1400" smtClean="0"/>
              <a:pPr>
                <a:defRPr/>
              </a:pPr>
              <a:t>30</a:t>
            </a:fld>
            <a:endParaRPr lang="en-US" altLang="zh-CN" sz="1400" dirty="0"/>
          </a:p>
        </p:txBody>
      </p:sp>
    </p:spTree>
    <p:extLst>
      <p:ext uri="{BB962C8B-B14F-4D97-AF65-F5344CB8AC3E}">
        <p14:creationId xmlns:p14="http://schemas.microsoft.com/office/powerpoint/2010/main" val="28256709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0370" name="Text Box 2"/>
          <p:cNvSpPr txBox="1">
            <a:spLocks noChangeArrowheads="1"/>
          </p:cNvSpPr>
          <p:nvPr/>
        </p:nvSpPr>
        <p:spPr bwMode="auto">
          <a:xfrm>
            <a:off x="228600" y="1141941"/>
            <a:ext cx="8787159" cy="4548681"/>
          </a:xfrm>
          <a:prstGeom prst="rect">
            <a:avLst/>
          </a:prstGeom>
          <a:noFill/>
          <a:ln w="9525">
            <a:noFill/>
            <a:miter lim="800000"/>
            <a:headEnd/>
            <a:tailEnd/>
          </a:ln>
          <a:effectLst/>
        </p:spPr>
        <p:txBody>
          <a:bodyPr wrap="square">
            <a:spAutoFit/>
          </a:bodyPr>
          <a:lstStyle/>
          <a:p>
            <a:pPr>
              <a:lnSpc>
                <a:spcPct val="120000"/>
              </a:lnSpc>
              <a:spcBef>
                <a:spcPts val="0"/>
              </a:spcBef>
              <a:spcAft>
                <a:spcPts val="0"/>
              </a:spcAft>
              <a:defRPr/>
            </a:pPr>
            <a:r>
              <a:rPr kumimoji="0" lang="en-US" altLang="zh-CN" b="0" dirty="0">
                <a:latin typeface="+mn-lt"/>
                <a:ea typeface="+mj-ea"/>
                <a:cs typeface="Arial" panose="020B0604020202020204" pitchFamily="34" charset="0"/>
              </a:rPr>
              <a:t>19</a:t>
            </a:r>
            <a:r>
              <a:rPr kumimoji="0" lang="zh-CN" altLang="en-US" b="0" dirty="0">
                <a:latin typeface="+mn-lt"/>
                <a:ea typeface="+mj-ea"/>
                <a:cs typeface="Arial" panose="020B0604020202020204" pitchFamily="34" charset="0"/>
              </a:rPr>
              <a:t>世纪，法国科学家</a:t>
            </a:r>
            <a:r>
              <a:rPr kumimoji="0" lang="en-US" altLang="zh-CN" b="0" dirty="0" err="1">
                <a:latin typeface="+mn-lt"/>
                <a:ea typeface="+mj-ea"/>
                <a:cs typeface="Arial" panose="020B0604020202020204" pitchFamily="34" charset="0"/>
              </a:rPr>
              <a:t>Clapeyron</a:t>
            </a:r>
            <a:r>
              <a:rPr kumimoji="0" lang="zh-CN" altLang="en-US" b="0" dirty="0">
                <a:latin typeface="+mn-lt"/>
                <a:ea typeface="+mj-ea"/>
                <a:cs typeface="Arial" panose="020B0604020202020204" pitchFamily="34" charset="0"/>
              </a:rPr>
              <a:t>综合波义耳定律和</a:t>
            </a:r>
            <a:r>
              <a:rPr kumimoji="0" lang="en-US" altLang="zh-CN" b="0" dirty="0">
                <a:latin typeface="+mn-lt"/>
                <a:ea typeface="+mj-ea"/>
                <a:cs typeface="Arial" panose="020B0604020202020204" pitchFamily="34" charset="0"/>
              </a:rPr>
              <a:t>Charles</a:t>
            </a:r>
            <a:r>
              <a:rPr kumimoji="0" lang="zh-CN" altLang="en-US" b="0" dirty="0">
                <a:latin typeface="+mn-lt"/>
                <a:ea typeface="+mj-ea"/>
                <a:cs typeface="Arial" panose="020B0604020202020204" pitchFamily="34" charset="0"/>
              </a:rPr>
              <a:t>定律，把描述气体状态的</a:t>
            </a:r>
            <a:r>
              <a:rPr kumimoji="0" lang="en-US" altLang="zh-CN" b="0" dirty="0">
                <a:latin typeface="+mn-lt"/>
                <a:ea typeface="+mj-ea"/>
                <a:cs typeface="Arial" panose="020B0604020202020204" pitchFamily="34" charset="0"/>
              </a:rPr>
              <a:t>3</a:t>
            </a:r>
            <a:r>
              <a:rPr kumimoji="0" lang="zh-CN" altLang="en-US" b="0" dirty="0">
                <a:latin typeface="+mn-lt"/>
                <a:ea typeface="+mj-ea"/>
                <a:cs typeface="Arial" panose="020B0604020202020204" pitchFamily="34" charset="0"/>
              </a:rPr>
              <a:t>个参量 </a:t>
            </a:r>
            <a:r>
              <a:rPr kumimoji="0" lang="en-US" altLang="zh-CN" b="0" i="1" dirty="0">
                <a:latin typeface="+mn-lt"/>
                <a:ea typeface="+mj-ea"/>
                <a:cs typeface="Arial" panose="020B0604020202020204" pitchFamily="34" charset="0"/>
              </a:rPr>
              <a:t>p</a:t>
            </a:r>
            <a:r>
              <a:rPr kumimoji="0" lang="en-US" altLang="zh-CN" b="0" dirty="0">
                <a:latin typeface="+mn-lt"/>
                <a:ea typeface="+mj-ea"/>
                <a:cs typeface="Arial" panose="020B0604020202020204" pitchFamily="34" charset="0"/>
              </a:rPr>
              <a:t>, </a:t>
            </a:r>
            <a:r>
              <a:rPr kumimoji="0" lang="en-US" altLang="zh-CN" b="0" i="1" dirty="0">
                <a:latin typeface="+mn-lt"/>
                <a:ea typeface="+mj-ea"/>
                <a:cs typeface="Arial" panose="020B0604020202020204" pitchFamily="34" charset="0"/>
              </a:rPr>
              <a:t>V</a:t>
            </a:r>
            <a:r>
              <a:rPr kumimoji="0" lang="en-US" altLang="zh-CN" b="0" dirty="0">
                <a:latin typeface="+mn-lt"/>
                <a:ea typeface="+mj-ea"/>
                <a:cs typeface="Arial" panose="020B0604020202020204" pitchFamily="34" charset="0"/>
              </a:rPr>
              <a:t>, </a:t>
            </a:r>
            <a:r>
              <a:rPr kumimoji="0" lang="en-US" altLang="zh-CN" b="0" i="1" dirty="0">
                <a:latin typeface="+mn-lt"/>
                <a:ea typeface="+mj-ea"/>
                <a:cs typeface="Arial" panose="020B0604020202020204" pitchFamily="34" charset="0"/>
              </a:rPr>
              <a:t>T</a:t>
            </a:r>
            <a:r>
              <a:rPr kumimoji="0" lang="zh-CN" altLang="en-US" b="0" i="1" dirty="0">
                <a:latin typeface="+mn-lt"/>
                <a:ea typeface="+mj-ea"/>
                <a:cs typeface="Arial" panose="020B0604020202020204" pitchFamily="34" charset="0"/>
              </a:rPr>
              <a:t> </a:t>
            </a:r>
            <a:r>
              <a:rPr kumimoji="0" lang="zh-CN" altLang="en-US" b="0" dirty="0">
                <a:latin typeface="+mn-lt"/>
                <a:ea typeface="+mj-ea"/>
                <a:cs typeface="Arial" panose="020B0604020202020204" pitchFamily="34" charset="0"/>
              </a:rPr>
              <a:t>归并于一个方程式。</a:t>
            </a:r>
          </a:p>
          <a:p>
            <a:pPr>
              <a:lnSpc>
                <a:spcPct val="120000"/>
              </a:lnSpc>
              <a:spcBef>
                <a:spcPts val="0"/>
              </a:spcBef>
              <a:spcAft>
                <a:spcPts val="0"/>
              </a:spcAft>
              <a:defRPr/>
            </a:pPr>
            <a:r>
              <a:rPr kumimoji="0" lang="zh-CN" altLang="en-US" b="0" dirty="0">
                <a:latin typeface="+mn-lt"/>
                <a:ea typeface="+mj-ea"/>
                <a:cs typeface="Arial" panose="020B0604020202020204" pitchFamily="34" charset="0"/>
              </a:rPr>
              <a:t>基本方法是：将从</a:t>
            </a:r>
            <a:r>
              <a:rPr kumimoji="0" lang="en-US" altLang="zh-CN" b="0" i="1" dirty="0" err="1">
                <a:latin typeface="+mn-lt"/>
                <a:ea typeface="+mj-ea"/>
                <a:cs typeface="Arial" panose="020B0604020202020204" pitchFamily="34" charset="0"/>
              </a:rPr>
              <a:t>p</a:t>
            </a:r>
            <a:r>
              <a:rPr kumimoji="0" lang="en-US" altLang="zh-CN" b="0" baseline="-25000" dirty="0" err="1">
                <a:latin typeface="+mn-lt"/>
                <a:ea typeface="+mj-ea"/>
                <a:cs typeface="Arial" panose="020B0604020202020204" pitchFamily="34" charset="0"/>
              </a:rPr>
              <a:t>1</a:t>
            </a:r>
            <a:r>
              <a:rPr kumimoji="0" lang="en-US" altLang="zh-CN" b="0" dirty="0">
                <a:latin typeface="+mn-lt"/>
                <a:ea typeface="+mj-ea"/>
                <a:cs typeface="Arial" panose="020B0604020202020204" pitchFamily="34" charset="0"/>
              </a:rPr>
              <a:t>, </a:t>
            </a:r>
            <a:r>
              <a:rPr kumimoji="0" lang="en-US" altLang="zh-CN" b="0" i="1" dirty="0" err="1">
                <a:latin typeface="+mn-lt"/>
                <a:ea typeface="+mj-ea"/>
                <a:cs typeface="Arial" panose="020B0604020202020204" pitchFamily="34" charset="0"/>
              </a:rPr>
              <a:t>V</a:t>
            </a:r>
            <a:r>
              <a:rPr kumimoji="0" lang="en-US" altLang="zh-CN" b="0" baseline="-25000" dirty="0" err="1">
                <a:latin typeface="+mn-lt"/>
                <a:ea typeface="+mj-ea"/>
                <a:cs typeface="Arial" panose="020B0604020202020204" pitchFamily="34" charset="0"/>
              </a:rPr>
              <a:t>1</a:t>
            </a:r>
            <a:r>
              <a:rPr kumimoji="0" lang="en-US" altLang="zh-CN" b="0" dirty="0">
                <a:latin typeface="+mn-lt"/>
                <a:ea typeface="+mj-ea"/>
                <a:cs typeface="Arial" panose="020B0604020202020204" pitchFamily="34" charset="0"/>
              </a:rPr>
              <a:t>, </a:t>
            </a:r>
            <a:r>
              <a:rPr kumimoji="0" lang="en-US" altLang="zh-CN" b="0" i="1" dirty="0" err="1">
                <a:latin typeface="+mn-lt"/>
                <a:ea typeface="+mj-ea"/>
                <a:cs typeface="Arial" panose="020B0604020202020204" pitchFamily="34" charset="0"/>
              </a:rPr>
              <a:t>T</a:t>
            </a:r>
            <a:r>
              <a:rPr kumimoji="0" lang="en-US" altLang="zh-CN" b="0" baseline="-25000" dirty="0" err="1">
                <a:latin typeface="+mn-lt"/>
                <a:ea typeface="+mj-ea"/>
                <a:cs typeface="Arial" panose="020B0604020202020204" pitchFamily="34" charset="0"/>
              </a:rPr>
              <a:t>1</a:t>
            </a:r>
            <a:r>
              <a:rPr kumimoji="0" lang="en-US" altLang="zh-CN" b="0" dirty="0">
                <a:latin typeface="+mn-lt"/>
                <a:ea typeface="+mj-ea"/>
                <a:cs typeface="Arial" panose="020B0604020202020204" pitchFamily="34" charset="0"/>
              </a:rPr>
              <a:t> </a:t>
            </a:r>
            <a:r>
              <a:rPr kumimoji="0" lang="zh-CN" altLang="en-US" b="0" dirty="0">
                <a:latin typeface="+mn-lt"/>
                <a:ea typeface="+mj-ea"/>
                <a:cs typeface="Arial" panose="020B0604020202020204" pitchFamily="34" charset="0"/>
              </a:rPr>
              <a:t>到</a:t>
            </a:r>
            <a:r>
              <a:rPr kumimoji="0" lang="en-US" altLang="zh-CN" b="0" i="1" dirty="0" err="1">
                <a:latin typeface="+mn-lt"/>
                <a:ea typeface="+mj-ea"/>
                <a:cs typeface="Arial" panose="020B0604020202020204" pitchFamily="34" charset="0"/>
              </a:rPr>
              <a:t>p</a:t>
            </a:r>
            <a:r>
              <a:rPr kumimoji="0" lang="en-US" altLang="zh-CN" b="0" baseline="-25000" dirty="0" err="1">
                <a:latin typeface="+mn-lt"/>
                <a:ea typeface="+mj-ea"/>
                <a:cs typeface="Arial" panose="020B0604020202020204" pitchFamily="34" charset="0"/>
              </a:rPr>
              <a:t>2</a:t>
            </a:r>
            <a:r>
              <a:rPr kumimoji="0" lang="en-US" altLang="zh-CN" b="0" dirty="0">
                <a:latin typeface="+mn-lt"/>
                <a:ea typeface="+mj-ea"/>
                <a:cs typeface="Arial" panose="020B0604020202020204" pitchFamily="34" charset="0"/>
              </a:rPr>
              <a:t>, </a:t>
            </a:r>
            <a:r>
              <a:rPr kumimoji="0" lang="en-US" altLang="zh-CN" b="0" i="1" dirty="0" err="1">
                <a:latin typeface="+mn-lt"/>
                <a:ea typeface="+mj-ea"/>
                <a:cs typeface="Arial" panose="020B0604020202020204" pitchFamily="34" charset="0"/>
              </a:rPr>
              <a:t>V</a:t>
            </a:r>
            <a:r>
              <a:rPr kumimoji="0" lang="en-US" altLang="zh-CN" b="0" baseline="-25000" dirty="0" err="1">
                <a:latin typeface="+mn-lt"/>
                <a:ea typeface="+mj-ea"/>
                <a:cs typeface="Arial" panose="020B0604020202020204" pitchFamily="34" charset="0"/>
              </a:rPr>
              <a:t>2</a:t>
            </a:r>
            <a:r>
              <a:rPr kumimoji="0" lang="en-US" altLang="zh-CN" b="0" dirty="0">
                <a:latin typeface="+mn-lt"/>
                <a:ea typeface="+mj-ea"/>
                <a:cs typeface="Arial" panose="020B0604020202020204" pitchFamily="34" charset="0"/>
              </a:rPr>
              <a:t>, </a:t>
            </a:r>
            <a:r>
              <a:rPr kumimoji="0" lang="en-US" altLang="zh-CN" b="0" i="1" dirty="0" err="1">
                <a:latin typeface="+mn-lt"/>
                <a:ea typeface="+mj-ea"/>
                <a:cs typeface="Arial" panose="020B0604020202020204" pitchFamily="34" charset="0"/>
              </a:rPr>
              <a:t>T</a:t>
            </a:r>
            <a:r>
              <a:rPr kumimoji="0" lang="en-US" altLang="zh-CN" b="0" baseline="-25000" dirty="0" err="1">
                <a:latin typeface="+mn-lt"/>
                <a:ea typeface="+mj-ea"/>
                <a:cs typeface="Arial" panose="020B0604020202020204" pitchFamily="34" charset="0"/>
              </a:rPr>
              <a:t>2</a:t>
            </a:r>
            <a:r>
              <a:rPr kumimoji="0" lang="zh-CN" altLang="en-US" b="0" dirty="0">
                <a:latin typeface="+mn-lt"/>
                <a:ea typeface="+mj-ea"/>
                <a:cs typeface="Arial" panose="020B0604020202020204" pitchFamily="34" charset="0"/>
              </a:rPr>
              <a:t>的过程分解为</a:t>
            </a:r>
            <a:r>
              <a:rPr kumimoji="0" lang="en-US" altLang="zh-CN" b="0" dirty="0">
                <a:latin typeface="+mn-lt"/>
                <a:ea typeface="+mj-ea"/>
                <a:cs typeface="Arial" panose="020B0604020202020204" pitchFamily="34" charset="0"/>
              </a:rPr>
              <a:t>2</a:t>
            </a:r>
            <a:r>
              <a:rPr kumimoji="0" lang="zh-CN" altLang="en-US" b="0" dirty="0">
                <a:latin typeface="+mn-lt"/>
                <a:ea typeface="+mj-ea"/>
                <a:cs typeface="Arial" panose="020B0604020202020204" pitchFamily="34" charset="0"/>
              </a:rPr>
              <a:t>个步骤：</a:t>
            </a:r>
          </a:p>
          <a:p>
            <a:pPr>
              <a:lnSpc>
                <a:spcPct val="120000"/>
              </a:lnSpc>
              <a:spcBef>
                <a:spcPts val="0"/>
              </a:spcBef>
              <a:spcAft>
                <a:spcPts val="0"/>
              </a:spcAft>
              <a:defRPr/>
            </a:pPr>
            <a:r>
              <a:rPr kumimoji="0" lang="zh-CN" altLang="en-US" b="0" dirty="0">
                <a:latin typeface="+mn-lt"/>
                <a:ea typeface="+mj-ea"/>
                <a:cs typeface="Arial" panose="020B0604020202020204" pitchFamily="34" charset="0"/>
              </a:rPr>
              <a:t>        </a:t>
            </a:r>
            <a:r>
              <a:rPr kumimoji="0" lang="en-US" altLang="zh-CN" b="0" dirty="0">
                <a:latin typeface="+mn-lt"/>
                <a:ea typeface="+mj-ea"/>
                <a:cs typeface="Arial" panose="020B0604020202020204" pitchFamily="34" charset="0"/>
              </a:rPr>
              <a:t>(1) </a:t>
            </a:r>
            <a:r>
              <a:rPr kumimoji="0" lang="zh-CN" altLang="en-US" b="0" dirty="0">
                <a:latin typeface="+mn-lt"/>
                <a:ea typeface="+mj-ea"/>
                <a:cs typeface="Arial" panose="020B0604020202020204" pitchFamily="34" charset="0"/>
              </a:rPr>
              <a:t>等温变化：从 </a:t>
            </a:r>
            <a:r>
              <a:rPr kumimoji="0" lang="en-US" altLang="zh-CN" b="0" i="1" dirty="0">
                <a:latin typeface="+mn-lt"/>
                <a:ea typeface="+mj-ea"/>
                <a:cs typeface="Arial" panose="020B0604020202020204" pitchFamily="34" charset="0"/>
              </a:rPr>
              <a:t>p</a:t>
            </a:r>
            <a:r>
              <a:rPr kumimoji="0" lang="en-US" altLang="zh-CN" b="0" baseline="-25000" dirty="0">
                <a:latin typeface="+mn-lt"/>
                <a:ea typeface="+mj-ea"/>
                <a:cs typeface="Arial" panose="020B0604020202020204" pitchFamily="34" charset="0"/>
              </a:rPr>
              <a:t>1</a:t>
            </a:r>
            <a:r>
              <a:rPr kumimoji="0" lang="en-US" altLang="zh-CN" b="0" dirty="0">
                <a:latin typeface="+mn-lt"/>
                <a:ea typeface="+mj-ea"/>
                <a:cs typeface="Arial" panose="020B0604020202020204" pitchFamily="34" charset="0"/>
              </a:rPr>
              <a:t>, </a:t>
            </a:r>
            <a:r>
              <a:rPr kumimoji="0" lang="en-US" altLang="zh-CN" b="0" i="1" dirty="0">
                <a:latin typeface="+mn-lt"/>
                <a:ea typeface="+mj-ea"/>
                <a:cs typeface="Arial" panose="020B0604020202020204" pitchFamily="34" charset="0"/>
              </a:rPr>
              <a:t>V</a:t>
            </a:r>
            <a:r>
              <a:rPr kumimoji="0" lang="en-US" altLang="zh-CN" b="0" baseline="-25000" dirty="0">
                <a:latin typeface="+mn-lt"/>
                <a:ea typeface="+mj-ea"/>
                <a:cs typeface="Arial" panose="020B0604020202020204" pitchFamily="34" charset="0"/>
              </a:rPr>
              <a:t>1</a:t>
            </a:r>
            <a:r>
              <a:rPr kumimoji="0" lang="en-US" altLang="zh-CN" b="0" dirty="0">
                <a:latin typeface="+mn-lt"/>
                <a:ea typeface="+mj-ea"/>
                <a:cs typeface="Arial" panose="020B0604020202020204" pitchFamily="34" charset="0"/>
              </a:rPr>
              <a:t>, </a:t>
            </a:r>
            <a:r>
              <a:rPr kumimoji="0" lang="en-US" altLang="zh-CN" b="0" i="1" dirty="0">
                <a:latin typeface="+mn-lt"/>
                <a:ea typeface="+mj-ea"/>
                <a:cs typeface="Arial" panose="020B0604020202020204" pitchFamily="34" charset="0"/>
              </a:rPr>
              <a:t>T</a:t>
            </a:r>
            <a:r>
              <a:rPr kumimoji="0" lang="en-US" altLang="zh-CN" b="0" baseline="-25000" dirty="0">
                <a:latin typeface="+mn-lt"/>
                <a:ea typeface="+mj-ea"/>
                <a:cs typeface="Arial" panose="020B0604020202020204" pitchFamily="34" charset="0"/>
              </a:rPr>
              <a:t>1</a:t>
            </a:r>
            <a:r>
              <a:rPr kumimoji="0" lang="en-US" altLang="zh-CN" b="0" dirty="0">
                <a:latin typeface="+mn-lt"/>
                <a:ea typeface="+mj-ea"/>
                <a:cs typeface="Arial" panose="020B0604020202020204" pitchFamily="34" charset="0"/>
              </a:rPr>
              <a:t> </a:t>
            </a:r>
            <a:r>
              <a:rPr kumimoji="0" lang="zh-CN" altLang="en-US" b="0" dirty="0">
                <a:latin typeface="+mn-lt"/>
                <a:ea typeface="+mj-ea"/>
                <a:cs typeface="Arial" panose="020B0604020202020204" pitchFamily="34" charset="0"/>
              </a:rPr>
              <a:t>到 </a:t>
            </a:r>
            <a:r>
              <a:rPr kumimoji="0" lang="en-US" altLang="zh-CN" b="0" i="1" dirty="0">
                <a:latin typeface="+mn-lt"/>
                <a:ea typeface="+mj-ea"/>
                <a:cs typeface="Arial" panose="020B0604020202020204" pitchFamily="34" charset="0"/>
              </a:rPr>
              <a:t>p</a:t>
            </a:r>
            <a:r>
              <a:rPr kumimoji="0" lang="en-US" altLang="zh-CN" b="0" baseline="-25000" dirty="0">
                <a:latin typeface="+mn-lt"/>
                <a:ea typeface="+mj-ea"/>
                <a:cs typeface="Arial" panose="020B0604020202020204" pitchFamily="34" charset="0"/>
              </a:rPr>
              <a:t>2</a:t>
            </a:r>
            <a:r>
              <a:rPr kumimoji="0" lang="en-US" altLang="zh-CN" b="0" dirty="0">
                <a:latin typeface="+mn-lt"/>
                <a:ea typeface="+mj-ea"/>
                <a:cs typeface="Arial" panose="020B0604020202020204" pitchFamily="34" charset="0"/>
              </a:rPr>
              <a:t>, </a:t>
            </a:r>
            <a:r>
              <a:rPr kumimoji="0" lang="en-US" altLang="zh-CN" b="0" i="1" dirty="0">
                <a:latin typeface="+mn-lt"/>
                <a:ea typeface="+mj-ea"/>
                <a:cs typeface="Arial" panose="020B0604020202020204" pitchFamily="34" charset="0"/>
              </a:rPr>
              <a:t>V</a:t>
            </a:r>
            <a:r>
              <a:rPr kumimoji="0" lang="zh-CN" altLang="en-US" b="0" i="1" dirty="0">
                <a:latin typeface="+mn-lt"/>
                <a:ea typeface="+mj-ea"/>
                <a:cs typeface="Arial" panose="020B0604020202020204" pitchFamily="34" charset="0"/>
              </a:rPr>
              <a:t> </a:t>
            </a:r>
            <a:r>
              <a:rPr kumimoji="0" lang="en-US" altLang="zh-CN" b="0" baseline="30000" dirty="0">
                <a:latin typeface="+mn-lt"/>
                <a:ea typeface="+mj-ea"/>
                <a:cs typeface="Arial" panose="020B0604020202020204" pitchFamily="34" charset="0"/>
              </a:rPr>
              <a:t>’</a:t>
            </a:r>
            <a:r>
              <a:rPr kumimoji="0" lang="en-US" altLang="zh-CN" b="0" dirty="0">
                <a:latin typeface="+mn-lt"/>
                <a:ea typeface="+mj-ea"/>
                <a:cs typeface="Arial" panose="020B0604020202020204" pitchFamily="34" charset="0"/>
              </a:rPr>
              <a:t>, </a:t>
            </a:r>
            <a:r>
              <a:rPr kumimoji="0" lang="en-US" altLang="zh-CN" b="0" i="1" dirty="0">
                <a:latin typeface="+mn-lt"/>
                <a:ea typeface="+mj-ea"/>
                <a:cs typeface="Arial" panose="020B0604020202020204" pitchFamily="34" charset="0"/>
              </a:rPr>
              <a:t>T</a:t>
            </a:r>
            <a:r>
              <a:rPr kumimoji="0" lang="en-US" altLang="zh-CN" b="0" baseline="-25000" dirty="0">
                <a:latin typeface="+mn-lt"/>
                <a:ea typeface="+mj-ea"/>
                <a:cs typeface="Arial" panose="020B0604020202020204" pitchFamily="34" charset="0"/>
              </a:rPr>
              <a:t>1</a:t>
            </a:r>
          </a:p>
          <a:p>
            <a:pPr>
              <a:lnSpc>
                <a:spcPct val="120000"/>
              </a:lnSpc>
              <a:spcBef>
                <a:spcPts val="0"/>
              </a:spcBef>
              <a:spcAft>
                <a:spcPts val="0"/>
              </a:spcAft>
              <a:defRPr/>
            </a:pPr>
            <a:r>
              <a:rPr kumimoji="0" lang="en-US" altLang="zh-CN" b="0" dirty="0">
                <a:latin typeface="+mn-lt"/>
                <a:ea typeface="+mj-ea"/>
                <a:cs typeface="Arial" panose="020B0604020202020204" pitchFamily="34" charset="0"/>
              </a:rPr>
              <a:t>        (2) </a:t>
            </a:r>
            <a:r>
              <a:rPr kumimoji="0" lang="zh-CN" altLang="en-US" b="0" dirty="0">
                <a:latin typeface="+mn-lt"/>
                <a:ea typeface="+mj-ea"/>
                <a:cs typeface="Arial" panose="020B0604020202020204" pitchFamily="34" charset="0"/>
              </a:rPr>
              <a:t>等压变化：再从 </a:t>
            </a:r>
            <a:r>
              <a:rPr kumimoji="0" lang="en-US" altLang="zh-CN" b="0" i="1" dirty="0">
                <a:latin typeface="+mn-lt"/>
                <a:ea typeface="+mj-ea"/>
                <a:cs typeface="Arial" panose="020B0604020202020204" pitchFamily="34" charset="0"/>
              </a:rPr>
              <a:t>p</a:t>
            </a:r>
            <a:r>
              <a:rPr kumimoji="0" lang="en-US" altLang="zh-CN" b="0" baseline="-25000" dirty="0">
                <a:latin typeface="+mn-lt"/>
                <a:ea typeface="+mj-ea"/>
                <a:cs typeface="Arial" panose="020B0604020202020204" pitchFamily="34" charset="0"/>
              </a:rPr>
              <a:t>2</a:t>
            </a:r>
            <a:r>
              <a:rPr kumimoji="0" lang="en-US" altLang="zh-CN" b="0" dirty="0">
                <a:latin typeface="+mn-lt"/>
                <a:ea typeface="+mj-ea"/>
                <a:cs typeface="Arial" panose="020B0604020202020204" pitchFamily="34" charset="0"/>
              </a:rPr>
              <a:t>, </a:t>
            </a:r>
            <a:r>
              <a:rPr kumimoji="0" lang="en-US" altLang="zh-CN" b="0" i="1" dirty="0">
                <a:latin typeface="+mn-lt"/>
                <a:ea typeface="+mj-ea"/>
                <a:cs typeface="Arial" panose="020B0604020202020204" pitchFamily="34" charset="0"/>
              </a:rPr>
              <a:t>V</a:t>
            </a:r>
            <a:r>
              <a:rPr kumimoji="0" lang="zh-CN" altLang="en-US" b="0" i="1" dirty="0">
                <a:latin typeface="+mn-lt"/>
                <a:ea typeface="+mj-ea"/>
                <a:cs typeface="Arial" panose="020B0604020202020204" pitchFamily="34" charset="0"/>
              </a:rPr>
              <a:t> </a:t>
            </a:r>
            <a:r>
              <a:rPr kumimoji="0" lang="en-US" altLang="zh-CN" b="0" baseline="30000" dirty="0">
                <a:latin typeface="+mn-lt"/>
                <a:ea typeface="+mj-ea"/>
                <a:cs typeface="Arial" panose="020B0604020202020204" pitchFamily="34" charset="0"/>
              </a:rPr>
              <a:t>’</a:t>
            </a:r>
            <a:r>
              <a:rPr kumimoji="0" lang="en-US" altLang="zh-CN" b="0" dirty="0">
                <a:latin typeface="+mn-lt"/>
                <a:ea typeface="+mj-ea"/>
                <a:cs typeface="Arial" panose="020B0604020202020204" pitchFamily="34" charset="0"/>
              </a:rPr>
              <a:t>, </a:t>
            </a:r>
            <a:r>
              <a:rPr kumimoji="0" lang="en-US" altLang="zh-CN" b="0" i="1" dirty="0">
                <a:latin typeface="+mn-lt"/>
                <a:ea typeface="+mj-ea"/>
                <a:cs typeface="Arial" panose="020B0604020202020204" pitchFamily="34" charset="0"/>
              </a:rPr>
              <a:t>T</a:t>
            </a:r>
            <a:r>
              <a:rPr kumimoji="0" lang="en-US" altLang="zh-CN" b="0" baseline="-25000" dirty="0">
                <a:latin typeface="+mn-lt"/>
                <a:ea typeface="+mj-ea"/>
                <a:cs typeface="Arial" panose="020B0604020202020204" pitchFamily="34" charset="0"/>
              </a:rPr>
              <a:t>1</a:t>
            </a:r>
            <a:r>
              <a:rPr kumimoji="0" lang="zh-CN" altLang="en-US" b="0" dirty="0">
                <a:latin typeface="+mn-lt"/>
                <a:ea typeface="+mj-ea"/>
                <a:cs typeface="Arial" panose="020B0604020202020204" pitchFamily="34" charset="0"/>
              </a:rPr>
              <a:t>到 </a:t>
            </a:r>
            <a:r>
              <a:rPr kumimoji="0" lang="en-US" altLang="zh-CN" b="0" i="1" dirty="0">
                <a:latin typeface="+mn-lt"/>
                <a:ea typeface="+mj-ea"/>
                <a:cs typeface="Arial" panose="020B0604020202020204" pitchFamily="34" charset="0"/>
              </a:rPr>
              <a:t>p</a:t>
            </a:r>
            <a:r>
              <a:rPr kumimoji="0" lang="en-US" altLang="zh-CN" b="0" baseline="-25000" dirty="0">
                <a:latin typeface="+mn-lt"/>
                <a:ea typeface="+mj-ea"/>
                <a:cs typeface="Arial" panose="020B0604020202020204" pitchFamily="34" charset="0"/>
              </a:rPr>
              <a:t>2</a:t>
            </a:r>
            <a:r>
              <a:rPr kumimoji="0" lang="en-US" altLang="zh-CN" b="0" dirty="0">
                <a:latin typeface="+mn-lt"/>
                <a:ea typeface="+mj-ea"/>
                <a:cs typeface="Arial" panose="020B0604020202020204" pitchFamily="34" charset="0"/>
              </a:rPr>
              <a:t>, </a:t>
            </a:r>
            <a:r>
              <a:rPr kumimoji="0" lang="en-US" altLang="zh-CN" b="0" i="1" dirty="0">
                <a:latin typeface="+mn-lt"/>
                <a:ea typeface="+mj-ea"/>
                <a:cs typeface="Arial" panose="020B0604020202020204" pitchFamily="34" charset="0"/>
              </a:rPr>
              <a:t>V</a:t>
            </a:r>
            <a:r>
              <a:rPr kumimoji="0" lang="en-US" altLang="zh-CN" b="0" baseline="-25000" dirty="0">
                <a:latin typeface="+mn-lt"/>
                <a:ea typeface="+mj-ea"/>
                <a:cs typeface="Arial" panose="020B0604020202020204" pitchFamily="34" charset="0"/>
              </a:rPr>
              <a:t>2</a:t>
            </a:r>
            <a:r>
              <a:rPr kumimoji="0" lang="en-US" altLang="zh-CN" b="0" dirty="0">
                <a:latin typeface="+mn-lt"/>
                <a:ea typeface="+mj-ea"/>
                <a:cs typeface="Arial" panose="020B0604020202020204" pitchFamily="34" charset="0"/>
              </a:rPr>
              <a:t>, </a:t>
            </a:r>
            <a:r>
              <a:rPr kumimoji="0" lang="en-US" altLang="zh-CN" b="0" i="1" dirty="0">
                <a:latin typeface="+mn-lt"/>
                <a:ea typeface="+mj-ea"/>
                <a:cs typeface="Arial" panose="020B0604020202020204" pitchFamily="34" charset="0"/>
              </a:rPr>
              <a:t>T</a:t>
            </a:r>
            <a:r>
              <a:rPr kumimoji="0" lang="en-US" altLang="zh-CN" b="0" baseline="-25000" dirty="0">
                <a:latin typeface="+mn-lt"/>
                <a:ea typeface="+mj-ea"/>
                <a:cs typeface="Arial" panose="020B0604020202020204" pitchFamily="34" charset="0"/>
              </a:rPr>
              <a:t>2</a:t>
            </a:r>
            <a:endParaRPr kumimoji="0" lang="en-US" altLang="zh-CN" b="0" dirty="0">
              <a:latin typeface="+mn-lt"/>
              <a:ea typeface="+mj-ea"/>
              <a:cs typeface="Arial" panose="020B0604020202020204" pitchFamily="34" charset="0"/>
            </a:endParaRPr>
          </a:p>
          <a:p>
            <a:pPr>
              <a:lnSpc>
                <a:spcPct val="120000"/>
              </a:lnSpc>
              <a:spcBef>
                <a:spcPts val="0"/>
              </a:spcBef>
              <a:spcAft>
                <a:spcPts val="0"/>
              </a:spcAft>
              <a:defRPr/>
            </a:pPr>
            <a:r>
              <a:rPr kumimoji="0" lang="zh-CN" altLang="en-US" b="0" dirty="0">
                <a:latin typeface="+mn-lt"/>
                <a:ea typeface="+mj-ea"/>
                <a:cs typeface="Arial" panose="020B0604020202020204" pitchFamily="34" charset="0"/>
              </a:rPr>
              <a:t>然后分别利用上述定律，通过 </a:t>
            </a:r>
            <a:r>
              <a:rPr kumimoji="0" lang="en-US" altLang="zh-CN" b="0" i="1" dirty="0">
                <a:latin typeface="+mn-lt"/>
                <a:ea typeface="+mj-ea"/>
                <a:cs typeface="Arial" panose="020B0604020202020204" pitchFamily="34" charset="0"/>
              </a:rPr>
              <a:t>V</a:t>
            </a:r>
            <a:r>
              <a:rPr kumimoji="0" lang="zh-CN" altLang="en-US" b="0" i="1" dirty="0">
                <a:latin typeface="+mn-lt"/>
                <a:ea typeface="+mj-ea"/>
                <a:cs typeface="Arial" panose="020B0604020202020204" pitchFamily="34" charset="0"/>
              </a:rPr>
              <a:t> </a:t>
            </a:r>
            <a:r>
              <a:rPr kumimoji="0" lang="en-US" altLang="zh-CN" b="0" baseline="30000" dirty="0">
                <a:latin typeface="+mn-lt"/>
                <a:ea typeface="+mj-ea"/>
                <a:cs typeface="Arial" panose="020B0604020202020204" pitchFamily="34" charset="0"/>
              </a:rPr>
              <a:t>’</a:t>
            </a:r>
            <a:r>
              <a:rPr kumimoji="0" lang="zh-CN" altLang="en-US" b="0" baseline="30000" dirty="0">
                <a:latin typeface="+mn-lt"/>
                <a:ea typeface="+mj-ea"/>
                <a:cs typeface="Arial" panose="020B0604020202020204" pitchFamily="34" charset="0"/>
              </a:rPr>
              <a:t> </a:t>
            </a:r>
            <a:r>
              <a:rPr kumimoji="0" lang="zh-CN" altLang="en-US" b="0" dirty="0">
                <a:latin typeface="+mn-lt"/>
                <a:ea typeface="+mj-ea"/>
                <a:cs typeface="Arial" panose="020B0604020202020204" pitchFamily="34" charset="0"/>
              </a:rPr>
              <a:t>将二者结合起来，即可得到</a:t>
            </a:r>
          </a:p>
          <a:p>
            <a:pPr>
              <a:lnSpc>
                <a:spcPct val="120000"/>
              </a:lnSpc>
              <a:spcBef>
                <a:spcPts val="0"/>
              </a:spcBef>
              <a:spcAft>
                <a:spcPts val="0"/>
              </a:spcAft>
              <a:defRPr/>
            </a:pPr>
            <a:r>
              <a:rPr kumimoji="0" lang="zh-CN" altLang="en-US" b="0" dirty="0">
                <a:latin typeface="+mn-lt"/>
                <a:ea typeface="+mj-ea"/>
                <a:cs typeface="Arial" panose="020B0604020202020204" pitchFamily="34" charset="0"/>
              </a:rPr>
              <a:t>                                  </a:t>
            </a:r>
            <a:r>
              <a:rPr kumimoji="0" lang="en-US" altLang="zh-CN" b="0" i="1" dirty="0" err="1">
                <a:latin typeface="+mn-lt"/>
                <a:ea typeface="+mj-ea"/>
                <a:cs typeface="Arial" panose="020B0604020202020204" pitchFamily="34" charset="0"/>
              </a:rPr>
              <a:t>p</a:t>
            </a:r>
            <a:r>
              <a:rPr kumimoji="0" lang="en-US" altLang="zh-CN" b="0" baseline="-25000" dirty="0" err="1">
                <a:latin typeface="+mn-lt"/>
                <a:ea typeface="+mj-ea"/>
                <a:cs typeface="Arial" panose="020B0604020202020204" pitchFamily="34" charset="0"/>
              </a:rPr>
              <a:t>1</a:t>
            </a:r>
            <a:r>
              <a:rPr kumimoji="0" lang="en-US" altLang="zh-CN" b="0" i="1" dirty="0" err="1">
                <a:latin typeface="+mn-lt"/>
                <a:ea typeface="+mj-ea"/>
                <a:cs typeface="Arial" panose="020B0604020202020204" pitchFamily="34" charset="0"/>
              </a:rPr>
              <a:t>V</a:t>
            </a:r>
            <a:r>
              <a:rPr kumimoji="0" lang="en-US" altLang="zh-CN" b="0" baseline="-25000" dirty="0" err="1">
                <a:latin typeface="+mn-lt"/>
                <a:ea typeface="+mj-ea"/>
                <a:cs typeface="Arial" panose="020B0604020202020204" pitchFamily="34" charset="0"/>
              </a:rPr>
              <a:t>1</a:t>
            </a:r>
            <a:r>
              <a:rPr kumimoji="0" lang="en-US" altLang="zh-CN" b="0" dirty="0">
                <a:latin typeface="+mn-lt"/>
                <a:ea typeface="+mj-ea"/>
                <a:cs typeface="Arial" panose="020B0604020202020204" pitchFamily="34" charset="0"/>
              </a:rPr>
              <a:t>/</a:t>
            </a:r>
            <a:r>
              <a:rPr kumimoji="0" lang="en-US" altLang="zh-CN" b="0" i="1" dirty="0" err="1">
                <a:latin typeface="+mn-lt"/>
                <a:ea typeface="+mj-ea"/>
                <a:cs typeface="Arial" panose="020B0604020202020204" pitchFamily="34" charset="0"/>
              </a:rPr>
              <a:t>T</a:t>
            </a:r>
            <a:r>
              <a:rPr kumimoji="0" lang="en-US" altLang="zh-CN" b="0" baseline="-25000" dirty="0" err="1">
                <a:latin typeface="+mn-lt"/>
                <a:ea typeface="+mj-ea"/>
                <a:cs typeface="Arial" panose="020B0604020202020204" pitchFamily="34" charset="0"/>
              </a:rPr>
              <a:t>1</a:t>
            </a:r>
            <a:r>
              <a:rPr kumimoji="0" lang="en-US" altLang="zh-CN" b="0" dirty="0">
                <a:latin typeface="+mn-lt"/>
                <a:ea typeface="+mj-ea"/>
                <a:cs typeface="Arial" panose="020B0604020202020204" pitchFamily="34" charset="0"/>
              </a:rPr>
              <a:t> = </a:t>
            </a:r>
            <a:r>
              <a:rPr kumimoji="0" lang="en-US" altLang="zh-CN" b="0" i="1" dirty="0" err="1">
                <a:latin typeface="+mn-lt"/>
                <a:ea typeface="+mj-ea"/>
                <a:cs typeface="Arial" panose="020B0604020202020204" pitchFamily="34" charset="0"/>
              </a:rPr>
              <a:t>p</a:t>
            </a:r>
            <a:r>
              <a:rPr kumimoji="0" lang="en-US" altLang="zh-CN" b="0" baseline="-25000" dirty="0" err="1">
                <a:latin typeface="+mn-lt"/>
                <a:ea typeface="+mj-ea"/>
                <a:cs typeface="Arial" panose="020B0604020202020204" pitchFamily="34" charset="0"/>
              </a:rPr>
              <a:t>2</a:t>
            </a:r>
            <a:r>
              <a:rPr kumimoji="0" lang="en-US" altLang="zh-CN" b="0" i="1" dirty="0" err="1">
                <a:latin typeface="+mn-lt"/>
                <a:ea typeface="+mj-ea"/>
                <a:cs typeface="Arial" panose="020B0604020202020204" pitchFamily="34" charset="0"/>
              </a:rPr>
              <a:t>V</a:t>
            </a:r>
            <a:r>
              <a:rPr kumimoji="0" lang="en-US" altLang="zh-CN" b="0" baseline="-25000" dirty="0" err="1">
                <a:latin typeface="+mn-lt"/>
                <a:ea typeface="+mj-ea"/>
                <a:cs typeface="Arial" panose="020B0604020202020204" pitchFamily="34" charset="0"/>
              </a:rPr>
              <a:t>2</a:t>
            </a:r>
            <a:r>
              <a:rPr kumimoji="0" lang="en-US" altLang="zh-CN" b="0" dirty="0">
                <a:latin typeface="+mn-lt"/>
                <a:ea typeface="+mj-ea"/>
                <a:cs typeface="Arial" panose="020B0604020202020204" pitchFamily="34" charset="0"/>
              </a:rPr>
              <a:t>/</a:t>
            </a:r>
            <a:r>
              <a:rPr kumimoji="0" lang="en-US" altLang="zh-CN" b="0" i="1" dirty="0" err="1">
                <a:latin typeface="+mn-lt"/>
                <a:ea typeface="+mj-ea"/>
                <a:cs typeface="Arial" panose="020B0604020202020204" pitchFamily="34" charset="0"/>
              </a:rPr>
              <a:t>T</a:t>
            </a:r>
            <a:r>
              <a:rPr kumimoji="0" lang="en-US" altLang="zh-CN" b="0" baseline="-25000" dirty="0" err="1">
                <a:latin typeface="+mn-lt"/>
                <a:ea typeface="+mj-ea"/>
                <a:cs typeface="Arial" panose="020B0604020202020204" pitchFamily="34" charset="0"/>
              </a:rPr>
              <a:t>2</a:t>
            </a:r>
            <a:r>
              <a:rPr kumimoji="0" lang="en-US" altLang="zh-CN" b="0" dirty="0">
                <a:latin typeface="+mn-lt"/>
                <a:ea typeface="+mj-ea"/>
                <a:cs typeface="Arial" panose="020B0604020202020204" pitchFamily="34" charset="0"/>
              </a:rPr>
              <a:t> = </a:t>
            </a:r>
            <a:r>
              <a:rPr kumimoji="0" lang="zh-CN" altLang="en-US" b="0" dirty="0">
                <a:latin typeface="+mn-lt"/>
                <a:ea typeface="+mj-ea"/>
                <a:cs typeface="Arial" panose="020B0604020202020204" pitchFamily="34" charset="0"/>
              </a:rPr>
              <a:t>恒量</a:t>
            </a:r>
          </a:p>
          <a:p>
            <a:pPr>
              <a:lnSpc>
                <a:spcPct val="120000"/>
              </a:lnSpc>
              <a:spcBef>
                <a:spcPts val="0"/>
              </a:spcBef>
              <a:spcAft>
                <a:spcPts val="0"/>
              </a:spcAft>
              <a:defRPr/>
            </a:pPr>
            <a:r>
              <a:rPr kumimoji="0" lang="zh-CN" altLang="en-US" b="0" dirty="0">
                <a:latin typeface="+mn-lt"/>
                <a:ea typeface="+mj-ea"/>
                <a:cs typeface="Arial" panose="020B0604020202020204" pitchFamily="34" charset="0"/>
              </a:rPr>
              <a:t>        到</a:t>
            </a:r>
            <a:r>
              <a:rPr kumimoji="0" lang="en-US" altLang="zh-CN" b="0" dirty="0">
                <a:latin typeface="+mn-lt"/>
                <a:ea typeface="+mj-ea"/>
                <a:cs typeface="Arial" panose="020B0604020202020204" pitchFamily="34" charset="0"/>
              </a:rPr>
              <a:t>19</a:t>
            </a:r>
            <a:r>
              <a:rPr kumimoji="0" lang="zh-CN" altLang="en-US" b="0" dirty="0">
                <a:latin typeface="+mn-lt"/>
                <a:ea typeface="+mj-ea"/>
                <a:cs typeface="Arial" panose="020B0604020202020204" pitchFamily="34" charset="0"/>
              </a:rPr>
              <a:t>世纪末，人们才普遍使用现行形式的理想气体状态方程式，也叫</a:t>
            </a:r>
            <a:r>
              <a:rPr kumimoji="0" lang="en-US" altLang="zh-CN" b="0" dirty="0" err="1">
                <a:latin typeface="+mn-lt"/>
                <a:ea typeface="+mj-ea"/>
                <a:cs typeface="Arial" panose="020B0604020202020204" pitchFamily="34" charset="0"/>
              </a:rPr>
              <a:t>Clapeyron</a:t>
            </a:r>
            <a:r>
              <a:rPr kumimoji="0" lang="zh-CN" altLang="en-US" b="0" dirty="0">
                <a:latin typeface="+mn-lt"/>
                <a:ea typeface="+mj-ea"/>
                <a:cs typeface="Arial" panose="020B0604020202020204" pitchFamily="34" charset="0"/>
              </a:rPr>
              <a:t>方程 </a:t>
            </a:r>
            <a:endParaRPr kumimoji="0" lang="en-US" altLang="zh-CN" b="0" dirty="0">
              <a:latin typeface="+mn-lt"/>
              <a:ea typeface="+mj-ea"/>
              <a:cs typeface="Arial" panose="020B0604020202020204" pitchFamily="34" charset="0"/>
            </a:endParaRPr>
          </a:p>
          <a:p>
            <a:pPr algn="ctr">
              <a:lnSpc>
                <a:spcPct val="120000"/>
              </a:lnSpc>
              <a:spcBef>
                <a:spcPts val="0"/>
              </a:spcBef>
              <a:spcAft>
                <a:spcPts val="0"/>
              </a:spcAft>
              <a:defRPr/>
            </a:pPr>
            <a:r>
              <a:rPr kumimoji="0" lang="zh-CN" altLang="en-US" sz="2800" dirty="0">
                <a:solidFill>
                  <a:srgbClr val="FF00FF"/>
                </a:solidFill>
                <a:latin typeface="+mn-lt"/>
                <a:ea typeface="+mj-ea"/>
                <a:cs typeface="Arial" panose="020B0604020202020204" pitchFamily="34" charset="0"/>
              </a:rPr>
              <a:t> </a:t>
            </a:r>
            <a:r>
              <a:rPr kumimoji="0" lang="en-US" altLang="zh-CN" sz="2800" i="1" dirty="0" err="1">
                <a:solidFill>
                  <a:srgbClr val="FF00FF"/>
                </a:solidFill>
                <a:latin typeface="+mn-lt"/>
                <a:ea typeface="+mj-ea"/>
                <a:cs typeface="Arial" panose="020B0604020202020204" pitchFamily="34" charset="0"/>
              </a:rPr>
              <a:t>pV</a:t>
            </a:r>
            <a:r>
              <a:rPr kumimoji="0" lang="en-US" altLang="zh-CN" sz="2800" dirty="0">
                <a:solidFill>
                  <a:srgbClr val="FF00FF"/>
                </a:solidFill>
                <a:latin typeface="+mn-lt"/>
                <a:ea typeface="+mj-ea"/>
                <a:cs typeface="Arial" panose="020B0604020202020204" pitchFamily="34" charset="0"/>
              </a:rPr>
              <a:t> </a:t>
            </a:r>
            <a:r>
              <a:rPr kumimoji="0" lang="zh-CN" altLang="en-US" sz="2800" dirty="0">
                <a:solidFill>
                  <a:srgbClr val="FF00FF"/>
                </a:solidFill>
                <a:latin typeface="+mn-lt"/>
                <a:ea typeface="+mj-ea"/>
                <a:cs typeface="Arial" panose="020B0604020202020204" pitchFamily="34" charset="0"/>
              </a:rPr>
              <a:t>＝ </a:t>
            </a:r>
            <a:r>
              <a:rPr kumimoji="0" lang="en-US" altLang="zh-CN" sz="2800" i="1" dirty="0" err="1">
                <a:solidFill>
                  <a:srgbClr val="FF00FF"/>
                </a:solidFill>
                <a:latin typeface="+mn-lt"/>
                <a:ea typeface="+mj-ea"/>
                <a:cs typeface="Arial" panose="020B0604020202020204" pitchFamily="34" charset="0"/>
              </a:rPr>
              <a:t>nRT</a:t>
            </a:r>
            <a:endParaRPr kumimoji="0" lang="en-US" altLang="zh-CN" sz="2800" i="1" dirty="0">
              <a:solidFill>
                <a:srgbClr val="FF00FF"/>
              </a:solidFill>
              <a:latin typeface="+mn-lt"/>
              <a:ea typeface="+mj-ea"/>
              <a:cs typeface="Arial" panose="020B0604020202020204" pitchFamily="34" charset="0"/>
            </a:endParaRPr>
          </a:p>
        </p:txBody>
      </p:sp>
      <p:sp>
        <p:nvSpPr>
          <p:cNvPr id="3" name="Rectangle 6"/>
          <p:cNvSpPr>
            <a:spLocks noChangeArrowheads="1"/>
          </p:cNvSpPr>
          <p:nvPr/>
        </p:nvSpPr>
        <p:spPr bwMode="auto">
          <a:xfrm>
            <a:off x="755650" y="116632"/>
            <a:ext cx="7772400" cy="762000"/>
          </a:xfrm>
          <a:prstGeom prst="rect">
            <a:avLst/>
          </a:prstGeom>
          <a:noFill/>
          <a:ln w="9525">
            <a:noFill/>
            <a:miter lim="800000"/>
            <a:headEnd/>
            <a:tailEnd/>
          </a:ln>
        </p:spPr>
        <p:txBody>
          <a:bodyPr anchor="ctr"/>
          <a:lstStyle/>
          <a:p>
            <a:pPr algn="ctr">
              <a:defRPr/>
            </a:pPr>
            <a:r>
              <a:rPr lang="zh-CN" altLang="en-US" sz="3200" dirty="0">
                <a:solidFill>
                  <a:schemeClr val="accent2">
                    <a:lumMod val="50000"/>
                  </a:schemeClr>
                </a:solidFill>
                <a:latin typeface="+mn-lt"/>
                <a:ea typeface="+mj-ea"/>
              </a:rPr>
              <a:t>理想气体状态方程</a:t>
            </a:r>
          </a:p>
        </p:txBody>
      </p:sp>
      <p:sp>
        <p:nvSpPr>
          <p:cNvPr id="4" name="矩形 3"/>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1" i="0" u="none" strike="noStrike" cap="none" normalizeH="0" baseline="0">
              <a:ln>
                <a:noFill/>
              </a:ln>
              <a:solidFill>
                <a:schemeClr val="tx1"/>
              </a:solidFill>
              <a:effectLst/>
              <a:latin typeface="Times New Roman" pitchFamily="18" charset="0"/>
              <a:ea typeface="宋体" pitchFamily="2" charset="-122"/>
            </a:endParaRPr>
          </a:p>
        </p:txBody>
      </p:sp>
      <p:sp>
        <p:nvSpPr>
          <p:cNvPr id="5" name="页脚占位符 1"/>
          <p:cNvSpPr>
            <a:spLocks noGrp="1"/>
          </p:cNvSpPr>
          <p:nvPr>
            <p:ph type="ftr" sz="quarter" idx="10"/>
          </p:nvPr>
        </p:nvSpPr>
        <p:spPr>
          <a:xfrm>
            <a:off x="0" y="6553200"/>
            <a:ext cx="457200" cy="228600"/>
          </a:xfrm>
        </p:spPr>
        <p:txBody>
          <a:bodyPr/>
          <a:lstStyle/>
          <a:p>
            <a:pPr>
              <a:defRPr/>
            </a:pPr>
            <a:fld id="{F1DC486F-0984-4F50-8590-69C2C6FFAA9B}" type="slidenum">
              <a:rPr lang="zh-CN" altLang="en-US" sz="1400" smtClean="0"/>
              <a:pPr>
                <a:defRPr/>
              </a:pPr>
              <a:t>31</a:t>
            </a:fld>
            <a:endParaRPr lang="en-US" altLang="zh-CN" sz="1400" dirty="0"/>
          </a:p>
        </p:txBody>
      </p:sp>
      <p:grpSp>
        <p:nvGrpSpPr>
          <p:cNvPr id="2" name="组合 1">
            <a:extLst>
              <a:ext uri="{FF2B5EF4-FFF2-40B4-BE49-F238E27FC236}">
                <a16:creationId xmlns:a16="http://schemas.microsoft.com/office/drawing/2014/main" id="{8A081B5D-01E8-E457-C8E1-5E79DD9105F1}"/>
              </a:ext>
            </a:extLst>
          </p:cNvPr>
          <p:cNvGrpSpPr/>
          <p:nvPr/>
        </p:nvGrpSpPr>
        <p:grpSpPr>
          <a:xfrm>
            <a:off x="755650" y="5716059"/>
            <a:ext cx="6755272" cy="1036200"/>
            <a:chOff x="1057088" y="1172013"/>
            <a:chExt cx="6755272" cy="1036200"/>
          </a:xfrm>
        </p:grpSpPr>
        <p:pic>
          <p:nvPicPr>
            <p:cNvPr id="11" name="图片 10">
              <a:extLst>
                <a:ext uri="{FF2B5EF4-FFF2-40B4-BE49-F238E27FC236}">
                  <a16:creationId xmlns:a16="http://schemas.microsoft.com/office/drawing/2014/main" id="{BD787D3F-3008-0A37-52E5-C98722AAABE5}"/>
                </a:ext>
              </a:extLst>
            </p:cNvPr>
            <p:cNvPicPr>
              <a:picLocks noChangeAspect="1"/>
            </p:cNvPicPr>
            <p:nvPr/>
          </p:nvPicPr>
          <p:blipFill rotWithShape="1">
            <a:blip r:embed="rId3"/>
            <a:srcRect r="23915"/>
            <a:stretch/>
          </p:blipFill>
          <p:spPr>
            <a:xfrm>
              <a:off x="2464416" y="1172013"/>
              <a:ext cx="3547744" cy="1036200"/>
            </a:xfrm>
            <a:prstGeom prst="rect">
              <a:avLst/>
            </a:prstGeom>
            <a:ln>
              <a:noFill/>
            </a:ln>
          </p:spPr>
        </p:pic>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2EF59995-3C5C-8C61-3848-5D3CB998093B}"/>
                    </a:ext>
                  </a:extLst>
                </p:cNvPr>
                <p:cNvSpPr txBox="1"/>
                <p:nvPr/>
              </p:nvSpPr>
              <p:spPr>
                <a:xfrm>
                  <a:off x="5566122" y="1303488"/>
                  <a:ext cx="2166442" cy="69384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kumimoji="1" lang="en-GB" altLang="zh-CN" b="1" i="1" smtClean="0">
                            <a:latin typeface="Cambria Math" panose="02040503050406030204" pitchFamily="18" charset="0"/>
                          </a:rPr>
                          <m:t>=</m:t>
                        </m:r>
                        <m:f>
                          <m:fPr>
                            <m:ctrlPr>
                              <a:rPr kumimoji="1" lang="en-GB" altLang="zh-CN" i="1" smtClean="0">
                                <a:latin typeface="Cambria Math" panose="02040503050406030204" pitchFamily="18" charset="0"/>
                              </a:rPr>
                            </m:ctrlPr>
                          </m:fPr>
                          <m:num>
                            <m:r>
                              <a:rPr kumimoji="1" lang="en-GB" altLang="zh-CN" b="1" i="1" smtClean="0">
                                <a:latin typeface="Cambria Math" panose="02040503050406030204" pitchFamily="18" charset="0"/>
                              </a:rPr>
                              <m:t>𝟐</m:t>
                            </m:r>
                          </m:num>
                          <m:den>
                            <m:r>
                              <a:rPr kumimoji="1" lang="en-GB" altLang="zh-CN" b="1" i="1" smtClean="0">
                                <a:latin typeface="Cambria Math" panose="02040503050406030204" pitchFamily="18" charset="0"/>
                              </a:rPr>
                              <m:t>𝟑</m:t>
                            </m:r>
                          </m:den>
                        </m:f>
                        <m:f>
                          <m:fPr>
                            <m:ctrlPr>
                              <a:rPr lang="en-GB" altLang="zh-CN" i="1">
                                <a:latin typeface="Cambria Math" panose="02040503050406030204" pitchFamily="18" charset="0"/>
                              </a:rPr>
                            </m:ctrlPr>
                          </m:fPr>
                          <m:num>
                            <m:sSub>
                              <m:sSubPr>
                                <m:ctrlPr>
                                  <a:rPr lang="en-GB" altLang="zh-CN" i="1">
                                    <a:latin typeface="Cambria Math" panose="02040503050406030204" pitchFamily="18" charset="0"/>
                                  </a:rPr>
                                </m:ctrlPr>
                              </m:sSubPr>
                              <m:e>
                                <m:r>
                                  <a:rPr lang="en-GB" altLang="zh-CN" i="1">
                                    <a:latin typeface="Cambria Math" panose="02040503050406030204" pitchFamily="18" charset="0"/>
                                  </a:rPr>
                                  <m:t>𝑵</m:t>
                                </m:r>
                              </m:e>
                              <m:sub>
                                <m:r>
                                  <a:rPr lang="en-GB" altLang="zh-CN" i="1">
                                    <a:latin typeface="Cambria Math" panose="02040503050406030204" pitchFamily="18" charset="0"/>
                                  </a:rPr>
                                  <m:t>𝑨</m:t>
                                </m:r>
                              </m:sub>
                            </m:sSub>
                          </m:num>
                          <m:den>
                            <m:r>
                              <a:rPr lang="en-GB" altLang="zh-CN" b="1" i="1" smtClean="0">
                                <a:latin typeface="Cambria Math" panose="02040503050406030204" pitchFamily="18" charset="0"/>
                              </a:rPr>
                              <m:t>𝑽</m:t>
                            </m:r>
                          </m:den>
                        </m:f>
                        <m:sSub>
                          <m:sSubPr>
                            <m:ctrlPr>
                              <a:rPr lang="en-GB" altLang="zh-CN" i="1">
                                <a:latin typeface="Cambria Math" panose="02040503050406030204" pitchFamily="18" charset="0"/>
                              </a:rPr>
                            </m:ctrlPr>
                          </m:sSubPr>
                          <m:e>
                            <m:acc>
                              <m:accPr>
                                <m:chr m:val="̅"/>
                                <m:ctrlPr>
                                  <a:rPr lang="en-GB" altLang="zh-CN" i="1">
                                    <a:latin typeface="Cambria Math" panose="02040503050406030204" pitchFamily="18" charset="0"/>
                                  </a:rPr>
                                </m:ctrlPr>
                              </m:accPr>
                              <m:e>
                                <m:r>
                                  <a:rPr lang="en-GB" altLang="zh-CN" i="1">
                                    <a:latin typeface="Cambria Math" panose="02040503050406030204" pitchFamily="18" charset="0"/>
                                  </a:rPr>
                                  <m:t>𝒆</m:t>
                                </m:r>
                              </m:e>
                            </m:acc>
                          </m:e>
                          <m:sub>
                            <m:r>
                              <a:rPr lang="en-GB" altLang="zh-CN" i="1">
                                <a:latin typeface="Cambria Math" panose="02040503050406030204" pitchFamily="18" charset="0"/>
                              </a:rPr>
                              <m:t>𝒌</m:t>
                            </m:r>
                          </m:sub>
                        </m:sSub>
                      </m:oMath>
                    </m:oMathPara>
                  </a14:m>
                  <a:endParaRPr kumimoji="1" lang="zh-CN" altLang="en-US" i="1" dirty="0"/>
                </a:p>
              </p:txBody>
            </p:sp>
          </mc:Choice>
          <mc:Fallback xmlns="">
            <p:sp>
              <p:nvSpPr>
                <p:cNvPr id="12" name="文本框 11">
                  <a:extLst>
                    <a:ext uri="{FF2B5EF4-FFF2-40B4-BE49-F238E27FC236}">
                      <a16:creationId xmlns:a16="http://schemas.microsoft.com/office/drawing/2014/main" id="{2EF59995-3C5C-8C61-3848-5D3CB998093B}"/>
                    </a:ext>
                  </a:extLst>
                </p:cNvPr>
                <p:cNvSpPr txBox="1">
                  <a:spLocks noRot="1" noChangeAspect="1" noMove="1" noResize="1" noEditPoints="1" noAdjustHandles="1" noChangeArrowheads="1" noChangeShapeType="1" noTextEdit="1"/>
                </p:cNvSpPr>
                <p:nvPr/>
              </p:nvSpPr>
              <p:spPr>
                <a:xfrm>
                  <a:off x="5566122" y="1303488"/>
                  <a:ext cx="2166442" cy="693844"/>
                </a:xfrm>
                <a:prstGeom prst="rect">
                  <a:avLst/>
                </a:prstGeom>
                <a:blipFill>
                  <a:blip r:embed="rId4"/>
                  <a:stretch>
                    <a:fillRect t="-1786" b="-12500"/>
                  </a:stretch>
                </a:blipFill>
              </p:spPr>
              <p:txBody>
                <a:bodyPr/>
                <a:lstStyle/>
                <a:p>
                  <a:r>
                    <a:rPr lang="zh-CN" altLang="en-US">
                      <a:noFill/>
                    </a:rPr>
                    <a:t> </a:t>
                  </a:r>
                </a:p>
              </p:txBody>
            </p:sp>
          </mc:Fallback>
        </mc:AlternateContent>
        <p:sp>
          <p:nvSpPr>
            <p:cNvPr id="13" name="矩形 12">
              <a:extLst>
                <a:ext uri="{FF2B5EF4-FFF2-40B4-BE49-F238E27FC236}">
                  <a16:creationId xmlns:a16="http://schemas.microsoft.com/office/drawing/2014/main" id="{18A80CB7-58D1-6BA1-9228-D315F6FB6A5F}"/>
                </a:ext>
              </a:extLst>
            </p:cNvPr>
            <p:cNvSpPr/>
            <p:nvPr/>
          </p:nvSpPr>
          <p:spPr bwMode="auto">
            <a:xfrm>
              <a:off x="1057088" y="1172013"/>
              <a:ext cx="6755272" cy="600803"/>
            </a:xfrm>
            <a:prstGeom prst="rect">
              <a:avLst/>
            </a:prstGeom>
            <a:noFill/>
            <a:ln w="9525" cap="flat" cmpd="sng" algn="ctr">
              <a:noFill/>
              <a:prstDash val="solid"/>
              <a:round/>
              <a:headEnd type="none" w="med" len="med"/>
              <a:tailEnd type="none" w="med" len="med"/>
            </a:ln>
            <a:effectLst/>
          </p:spPr>
          <p:txBody>
            <a:bodyPr vert="horz" wrap="none" lIns="90000" tIns="46800" rIns="90000" bIns="4680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1" i="0" u="none" strike="noStrike" cap="none" normalizeH="0" baseline="0">
                <a:ln>
                  <a:noFill/>
                </a:ln>
                <a:solidFill>
                  <a:schemeClr val="tx1"/>
                </a:solidFill>
                <a:effectLst/>
                <a:latin typeface="Times New Roman" pitchFamily="18" charset="0"/>
                <a:ea typeface="宋体" pitchFamily="2" charset="-122"/>
              </a:endParaRPr>
            </a:p>
          </p:txBody>
        </p:sp>
        <p:sp>
          <p:nvSpPr>
            <p:cNvPr id="14" name="矩形 13">
              <a:extLst>
                <a:ext uri="{FF2B5EF4-FFF2-40B4-BE49-F238E27FC236}">
                  <a16:creationId xmlns:a16="http://schemas.microsoft.com/office/drawing/2014/main" id="{FFE3F1ED-3D16-6B8F-F8DE-26515E1A3142}"/>
                </a:ext>
              </a:extLst>
            </p:cNvPr>
            <p:cNvSpPr/>
            <p:nvPr/>
          </p:nvSpPr>
          <p:spPr bwMode="auto">
            <a:xfrm>
              <a:off x="2267744" y="1281408"/>
              <a:ext cx="5256584" cy="841503"/>
            </a:xfrm>
            <a:prstGeom prst="rect">
              <a:avLst/>
            </a:prstGeom>
            <a:noFill/>
            <a:ln w="15875" cap="flat" cmpd="sng" algn="ctr">
              <a:solidFill>
                <a:srgbClr val="FF3300"/>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1" i="0" u="none" strike="noStrike" cap="none" normalizeH="0" baseline="0">
                <a:ln>
                  <a:noFill/>
                </a:ln>
                <a:solidFill>
                  <a:schemeClr val="tx1"/>
                </a:solidFill>
                <a:effectLst/>
                <a:latin typeface="Times New Roman" pitchFamily="18" charset="0"/>
                <a:ea typeface="宋体" pitchFamily="2" charset="-122"/>
              </a:endParaRPr>
            </a:p>
          </p:txBody>
        </p:sp>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914" name="Group 17"/>
          <p:cNvGrpSpPr>
            <a:grpSpLocks/>
          </p:cNvGrpSpPr>
          <p:nvPr/>
        </p:nvGrpSpPr>
        <p:grpSpPr bwMode="auto">
          <a:xfrm>
            <a:off x="1403648" y="1258093"/>
            <a:ext cx="6573837" cy="1781175"/>
            <a:chOff x="1056" y="1038"/>
            <a:chExt cx="4486" cy="1122"/>
          </a:xfrm>
        </p:grpSpPr>
        <p:sp>
          <p:nvSpPr>
            <p:cNvPr id="566274" name="Text Box 2"/>
            <p:cNvSpPr txBox="1">
              <a:spLocks noChangeArrowheads="1"/>
            </p:cNvSpPr>
            <p:nvPr/>
          </p:nvSpPr>
          <p:spPr bwMode="auto">
            <a:xfrm>
              <a:off x="1056" y="1190"/>
              <a:ext cx="740" cy="327"/>
            </a:xfrm>
            <a:prstGeom prst="rect">
              <a:avLst/>
            </a:prstGeom>
            <a:noFill/>
            <a:ln w="9525" algn="ctr">
              <a:noFill/>
              <a:miter lim="800000"/>
              <a:headEnd/>
              <a:tailEnd/>
            </a:ln>
            <a:effectLst/>
          </p:spPr>
          <p:txBody>
            <a:bodyPr>
              <a:spAutoFit/>
            </a:bodyPr>
            <a:lstStyle/>
            <a:p>
              <a:pPr eaLnBrk="0" hangingPunct="0">
                <a:spcBef>
                  <a:spcPct val="50000"/>
                </a:spcBef>
                <a:defRPr/>
              </a:pPr>
              <a:r>
                <a:rPr kumimoji="0" lang="en-US" altLang="zh-CN" sz="2800" i="1"/>
                <a:t>R </a:t>
              </a:r>
              <a:r>
                <a:rPr kumimoji="0" lang="en-US" altLang="zh-CN" sz="2800" i="1">
                  <a:sym typeface="WP MathA" pitchFamily="2" charset="2"/>
                </a:rPr>
                <a:t>= </a:t>
              </a:r>
            </a:p>
          </p:txBody>
        </p:sp>
        <p:sp>
          <p:nvSpPr>
            <p:cNvPr id="566275" name="Text Box 3"/>
            <p:cNvSpPr txBox="1">
              <a:spLocks noChangeArrowheads="1"/>
            </p:cNvSpPr>
            <p:nvPr/>
          </p:nvSpPr>
          <p:spPr bwMode="auto">
            <a:xfrm>
              <a:off x="1629" y="1038"/>
              <a:ext cx="412" cy="330"/>
            </a:xfrm>
            <a:prstGeom prst="rect">
              <a:avLst/>
            </a:prstGeom>
            <a:noFill/>
            <a:ln w="9525" algn="ctr">
              <a:noFill/>
              <a:miter lim="800000"/>
              <a:headEnd/>
              <a:tailEnd/>
            </a:ln>
            <a:effectLst/>
          </p:spPr>
          <p:txBody>
            <a:bodyPr wrap="none">
              <a:spAutoFit/>
            </a:bodyPr>
            <a:lstStyle/>
            <a:p>
              <a:pPr algn="ctr" eaLnBrk="0" hangingPunct="0">
                <a:spcBef>
                  <a:spcPct val="50000"/>
                </a:spcBef>
                <a:defRPr/>
              </a:pPr>
              <a:r>
                <a:rPr kumimoji="0" lang="en-US" altLang="zh-CN" sz="2800" i="1"/>
                <a:t>pV</a:t>
              </a:r>
              <a:endParaRPr kumimoji="0" lang="en-US" altLang="zh-CN" sz="2800" i="1" baseline="-25000"/>
            </a:p>
          </p:txBody>
        </p:sp>
        <p:sp>
          <p:nvSpPr>
            <p:cNvPr id="566276" name="Text Box 4"/>
            <p:cNvSpPr txBox="1">
              <a:spLocks noChangeArrowheads="1"/>
            </p:cNvSpPr>
            <p:nvPr/>
          </p:nvSpPr>
          <p:spPr bwMode="auto">
            <a:xfrm>
              <a:off x="1630" y="1354"/>
              <a:ext cx="413" cy="330"/>
            </a:xfrm>
            <a:prstGeom prst="rect">
              <a:avLst/>
            </a:prstGeom>
            <a:noFill/>
            <a:ln w="9525" algn="ctr">
              <a:noFill/>
              <a:miter lim="800000"/>
              <a:headEnd/>
              <a:tailEnd/>
            </a:ln>
            <a:effectLst/>
          </p:spPr>
          <p:txBody>
            <a:bodyPr wrap="none">
              <a:spAutoFit/>
            </a:bodyPr>
            <a:lstStyle/>
            <a:p>
              <a:pPr algn="ctr" eaLnBrk="0" hangingPunct="0">
                <a:spcBef>
                  <a:spcPct val="50000"/>
                </a:spcBef>
                <a:defRPr/>
              </a:pPr>
              <a:r>
                <a:rPr kumimoji="0" lang="en-US" altLang="zh-CN" sz="2800" i="1"/>
                <a:t>nT</a:t>
              </a:r>
              <a:endParaRPr kumimoji="0" lang="en-US" altLang="zh-CN" sz="2800" i="1" baseline="-25000"/>
            </a:p>
          </p:txBody>
        </p:sp>
        <p:sp>
          <p:nvSpPr>
            <p:cNvPr id="38920" name="Line 5"/>
            <p:cNvSpPr>
              <a:spLocks noChangeShapeType="1"/>
            </p:cNvSpPr>
            <p:nvPr/>
          </p:nvSpPr>
          <p:spPr bwMode="auto">
            <a:xfrm>
              <a:off x="1594" y="1365"/>
              <a:ext cx="450" cy="0"/>
            </a:xfrm>
            <a:prstGeom prst="line">
              <a:avLst/>
            </a:prstGeom>
            <a:noFill/>
            <a:ln w="9525">
              <a:solidFill>
                <a:schemeClr val="tx2"/>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566278" name="Text Box 6"/>
            <p:cNvSpPr txBox="1">
              <a:spLocks noChangeArrowheads="1"/>
            </p:cNvSpPr>
            <p:nvPr/>
          </p:nvSpPr>
          <p:spPr bwMode="auto">
            <a:xfrm>
              <a:off x="2065" y="1133"/>
              <a:ext cx="3477" cy="1027"/>
            </a:xfrm>
            <a:prstGeom prst="rect">
              <a:avLst/>
            </a:prstGeom>
            <a:noFill/>
            <a:ln w="9525" algn="ctr">
              <a:noFill/>
              <a:miter lim="800000"/>
              <a:headEnd/>
              <a:tailEnd/>
            </a:ln>
            <a:effectLst/>
          </p:spPr>
          <p:txBody>
            <a:bodyPr>
              <a:spAutoFit/>
            </a:bodyPr>
            <a:lstStyle/>
            <a:p>
              <a:pPr eaLnBrk="0" hangingPunct="0">
                <a:lnSpc>
                  <a:spcPct val="120000"/>
                </a:lnSpc>
                <a:defRPr/>
              </a:pPr>
              <a:r>
                <a:rPr kumimoji="0" lang="en-US" altLang="zh-CN" sz="2800" dirty="0">
                  <a:sym typeface="WP MathA" pitchFamily="2" charset="2"/>
                </a:rPr>
                <a:t>= 0.082057 L </a:t>
              </a:r>
              <a:r>
                <a:rPr kumimoji="0" lang="en-US" altLang="zh-CN" sz="2800" dirty="0" err="1">
                  <a:sym typeface="WP MathA" pitchFamily="2" charset="2"/>
                </a:rPr>
                <a:t>atm</a:t>
              </a:r>
              <a:r>
                <a:rPr kumimoji="0" lang="en-US" altLang="zh-CN" sz="2800" dirty="0">
                  <a:sym typeface="WP MathA" pitchFamily="2" charset="2"/>
                </a:rPr>
                <a:t> mol</a:t>
              </a:r>
              <a:r>
                <a:rPr kumimoji="0" lang="en-US" altLang="zh-CN" sz="2800" baseline="30000" dirty="0">
                  <a:sym typeface="Symbol" pitchFamily="18" charset="2"/>
                </a:rPr>
                <a:t></a:t>
              </a:r>
              <a:r>
                <a:rPr kumimoji="0" lang="en-US" altLang="zh-CN" sz="2800" baseline="30000" dirty="0">
                  <a:sym typeface="WP MathA" pitchFamily="2" charset="2"/>
                </a:rPr>
                <a:t>1</a:t>
              </a:r>
              <a:r>
                <a:rPr kumimoji="0" lang="en-US" altLang="zh-CN" sz="2800" dirty="0">
                  <a:sym typeface="WP MathA" pitchFamily="2" charset="2"/>
                </a:rPr>
                <a:t> K</a:t>
              </a:r>
              <a:r>
                <a:rPr kumimoji="0" lang="en-US" altLang="zh-CN" sz="2800" baseline="30000" dirty="0">
                  <a:sym typeface="Symbol" pitchFamily="18" charset="2"/>
                </a:rPr>
                <a:t></a:t>
              </a:r>
              <a:r>
                <a:rPr kumimoji="0" lang="en-US" altLang="zh-CN" sz="2800" baseline="30000" dirty="0">
                  <a:sym typeface="WP MathA" pitchFamily="2" charset="2"/>
                </a:rPr>
                <a:t>1</a:t>
              </a:r>
            </a:p>
            <a:p>
              <a:pPr eaLnBrk="0" hangingPunct="0">
                <a:lnSpc>
                  <a:spcPct val="120000"/>
                </a:lnSpc>
                <a:defRPr/>
              </a:pPr>
              <a:r>
                <a:rPr kumimoji="0" lang="en-US" altLang="zh-CN" sz="2800" dirty="0">
                  <a:sym typeface="WP MathA" pitchFamily="2" charset="2"/>
                </a:rPr>
                <a:t>= 8.3145 m</a:t>
              </a:r>
              <a:r>
                <a:rPr kumimoji="0" lang="en-US" altLang="zh-CN" sz="2800" baseline="30000" dirty="0">
                  <a:sym typeface="WP MathA" pitchFamily="2" charset="2"/>
                </a:rPr>
                <a:t>3</a:t>
              </a:r>
              <a:r>
                <a:rPr kumimoji="0" lang="en-US" altLang="zh-CN" sz="2800" dirty="0">
                  <a:sym typeface="WP MathA" pitchFamily="2" charset="2"/>
                </a:rPr>
                <a:t> Pa mol</a:t>
              </a:r>
              <a:r>
                <a:rPr kumimoji="0" lang="en-US" altLang="zh-CN" sz="2800" baseline="30000" dirty="0">
                  <a:sym typeface="Symbol" pitchFamily="18" charset="2"/>
                </a:rPr>
                <a:t></a:t>
              </a:r>
              <a:r>
                <a:rPr kumimoji="0" lang="en-US" altLang="zh-CN" sz="2800" baseline="30000" dirty="0">
                  <a:sym typeface="WP MathA" pitchFamily="2" charset="2"/>
                </a:rPr>
                <a:t>1</a:t>
              </a:r>
              <a:r>
                <a:rPr kumimoji="0" lang="en-US" altLang="zh-CN" sz="2800" dirty="0">
                  <a:sym typeface="WP MathA" pitchFamily="2" charset="2"/>
                </a:rPr>
                <a:t> K</a:t>
              </a:r>
              <a:r>
                <a:rPr kumimoji="0" lang="en-US" altLang="zh-CN" sz="2800" baseline="30000" dirty="0">
                  <a:sym typeface="Symbol" pitchFamily="18" charset="2"/>
                </a:rPr>
                <a:t></a:t>
              </a:r>
              <a:r>
                <a:rPr kumimoji="0" lang="en-US" altLang="zh-CN" sz="2800" baseline="30000" dirty="0">
                  <a:sym typeface="WP MathA" pitchFamily="2" charset="2"/>
                </a:rPr>
                <a:t>1</a:t>
              </a:r>
            </a:p>
            <a:p>
              <a:pPr eaLnBrk="0" hangingPunct="0">
                <a:lnSpc>
                  <a:spcPct val="120000"/>
                </a:lnSpc>
                <a:defRPr/>
              </a:pPr>
              <a:r>
                <a:rPr kumimoji="0" lang="en-US" altLang="zh-CN" sz="2800" dirty="0">
                  <a:sym typeface="WP MathA" pitchFamily="2" charset="2"/>
                </a:rPr>
                <a:t>= 8.3145 J mol</a:t>
              </a:r>
              <a:r>
                <a:rPr kumimoji="0" lang="en-US" altLang="zh-CN" sz="2800" baseline="30000" dirty="0">
                  <a:sym typeface="Symbol" pitchFamily="18" charset="2"/>
                </a:rPr>
                <a:t></a:t>
              </a:r>
              <a:r>
                <a:rPr kumimoji="0" lang="en-US" altLang="zh-CN" sz="2800" baseline="30000" dirty="0">
                  <a:sym typeface="WP MathA" pitchFamily="2" charset="2"/>
                </a:rPr>
                <a:t>1</a:t>
              </a:r>
              <a:r>
                <a:rPr kumimoji="0" lang="en-US" altLang="zh-CN" sz="2800" dirty="0">
                  <a:sym typeface="WP MathA" pitchFamily="2" charset="2"/>
                </a:rPr>
                <a:t> K</a:t>
              </a:r>
              <a:r>
                <a:rPr kumimoji="0" lang="en-US" altLang="zh-CN" sz="2800" baseline="30000" dirty="0">
                  <a:sym typeface="Symbol" pitchFamily="18" charset="2"/>
                </a:rPr>
                <a:t></a:t>
              </a:r>
              <a:r>
                <a:rPr kumimoji="0" lang="en-US" altLang="zh-CN" sz="2800" baseline="30000" dirty="0">
                  <a:sym typeface="WP MathA" pitchFamily="2" charset="2"/>
                </a:rPr>
                <a:t>1</a:t>
              </a:r>
            </a:p>
          </p:txBody>
        </p:sp>
      </p:grpSp>
      <p:sp>
        <p:nvSpPr>
          <p:cNvPr id="566286" name="Text Box 14"/>
          <p:cNvSpPr txBox="1">
            <a:spLocks noChangeArrowheads="1"/>
          </p:cNvSpPr>
          <p:nvPr/>
        </p:nvSpPr>
        <p:spPr bwMode="auto">
          <a:xfrm>
            <a:off x="52263" y="3140968"/>
            <a:ext cx="8912225" cy="2862306"/>
          </a:xfrm>
          <a:prstGeom prst="rect">
            <a:avLst/>
          </a:prstGeom>
          <a:noFill/>
          <a:ln w="9525">
            <a:noFill/>
            <a:miter lim="800000"/>
            <a:headEnd/>
            <a:tailEnd/>
          </a:ln>
          <a:effectLst/>
        </p:spPr>
        <p:txBody>
          <a:bodyPr lIns="91425" tIns="45712" rIns="91425" bIns="45712">
            <a:spAutoFit/>
          </a:bodyPr>
          <a:lstStyle/>
          <a:p>
            <a:pPr>
              <a:lnSpc>
                <a:spcPct val="120000"/>
              </a:lnSpc>
              <a:defRPr/>
            </a:pPr>
            <a:r>
              <a:rPr lang="zh-CN" altLang="en-US" dirty="0">
                <a:solidFill>
                  <a:schemeClr val="accent2">
                    <a:lumMod val="50000"/>
                  </a:schemeClr>
                </a:solidFill>
                <a:latin typeface="Arial" panose="020B0604020202020204" pitchFamily="34" charset="0"/>
                <a:ea typeface="+mj-ea"/>
                <a:cs typeface="Arial" panose="020B0604020202020204" pitchFamily="34" charset="0"/>
              </a:rPr>
              <a:t>相关单位换算：</a:t>
            </a:r>
          </a:p>
          <a:p>
            <a:pPr>
              <a:lnSpc>
                <a:spcPct val="120000"/>
              </a:lnSpc>
              <a:spcBef>
                <a:spcPct val="30000"/>
              </a:spcBef>
              <a:defRPr/>
            </a:pPr>
            <a:r>
              <a:rPr lang="zh-CN" altLang="en-US" dirty="0">
                <a:latin typeface="Arial" panose="020B0604020202020204" pitchFamily="34" charset="0"/>
                <a:ea typeface="+mj-ea"/>
                <a:cs typeface="Arial" panose="020B0604020202020204" pitchFamily="34" charset="0"/>
              </a:rPr>
              <a:t>    </a:t>
            </a:r>
            <a:r>
              <a:rPr lang="en-US" altLang="zh-CN" dirty="0">
                <a:latin typeface="Arial" panose="020B0604020202020204" pitchFamily="34" charset="0"/>
                <a:ea typeface="+mj-ea"/>
                <a:cs typeface="Arial" panose="020B0604020202020204" pitchFamily="34" charset="0"/>
              </a:rPr>
              <a:t>1 Pa = 1 N</a:t>
            </a:r>
            <a:r>
              <a:rPr lang="en-US" altLang="zh-CN" dirty="0">
                <a:latin typeface="Arial" panose="020B0604020202020204" pitchFamily="34" charset="0"/>
                <a:ea typeface="+mj-ea"/>
                <a:cs typeface="Arial" panose="020B0604020202020204" pitchFamily="34" charset="0"/>
                <a:sym typeface="Symbol" pitchFamily="18" charset="2"/>
              </a:rPr>
              <a:t>m</a:t>
            </a:r>
            <a:r>
              <a:rPr lang="en-US" altLang="zh-CN" baseline="30000" dirty="0">
                <a:latin typeface="Arial" panose="020B0604020202020204" pitchFamily="34" charset="0"/>
                <a:ea typeface="+mj-ea"/>
                <a:cs typeface="Arial" panose="020B0604020202020204" pitchFamily="34" charset="0"/>
                <a:sym typeface="Symbol" pitchFamily="18" charset="2"/>
              </a:rPr>
              <a:t>2</a:t>
            </a:r>
            <a:endParaRPr lang="en-US" altLang="zh-CN" dirty="0">
              <a:latin typeface="Arial" panose="020B0604020202020204" pitchFamily="34" charset="0"/>
              <a:ea typeface="+mj-ea"/>
              <a:cs typeface="Arial" panose="020B0604020202020204" pitchFamily="34" charset="0"/>
              <a:sym typeface="Symbol" pitchFamily="18" charset="2"/>
            </a:endParaRPr>
          </a:p>
          <a:p>
            <a:pPr>
              <a:lnSpc>
                <a:spcPct val="120000"/>
              </a:lnSpc>
              <a:defRPr/>
            </a:pPr>
            <a:r>
              <a:rPr lang="en-US" altLang="zh-CN" dirty="0">
                <a:latin typeface="Arial" panose="020B0604020202020204" pitchFamily="34" charset="0"/>
                <a:ea typeface="+mj-ea"/>
                <a:cs typeface="Arial" panose="020B0604020202020204" pitchFamily="34" charset="0"/>
                <a:sym typeface="Symbol" pitchFamily="18" charset="2"/>
              </a:rPr>
              <a:t>    1 bar = 110</a:t>
            </a:r>
            <a:r>
              <a:rPr lang="en-US" altLang="zh-CN" baseline="30000" dirty="0">
                <a:latin typeface="Arial" panose="020B0604020202020204" pitchFamily="34" charset="0"/>
                <a:ea typeface="+mj-ea"/>
                <a:cs typeface="Arial" panose="020B0604020202020204" pitchFamily="34" charset="0"/>
                <a:sym typeface="Symbol" pitchFamily="18" charset="2"/>
              </a:rPr>
              <a:t>5</a:t>
            </a:r>
            <a:r>
              <a:rPr lang="en-US" altLang="zh-CN" dirty="0">
                <a:latin typeface="Arial" panose="020B0604020202020204" pitchFamily="34" charset="0"/>
                <a:ea typeface="+mj-ea"/>
                <a:cs typeface="Arial" panose="020B0604020202020204" pitchFamily="34" charset="0"/>
                <a:sym typeface="Symbol" pitchFamily="18" charset="2"/>
              </a:rPr>
              <a:t> Pa = 100 </a:t>
            </a:r>
            <a:r>
              <a:rPr lang="en-US" altLang="zh-CN" dirty="0" err="1">
                <a:latin typeface="Arial" panose="020B0604020202020204" pitchFamily="34" charset="0"/>
                <a:ea typeface="+mj-ea"/>
                <a:cs typeface="Arial" panose="020B0604020202020204" pitchFamily="34" charset="0"/>
                <a:sym typeface="Symbol" pitchFamily="18" charset="2"/>
              </a:rPr>
              <a:t>kPa</a:t>
            </a:r>
            <a:endParaRPr lang="en-US" altLang="zh-CN" dirty="0">
              <a:latin typeface="Arial" panose="020B0604020202020204" pitchFamily="34" charset="0"/>
              <a:ea typeface="+mj-ea"/>
              <a:cs typeface="Arial" panose="020B0604020202020204" pitchFamily="34" charset="0"/>
              <a:sym typeface="Symbol" pitchFamily="18" charset="2"/>
            </a:endParaRPr>
          </a:p>
          <a:p>
            <a:pPr>
              <a:lnSpc>
                <a:spcPct val="120000"/>
              </a:lnSpc>
              <a:defRPr/>
            </a:pPr>
            <a:r>
              <a:rPr lang="en-US" altLang="zh-CN" dirty="0">
                <a:latin typeface="Arial" panose="020B0604020202020204" pitchFamily="34" charset="0"/>
                <a:ea typeface="+mj-ea"/>
                <a:cs typeface="Arial" panose="020B0604020202020204" pitchFamily="34" charset="0"/>
                <a:sym typeface="Symbol" pitchFamily="18" charset="2"/>
              </a:rPr>
              <a:t>    1 </a:t>
            </a:r>
            <a:r>
              <a:rPr lang="en-US" altLang="zh-CN" dirty="0" err="1">
                <a:latin typeface="Arial" panose="020B0604020202020204" pitchFamily="34" charset="0"/>
                <a:ea typeface="+mj-ea"/>
                <a:cs typeface="Arial" panose="020B0604020202020204" pitchFamily="34" charset="0"/>
                <a:sym typeface="Symbol" pitchFamily="18" charset="2"/>
              </a:rPr>
              <a:t>atm</a:t>
            </a:r>
            <a:r>
              <a:rPr lang="en-US" altLang="zh-CN" dirty="0">
                <a:latin typeface="Arial" panose="020B0604020202020204" pitchFamily="34" charset="0"/>
                <a:ea typeface="+mj-ea"/>
                <a:cs typeface="Arial" panose="020B0604020202020204" pitchFamily="34" charset="0"/>
                <a:sym typeface="Symbol" pitchFamily="18" charset="2"/>
              </a:rPr>
              <a:t> = 760 mmHg = 1.01032510</a:t>
            </a:r>
            <a:r>
              <a:rPr lang="en-US" altLang="zh-CN" baseline="30000" dirty="0">
                <a:latin typeface="Arial" panose="020B0604020202020204" pitchFamily="34" charset="0"/>
                <a:ea typeface="+mj-ea"/>
                <a:cs typeface="Arial" panose="020B0604020202020204" pitchFamily="34" charset="0"/>
                <a:sym typeface="Symbol" pitchFamily="18" charset="2"/>
              </a:rPr>
              <a:t>5</a:t>
            </a:r>
            <a:r>
              <a:rPr lang="en-US" altLang="zh-CN" dirty="0">
                <a:latin typeface="Arial" panose="020B0604020202020204" pitchFamily="34" charset="0"/>
                <a:ea typeface="+mj-ea"/>
                <a:cs typeface="Arial" panose="020B0604020202020204" pitchFamily="34" charset="0"/>
                <a:sym typeface="Symbol" pitchFamily="18" charset="2"/>
              </a:rPr>
              <a:t> Pa  101 </a:t>
            </a:r>
            <a:r>
              <a:rPr lang="en-US" altLang="zh-CN" dirty="0" err="1">
                <a:latin typeface="Arial" panose="020B0604020202020204" pitchFamily="34" charset="0"/>
                <a:ea typeface="+mj-ea"/>
                <a:cs typeface="Arial" panose="020B0604020202020204" pitchFamily="34" charset="0"/>
                <a:sym typeface="Symbol" pitchFamily="18" charset="2"/>
              </a:rPr>
              <a:t>kPa</a:t>
            </a:r>
            <a:r>
              <a:rPr lang="en-US" altLang="zh-CN" dirty="0">
                <a:latin typeface="Arial" panose="020B0604020202020204" pitchFamily="34" charset="0"/>
                <a:ea typeface="+mj-ea"/>
                <a:cs typeface="Arial" panose="020B0604020202020204" pitchFamily="34" charset="0"/>
                <a:sym typeface="Symbol" pitchFamily="18" charset="2"/>
              </a:rPr>
              <a:t>  0.1 </a:t>
            </a:r>
            <a:r>
              <a:rPr lang="en-US" altLang="zh-CN" dirty="0" err="1">
                <a:latin typeface="Arial" panose="020B0604020202020204" pitchFamily="34" charset="0"/>
                <a:ea typeface="+mj-ea"/>
                <a:cs typeface="Arial" panose="020B0604020202020204" pitchFamily="34" charset="0"/>
                <a:sym typeface="Symbol" pitchFamily="18" charset="2"/>
              </a:rPr>
              <a:t>Mpa</a:t>
            </a:r>
            <a:endParaRPr lang="en-US" altLang="zh-CN" dirty="0">
              <a:latin typeface="Arial" panose="020B0604020202020204" pitchFamily="34" charset="0"/>
              <a:ea typeface="+mj-ea"/>
              <a:cs typeface="Arial" panose="020B0604020202020204" pitchFamily="34" charset="0"/>
              <a:sym typeface="Symbol" pitchFamily="18" charset="2"/>
            </a:endParaRPr>
          </a:p>
          <a:p>
            <a:pPr>
              <a:lnSpc>
                <a:spcPct val="120000"/>
              </a:lnSpc>
              <a:defRPr/>
            </a:pPr>
            <a:r>
              <a:rPr lang="en-US" altLang="zh-CN" dirty="0">
                <a:latin typeface="Arial" panose="020B0604020202020204" pitchFamily="34" charset="0"/>
                <a:ea typeface="+mj-ea"/>
                <a:cs typeface="Arial" panose="020B0604020202020204" pitchFamily="34" charset="0"/>
                <a:sym typeface="Symbol" pitchFamily="18" charset="2"/>
              </a:rPr>
              <a:t>    1 kPadm</a:t>
            </a:r>
            <a:r>
              <a:rPr lang="en-US" altLang="zh-CN" baseline="30000" dirty="0">
                <a:latin typeface="Arial" panose="020B0604020202020204" pitchFamily="34" charset="0"/>
                <a:ea typeface="+mj-ea"/>
                <a:cs typeface="Arial" panose="020B0604020202020204" pitchFamily="34" charset="0"/>
                <a:sym typeface="Symbol" pitchFamily="18" charset="2"/>
              </a:rPr>
              <a:t>3</a:t>
            </a:r>
            <a:r>
              <a:rPr lang="en-US" altLang="zh-CN" dirty="0">
                <a:latin typeface="Arial" panose="020B0604020202020204" pitchFamily="34" charset="0"/>
                <a:ea typeface="+mj-ea"/>
                <a:cs typeface="Arial" panose="020B0604020202020204" pitchFamily="34" charset="0"/>
                <a:sym typeface="Symbol" pitchFamily="18" charset="2"/>
              </a:rPr>
              <a:t> = 1 J = 0.239 cal</a:t>
            </a:r>
          </a:p>
          <a:p>
            <a:pPr>
              <a:lnSpc>
                <a:spcPct val="120000"/>
              </a:lnSpc>
              <a:defRPr/>
            </a:pPr>
            <a:r>
              <a:rPr lang="en-US" altLang="zh-CN" dirty="0">
                <a:latin typeface="Arial" panose="020B0604020202020204" pitchFamily="34" charset="0"/>
                <a:ea typeface="+mj-ea"/>
                <a:cs typeface="Arial" panose="020B0604020202020204" pitchFamily="34" charset="0"/>
                <a:sym typeface="Symbol" pitchFamily="18" charset="2"/>
              </a:rPr>
              <a:t>    1 cal = 4.184 J</a:t>
            </a:r>
          </a:p>
        </p:txBody>
      </p:sp>
      <p:sp>
        <p:nvSpPr>
          <p:cNvPr id="11" name="Rectangle 6"/>
          <p:cNvSpPr>
            <a:spLocks noChangeArrowheads="1"/>
          </p:cNvSpPr>
          <p:nvPr/>
        </p:nvSpPr>
        <p:spPr bwMode="auto">
          <a:xfrm>
            <a:off x="755650" y="116632"/>
            <a:ext cx="7772400" cy="762000"/>
          </a:xfrm>
          <a:prstGeom prst="rect">
            <a:avLst/>
          </a:prstGeom>
          <a:noFill/>
          <a:ln w="9525">
            <a:noFill/>
            <a:miter lim="800000"/>
            <a:headEnd/>
            <a:tailEnd/>
          </a:ln>
        </p:spPr>
        <p:txBody>
          <a:bodyPr anchor="ctr"/>
          <a:lstStyle/>
          <a:p>
            <a:pPr algn="ctr">
              <a:defRPr/>
            </a:pPr>
            <a:r>
              <a:rPr lang="zh-CN" altLang="en-US" sz="3200" dirty="0">
                <a:solidFill>
                  <a:schemeClr val="accent2">
                    <a:lumMod val="50000"/>
                  </a:schemeClr>
                </a:solidFill>
                <a:latin typeface="+mj-ea"/>
                <a:ea typeface="+mj-ea"/>
              </a:rPr>
              <a:t>摩尔气体常数 </a:t>
            </a:r>
            <a:r>
              <a:rPr lang="en-US" altLang="zh-CN" sz="3200" dirty="0">
                <a:solidFill>
                  <a:schemeClr val="accent2">
                    <a:lumMod val="50000"/>
                  </a:schemeClr>
                </a:solidFill>
                <a:latin typeface="+mj-ea"/>
                <a:ea typeface="+mj-ea"/>
              </a:rPr>
              <a:t>R</a:t>
            </a:r>
          </a:p>
        </p:txBody>
      </p:sp>
      <p:sp>
        <p:nvSpPr>
          <p:cNvPr id="12" name="矩形 11"/>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1" i="0" u="none" strike="noStrike" cap="none" normalizeH="0" baseline="0">
              <a:ln>
                <a:noFill/>
              </a:ln>
              <a:solidFill>
                <a:schemeClr val="tx1"/>
              </a:solidFill>
              <a:effectLst/>
              <a:latin typeface="Times New Roman" pitchFamily="18" charset="0"/>
              <a:ea typeface="宋体" pitchFamily="2" charset="-122"/>
            </a:endParaRPr>
          </a:p>
        </p:txBody>
      </p:sp>
      <p:sp>
        <p:nvSpPr>
          <p:cNvPr id="13" name="页脚占位符 1"/>
          <p:cNvSpPr>
            <a:spLocks noGrp="1"/>
          </p:cNvSpPr>
          <p:nvPr>
            <p:ph type="ftr" sz="quarter" idx="10"/>
          </p:nvPr>
        </p:nvSpPr>
        <p:spPr>
          <a:xfrm>
            <a:off x="0" y="6553200"/>
            <a:ext cx="457200" cy="228600"/>
          </a:xfrm>
        </p:spPr>
        <p:txBody>
          <a:bodyPr/>
          <a:lstStyle/>
          <a:p>
            <a:pPr>
              <a:defRPr/>
            </a:pPr>
            <a:fld id="{F1DC486F-0984-4F50-8590-69C2C6FFAA9B}" type="slidenum">
              <a:rPr lang="zh-CN" altLang="en-US" smtClean="0"/>
              <a:pPr>
                <a:defRPr/>
              </a:pPr>
              <a:t>32</a:t>
            </a:fld>
            <a:endParaRPr lang="en-US" altLang="zh-CN"/>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6"/>
          <p:cNvSpPr>
            <a:spLocks noChangeArrowheads="1"/>
          </p:cNvSpPr>
          <p:nvPr/>
        </p:nvSpPr>
        <p:spPr bwMode="auto">
          <a:xfrm>
            <a:off x="755650" y="116632"/>
            <a:ext cx="7772400" cy="762000"/>
          </a:xfrm>
          <a:prstGeom prst="rect">
            <a:avLst/>
          </a:prstGeom>
          <a:noFill/>
          <a:ln w="9525">
            <a:noFill/>
            <a:miter lim="800000"/>
            <a:headEnd/>
            <a:tailEnd/>
          </a:ln>
        </p:spPr>
        <p:txBody>
          <a:bodyPr anchor="ctr"/>
          <a:lstStyle/>
          <a:p>
            <a:pPr algn="ctr">
              <a:defRPr/>
            </a:pPr>
            <a:r>
              <a:rPr lang="zh-CN" altLang="en-US" sz="3200" dirty="0">
                <a:solidFill>
                  <a:schemeClr val="accent2">
                    <a:lumMod val="50000"/>
                  </a:schemeClr>
                </a:solidFill>
                <a:latin typeface="+mj-ea"/>
                <a:ea typeface="+mj-ea"/>
              </a:rPr>
              <a:t>应用：相对分子量的测定 </a:t>
            </a:r>
          </a:p>
        </p:txBody>
      </p:sp>
      <p:sp>
        <p:nvSpPr>
          <p:cNvPr id="5" name="矩形 4"/>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1" i="0" u="none" strike="noStrike" cap="none" normalizeH="0" baseline="0">
              <a:ln>
                <a:noFill/>
              </a:ln>
              <a:solidFill>
                <a:schemeClr val="tx1"/>
              </a:solidFill>
              <a:effectLst/>
              <a:latin typeface="Times New Roman" pitchFamily="18" charset="0"/>
              <a:ea typeface="宋体" pitchFamily="2" charset="-122"/>
            </a:endParaRPr>
          </a:p>
        </p:txBody>
      </p:sp>
      <p:sp>
        <p:nvSpPr>
          <p:cNvPr id="6" name="页脚占位符 1"/>
          <p:cNvSpPr>
            <a:spLocks noGrp="1"/>
          </p:cNvSpPr>
          <p:nvPr>
            <p:ph type="ftr" sz="quarter" idx="10"/>
          </p:nvPr>
        </p:nvSpPr>
        <p:spPr>
          <a:xfrm>
            <a:off x="0" y="6553200"/>
            <a:ext cx="457200" cy="228600"/>
          </a:xfrm>
        </p:spPr>
        <p:txBody>
          <a:bodyPr/>
          <a:lstStyle/>
          <a:p>
            <a:pPr>
              <a:defRPr/>
            </a:pPr>
            <a:fld id="{F1DC486F-0984-4F50-8590-69C2C6FFAA9B}" type="slidenum">
              <a:rPr lang="zh-CN" altLang="en-US" sz="1400" smtClean="0"/>
              <a:pPr>
                <a:defRPr/>
              </a:pPr>
              <a:t>33</a:t>
            </a:fld>
            <a:endParaRPr lang="en-US" altLang="zh-CN" sz="1400" dirty="0"/>
          </a:p>
        </p:txBody>
      </p:sp>
      <p:sp>
        <p:nvSpPr>
          <p:cNvPr id="2" name="TextBox 14">
            <a:extLst>
              <a:ext uri="{FF2B5EF4-FFF2-40B4-BE49-F238E27FC236}">
                <a16:creationId xmlns:a16="http://schemas.microsoft.com/office/drawing/2014/main" id="{BA1AEC0B-A09B-58C4-35A2-E19C46A87F95}"/>
              </a:ext>
            </a:extLst>
          </p:cNvPr>
          <p:cNvSpPr txBox="1"/>
          <p:nvPr/>
        </p:nvSpPr>
        <p:spPr>
          <a:xfrm>
            <a:off x="251520" y="1070968"/>
            <a:ext cx="8643938" cy="1421928"/>
          </a:xfrm>
          <a:prstGeom prst="rect">
            <a:avLst/>
          </a:prstGeom>
          <a:noFill/>
        </p:spPr>
        <p:txBody>
          <a:bodyPr wrap="square">
            <a:spAutoFit/>
          </a:bodyPr>
          <a:lstStyle/>
          <a:p>
            <a:pPr>
              <a:lnSpc>
                <a:spcPct val="120000"/>
              </a:lnSpc>
              <a:defRPr/>
            </a:pPr>
            <a:r>
              <a:rPr lang="zh-CN" altLang="en-US" b="0" dirty="0">
                <a:solidFill>
                  <a:srgbClr val="0000FF"/>
                </a:solidFill>
                <a:latin typeface="Arial" panose="020B0604020202020204" pitchFamily="34" charset="0"/>
                <a:ea typeface="+mj-ea"/>
                <a:cs typeface="Arial" panose="020B0604020202020204" pitchFamily="34" charset="0"/>
              </a:rPr>
              <a:t> 惰性气体氙与氟能形成多种氟化氙</a:t>
            </a:r>
            <a:r>
              <a:rPr lang="en-US" altLang="zh-CN" b="0" dirty="0" err="1">
                <a:solidFill>
                  <a:srgbClr val="0000FF"/>
                </a:solidFill>
                <a:latin typeface="Arial" panose="020B0604020202020204" pitchFamily="34" charset="0"/>
                <a:ea typeface="+mj-ea"/>
                <a:cs typeface="Arial" panose="020B0604020202020204" pitchFamily="34" charset="0"/>
              </a:rPr>
              <a:t>XeF</a:t>
            </a:r>
            <a:r>
              <a:rPr lang="en-US" altLang="zh-CN" b="0" baseline="-25000" dirty="0" err="1">
                <a:solidFill>
                  <a:srgbClr val="0000FF"/>
                </a:solidFill>
                <a:latin typeface="Arial" panose="020B0604020202020204" pitchFamily="34" charset="0"/>
                <a:ea typeface="+mj-ea"/>
                <a:cs typeface="Arial" panose="020B0604020202020204" pitchFamily="34" charset="0"/>
              </a:rPr>
              <a:t>x</a:t>
            </a:r>
            <a:r>
              <a:rPr lang="zh-CN" altLang="en-US" b="0" dirty="0">
                <a:solidFill>
                  <a:srgbClr val="0000FF"/>
                </a:solidFill>
                <a:latin typeface="Arial" panose="020B0604020202020204" pitchFamily="34" charset="0"/>
                <a:ea typeface="+mj-ea"/>
                <a:cs typeface="Arial" panose="020B0604020202020204" pitchFamily="34" charset="0"/>
              </a:rPr>
              <a:t>。实验测定在</a:t>
            </a:r>
            <a:r>
              <a:rPr lang="en-US" altLang="zh-CN" b="0" dirty="0">
                <a:solidFill>
                  <a:srgbClr val="0000FF"/>
                </a:solidFill>
                <a:latin typeface="Arial" panose="020B0604020202020204" pitchFamily="34" charset="0"/>
                <a:ea typeface="+mj-ea"/>
                <a:cs typeface="Arial" panose="020B0604020202020204" pitchFamily="34" charset="0"/>
              </a:rPr>
              <a:t> 80 ºC</a:t>
            </a:r>
            <a:r>
              <a:rPr lang="zh-CN" altLang="en-US" b="0" dirty="0">
                <a:solidFill>
                  <a:srgbClr val="0000FF"/>
                </a:solidFill>
                <a:latin typeface="Arial" panose="020B0604020202020204" pitchFamily="34" charset="0"/>
                <a:ea typeface="+mj-ea"/>
                <a:cs typeface="Arial" panose="020B0604020202020204" pitchFamily="34" charset="0"/>
              </a:rPr>
              <a:t>， </a:t>
            </a:r>
            <a:r>
              <a:rPr lang="en-US" altLang="zh-CN" b="0" dirty="0">
                <a:solidFill>
                  <a:srgbClr val="0000FF"/>
                </a:solidFill>
                <a:latin typeface="Arial" panose="020B0604020202020204" pitchFamily="34" charset="0"/>
                <a:ea typeface="+mj-ea"/>
                <a:cs typeface="Arial" panose="020B0604020202020204" pitchFamily="34" charset="0"/>
              </a:rPr>
              <a:t>15.6 </a:t>
            </a:r>
            <a:r>
              <a:rPr lang="en-US" altLang="zh-CN" b="0" dirty="0" err="1">
                <a:solidFill>
                  <a:srgbClr val="0000FF"/>
                </a:solidFill>
                <a:latin typeface="Arial" panose="020B0604020202020204" pitchFamily="34" charset="0"/>
                <a:ea typeface="+mj-ea"/>
                <a:cs typeface="Arial" panose="020B0604020202020204" pitchFamily="34" charset="0"/>
              </a:rPr>
              <a:t>KPa</a:t>
            </a:r>
            <a:r>
              <a:rPr lang="zh-CN" altLang="en-US" b="0" dirty="0">
                <a:solidFill>
                  <a:srgbClr val="0000FF"/>
                </a:solidFill>
                <a:latin typeface="Arial" panose="020B0604020202020204" pitchFamily="34" charset="0"/>
                <a:ea typeface="+mj-ea"/>
                <a:cs typeface="Arial" panose="020B0604020202020204" pitchFamily="34" charset="0"/>
              </a:rPr>
              <a:t>时，某氟化氙样品的密度为</a:t>
            </a:r>
            <a:r>
              <a:rPr lang="en-US" altLang="zh-CN" b="0" dirty="0">
                <a:solidFill>
                  <a:srgbClr val="0000FF"/>
                </a:solidFill>
                <a:latin typeface="Arial" panose="020B0604020202020204" pitchFamily="34" charset="0"/>
                <a:ea typeface="+mj-ea"/>
                <a:cs typeface="Arial" panose="020B0604020202020204" pitchFamily="34" charset="0"/>
              </a:rPr>
              <a:t> 0.899 g.dm</a:t>
            </a:r>
            <a:r>
              <a:rPr lang="en-US" altLang="zh-CN" b="0" baseline="30000" dirty="0">
                <a:solidFill>
                  <a:srgbClr val="0000FF"/>
                </a:solidFill>
                <a:latin typeface="Arial" panose="020B0604020202020204" pitchFamily="34" charset="0"/>
                <a:ea typeface="+mj-ea"/>
                <a:cs typeface="Arial" panose="020B0604020202020204" pitchFamily="34" charset="0"/>
              </a:rPr>
              <a:t>-1</a:t>
            </a:r>
            <a:r>
              <a:rPr lang="en-US" altLang="zh-CN" b="0" dirty="0">
                <a:solidFill>
                  <a:srgbClr val="0000FF"/>
                </a:solidFill>
                <a:latin typeface="Arial" panose="020B0604020202020204" pitchFamily="34" charset="0"/>
                <a:ea typeface="+mj-ea"/>
                <a:cs typeface="Arial" panose="020B0604020202020204" pitchFamily="34" charset="0"/>
              </a:rPr>
              <a:t>. </a:t>
            </a:r>
            <a:r>
              <a:rPr lang="zh-CN" altLang="en-US" b="0" dirty="0">
                <a:solidFill>
                  <a:srgbClr val="0000FF"/>
                </a:solidFill>
                <a:latin typeface="Arial" panose="020B0604020202020204" pitchFamily="34" charset="0"/>
                <a:ea typeface="+mj-ea"/>
                <a:cs typeface="Arial" panose="020B0604020202020204" pitchFamily="34" charset="0"/>
              </a:rPr>
              <a:t>试确定分子量及分子式。</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251520" y="1070968"/>
            <a:ext cx="8643938" cy="1421928"/>
          </a:xfrm>
          <a:prstGeom prst="rect">
            <a:avLst/>
          </a:prstGeom>
          <a:noFill/>
        </p:spPr>
        <p:txBody>
          <a:bodyPr wrap="square">
            <a:spAutoFit/>
          </a:bodyPr>
          <a:lstStyle/>
          <a:p>
            <a:pPr>
              <a:lnSpc>
                <a:spcPct val="120000"/>
              </a:lnSpc>
              <a:defRPr/>
            </a:pPr>
            <a:r>
              <a:rPr lang="zh-CN" altLang="en-US" b="0" dirty="0">
                <a:solidFill>
                  <a:srgbClr val="0000FF"/>
                </a:solidFill>
                <a:latin typeface="Arial" panose="020B0604020202020204" pitchFamily="34" charset="0"/>
                <a:ea typeface="+mj-ea"/>
                <a:cs typeface="Arial" panose="020B0604020202020204" pitchFamily="34" charset="0"/>
              </a:rPr>
              <a:t> 惰性气体氙与氟能形成多种氟化氙</a:t>
            </a:r>
            <a:r>
              <a:rPr lang="en-US" altLang="zh-CN" b="0" dirty="0" err="1">
                <a:solidFill>
                  <a:srgbClr val="0000FF"/>
                </a:solidFill>
                <a:latin typeface="Arial" panose="020B0604020202020204" pitchFamily="34" charset="0"/>
                <a:ea typeface="+mj-ea"/>
                <a:cs typeface="Arial" panose="020B0604020202020204" pitchFamily="34" charset="0"/>
              </a:rPr>
              <a:t>XeF</a:t>
            </a:r>
            <a:r>
              <a:rPr lang="en-US" altLang="zh-CN" b="0" baseline="-25000" dirty="0" err="1">
                <a:solidFill>
                  <a:srgbClr val="0000FF"/>
                </a:solidFill>
                <a:latin typeface="Arial" panose="020B0604020202020204" pitchFamily="34" charset="0"/>
                <a:ea typeface="+mj-ea"/>
                <a:cs typeface="Arial" panose="020B0604020202020204" pitchFamily="34" charset="0"/>
              </a:rPr>
              <a:t>x</a:t>
            </a:r>
            <a:r>
              <a:rPr lang="zh-CN" altLang="en-US" b="0" dirty="0">
                <a:solidFill>
                  <a:srgbClr val="0000FF"/>
                </a:solidFill>
                <a:latin typeface="Arial" panose="020B0604020202020204" pitchFamily="34" charset="0"/>
                <a:ea typeface="+mj-ea"/>
                <a:cs typeface="Arial" panose="020B0604020202020204" pitchFamily="34" charset="0"/>
              </a:rPr>
              <a:t>。实验测定在</a:t>
            </a:r>
            <a:r>
              <a:rPr lang="en-US" altLang="zh-CN" b="0" dirty="0">
                <a:solidFill>
                  <a:srgbClr val="0000FF"/>
                </a:solidFill>
                <a:latin typeface="Arial" panose="020B0604020202020204" pitchFamily="34" charset="0"/>
                <a:ea typeface="+mj-ea"/>
                <a:cs typeface="Arial" panose="020B0604020202020204" pitchFamily="34" charset="0"/>
              </a:rPr>
              <a:t> 80 ºC</a:t>
            </a:r>
            <a:r>
              <a:rPr lang="zh-CN" altLang="en-US" b="0" dirty="0">
                <a:solidFill>
                  <a:srgbClr val="0000FF"/>
                </a:solidFill>
                <a:latin typeface="Arial" panose="020B0604020202020204" pitchFamily="34" charset="0"/>
                <a:ea typeface="+mj-ea"/>
                <a:cs typeface="Arial" panose="020B0604020202020204" pitchFamily="34" charset="0"/>
              </a:rPr>
              <a:t>， </a:t>
            </a:r>
            <a:r>
              <a:rPr lang="en-US" altLang="zh-CN" b="0" dirty="0">
                <a:solidFill>
                  <a:srgbClr val="0000FF"/>
                </a:solidFill>
                <a:latin typeface="Arial" panose="020B0604020202020204" pitchFamily="34" charset="0"/>
                <a:ea typeface="+mj-ea"/>
                <a:cs typeface="Arial" panose="020B0604020202020204" pitchFamily="34" charset="0"/>
              </a:rPr>
              <a:t>15.6 </a:t>
            </a:r>
            <a:r>
              <a:rPr lang="en-US" altLang="zh-CN" b="0" dirty="0" err="1">
                <a:solidFill>
                  <a:srgbClr val="0000FF"/>
                </a:solidFill>
                <a:latin typeface="Arial" panose="020B0604020202020204" pitchFamily="34" charset="0"/>
                <a:ea typeface="+mj-ea"/>
                <a:cs typeface="Arial" panose="020B0604020202020204" pitchFamily="34" charset="0"/>
              </a:rPr>
              <a:t>KPa</a:t>
            </a:r>
            <a:r>
              <a:rPr lang="zh-CN" altLang="en-US" b="0" dirty="0">
                <a:solidFill>
                  <a:srgbClr val="0000FF"/>
                </a:solidFill>
                <a:latin typeface="Arial" panose="020B0604020202020204" pitchFamily="34" charset="0"/>
                <a:ea typeface="+mj-ea"/>
                <a:cs typeface="Arial" panose="020B0604020202020204" pitchFamily="34" charset="0"/>
              </a:rPr>
              <a:t>时，某氟化氙样品的密度为</a:t>
            </a:r>
            <a:r>
              <a:rPr lang="en-US" altLang="zh-CN" b="0" dirty="0">
                <a:solidFill>
                  <a:srgbClr val="0000FF"/>
                </a:solidFill>
                <a:latin typeface="Arial" panose="020B0604020202020204" pitchFamily="34" charset="0"/>
                <a:ea typeface="+mj-ea"/>
                <a:cs typeface="Arial" panose="020B0604020202020204" pitchFamily="34" charset="0"/>
              </a:rPr>
              <a:t> 0.899 g.dm</a:t>
            </a:r>
            <a:r>
              <a:rPr lang="en-US" altLang="zh-CN" b="0" baseline="30000" dirty="0">
                <a:solidFill>
                  <a:srgbClr val="0000FF"/>
                </a:solidFill>
                <a:latin typeface="Arial" panose="020B0604020202020204" pitchFamily="34" charset="0"/>
                <a:ea typeface="+mj-ea"/>
                <a:cs typeface="Arial" panose="020B0604020202020204" pitchFamily="34" charset="0"/>
              </a:rPr>
              <a:t>-1</a:t>
            </a:r>
            <a:r>
              <a:rPr lang="en-US" altLang="zh-CN" b="0" dirty="0">
                <a:solidFill>
                  <a:srgbClr val="0000FF"/>
                </a:solidFill>
                <a:latin typeface="Arial" panose="020B0604020202020204" pitchFamily="34" charset="0"/>
                <a:ea typeface="+mj-ea"/>
                <a:cs typeface="Arial" panose="020B0604020202020204" pitchFamily="34" charset="0"/>
              </a:rPr>
              <a:t>. </a:t>
            </a:r>
            <a:r>
              <a:rPr lang="zh-CN" altLang="en-US" b="0" dirty="0">
                <a:solidFill>
                  <a:srgbClr val="0000FF"/>
                </a:solidFill>
                <a:latin typeface="Arial" panose="020B0604020202020204" pitchFamily="34" charset="0"/>
                <a:ea typeface="+mj-ea"/>
                <a:cs typeface="Arial" panose="020B0604020202020204" pitchFamily="34" charset="0"/>
              </a:rPr>
              <a:t>试确定分子量及分子式。</a:t>
            </a:r>
          </a:p>
        </p:txBody>
      </p:sp>
      <p:sp>
        <p:nvSpPr>
          <p:cNvPr id="45060" name="TextBox 3"/>
          <p:cNvSpPr txBox="1">
            <a:spLocks noChangeArrowheads="1"/>
          </p:cNvSpPr>
          <p:nvPr/>
        </p:nvSpPr>
        <p:spPr bwMode="auto">
          <a:xfrm>
            <a:off x="251460" y="2524387"/>
            <a:ext cx="8643938" cy="37856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Times New Roman" pitchFamily="18" charset="0"/>
                <a:ea typeface="宋体" pitchFamily="2" charset="-122"/>
              </a:defRPr>
            </a:lvl1pPr>
            <a:lvl2pPr marL="742950" indent="-285750" eaLnBrk="0" hangingPunct="0">
              <a:defRPr kumimoji="1" sz="2400" b="1">
                <a:solidFill>
                  <a:schemeClr val="tx1"/>
                </a:solidFill>
                <a:latin typeface="Times New Roman" pitchFamily="18" charset="0"/>
                <a:ea typeface="宋体" pitchFamily="2" charset="-122"/>
              </a:defRPr>
            </a:lvl2pPr>
            <a:lvl3pPr marL="1143000" indent="-228600" eaLnBrk="0" hangingPunct="0">
              <a:defRPr kumimoji="1" sz="2400" b="1">
                <a:solidFill>
                  <a:schemeClr val="tx1"/>
                </a:solidFill>
                <a:latin typeface="Times New Roman" pitchFamily="18" charset="0"/>
                <a:ea typeface="宋体" pitchFamily="2" charset="-122"/>
              </a:defRPr>
            </a:lvl3pPr>
            <a:lvl4pPr marL="1600200" indent="-228600" eaLnBrk="0" hangingPunct="0">
              <a:defRPr kumimoji="1" sz="2400" b="1">
                <a:solidFill>
                  <a:schemeClr val="tx1"/>
                </a:solidFill>
                <a:latin typeface="Times New Roman" pitchFamily="18" charset="0"/>
                <a:ea typeface="宋体" pitchFamily="2" charset="-122"/>
              </a:defRPr>
            </a:lvl4pPr>
            <a:lvl5pPr marL="2057400" indent="-228600" eaLnBrk="0" hangingPunct="0">
              <a:defRPr kumimoji="1" sz="24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9pPr>
          </a:lstStyle>
          <a:p>
            <a:pPr eaLnBrk="1" hangingPunct="1">
              <a:lnSpc>
                <a:spcPct val="120000"/>
              </a:lnSpc>
            </a:pPr>
            <a:r>
              <a:rPr lang="zh-CN" altLang="en-US" sz="2000" b="0" dirty="0">
                <a:latin typeface="Arial" panose="020B0604020202020204" pitchFamily="34" charset="0"/>
                <a:ea typeface="+mj-ea"/>
                <a:cs typeface="Arial" panose="020B0604020202020204" pitchFamily="34" charset="0"/>
              </a:rPr>
              <a:t>解</a:t>
            </a:r>
            <a:r>
              <a:rPr lang="en-US" altLang="zh-CN" sz="2000" b="0" dirty="0">
                <a:latin typeface="Arial" panose="020B0604020202020204" pitchFamily="34" charset="0"/>
                <a:ea typeface="+mj-ea"/>
                <a:cs typeface="Arial" panose="020B0604020202020204" pitchFamily="34" charset="0"/>
              </a:rPr>
              <a:t>: </a:t>
            </a:r>
            <a:r>
              <a:rPr lang="zh-CN" altLang="en-US" sz="2000" b="0" dirty="0">
                <a:latin typeface="Arial" panose="020B0604020202020204" pitchFamily="34" charset="0"/>
                <a:ea typeface="+mj-ea"/>
                <a:cs typeface="Arial" panose="020B0604020202020204" pitchFamily="34" charset="0"/>
              </a:rPr>
              <a:t>求出摩尔质量，即可确定分子式</a:t>
            </a:r>
            <a:endParaRPr lang="en-US" altLang="zh-CN" sz="2000" b="0" dirty="0">
              <a:latin typeface="Arial" panose="020B0604020202020204" pitchFamily="34" charset="0"/>
              <a:ea typeface="+mj-ea"/>
              <a:cs typeface="Arial" panose="020B0604020202020204" pitchFamily="34" charset="0"/>
            </a:endParaRPr>
          </a:p>
          <a:p>
            <a:pPr eaLnBrk="1" hangingPunct="1">
              <a:lnSpc>
                <a:spcPct val="120000"/>
              </a:lnSpc>
            </a:pPr>
            <a:r>
              <a:rPr lang="zh-CN" altLang="en-US" sz="2000" b="0" dirty="0">
                <a:latin typeface="Arial" panose="020B0604020202020204" pitchFamily="34" charset="0"/>
                <a:ea typeface="+mj-ea"/>
                <a:cs typeface="Arial" panose="020B0604020202020204" pitchFamily="34" charset="0"/>
              </a:rPr>
              <a:t>设氟化氙的摩尔质量为</a:t>
            </a:r>
            <a:r>
              <a:rPr lang="en-US" altLang="zh-CN" sz="2000" b="0" i="1" dirty="0">
                <a:latin typeface="Arial" panose="020B0604020202020204" pitchFamily="34" charset="0"/>
                <a:ea typeface="+mj-ea"/>
                <a:cs typeface="Arial" panose="020B0604020202020204" pitchFamily="34" charset="0"/>
              </a:rPr>
              <a:t>M</a:t>
            </a:r>
            <a:r>
              <a:rPr lang="zh-CN" altLang="en-US" sz="2000" b="0" dirty="0">
                <a:latin typeface="Arial" panose="020B0604020202020204" pitchFamily="34" charset="0"/>
                <a:ea typeface="+mj-ea"/>
                <a:cs typeface="Arial" panose="020B0604020202020204" pitchFamily="34" charset="0"/>
              </a:rPr>
              <a:t>，密度为</a:t>
            </a:r>
            <a:r>
              <a:rPr lang="el-GR" altLang="zh-CN" sz="2000" b="0" i="1" dirty="0">
                <a:latin typeface="Arial" panose="020B0604020202020204" pitchFamily="34" charset="0"/>
                <a:ea typeface="+mj-ea"/>
                <a:cs typeface="Arial" panose="020B0604020202020204" pitchFamily="34" charset="0"/>
              </a:rPr>
              <a:t>ρ</a:t>
            </a:r>
            <a:r>
              <a:rPr lang="en-US" altLang="zh-CN" sz="2000" b="0" dirty="0">
                <a:latin typeface="Arial" panose="020B0604020202020204" pitchFamily="34" charset="0"/>
                <a:ea typeface="+mj-ea"/>
                <a:cs typeface="Arial" panose="020B0604020202020204" pitchFamily="34" charset="0"/>
              </a:rPr>
              <a:t> </a:t>
            </a:r>
            <a:r>
              <a:rPr lang="zh-CN" altLang="en-US" sz="2000" b="0" dirty="0">
                <a:latin typeface="Arial" panose="020B0604020202020204" pitchFamily="34" charset="0"/>
                <a:ea typeface="+mj-ea"/>
                <a:cs typeface="Arial" panose="020B0604020202020204" pitchFamily="34" charset="0"/>
              </a:rPr>
              <a:t>（</a:t>
            </a:r>
            <a:r>
              <a:rPr lang="en-US" altLang="zh-CN" sz="2000" b="0" i="1" dirty="0">
                <a:latin typeface="Arial" panose="020B0604020202020204" pitchFamily="34" charset="0"/>
                <a:ea typeface="+mj-ea"/>
                <a:cs typeface="Arial" panose="020B0604020202020204" pitchFamily="34" charset="0"/>
              </a:rPr>
              <a:t>g.dm</a:t>
            </a:r>
            <a:r>
              <a:rPr lang="en-US" altLang="zh-CN" sz="2000" b="0" i="1" baseline="30000" dirty="0">
                <a:latin typeface="Arial" panose="020B0604020202020204" pitchFamily="34" charset="0"/>
                <a:ea typeface="+mj-ea"/>
                <a:cs typeface="Arial" panose="020B0604020202020204" pitchFamily="34" charset="0"/>
              </a:rPr>
              <a:t>-3</a:t>
            </a:r>
            <a:r>
              <a:rPr lang="en-US" altLang="zh-CN" sz="2000" b="0" dirty="0">
                <a:latin typeface="Arial" panose="020B0604020202020204" pitchFamily="34" charset="0"/>
                <a:ea typeface="+mj-ea"/>
                <a:cs typeface="Arial" panose="020B0604020202020204" pitchFamily="34" charset="0"/>
              </a:rPr>
              <a:t>), </a:t>
            </a:r>
            <a:r>
              <a:rPr lang="zh-CN" altLang="en-US" sz="2000" b="0" dirty="0">
                <a:latin typeface="Arial" panose="020B0604020202020204" pitchFamily="34" charset="0"/>
                <a:ea typeface="+mj-ea"/>
                <a:cs typeface="Arial" panose="020B0604020202020204" pitchFamily="34" charset="0"/>
              </a:rPr>
              <a:t>质量为</a:t>
            </a:r>
            <a:r>
              <a:rPr lang="en-US" altLang="zh-CN" sz="2000" b="0" i="1" dirty="0">
                <a:latin typeface="Arial" panose="020B0604020202020204" pitchFamily="34" charset="0"/>
                <a:ea typeface="+mj-ea"/>
                <a:cs typeface="Arial" panose="020B0604020202020204" pitchFamily="34" charset="0"/>
              </a:rPr>
              <a:t>m</a:t>
            </a:r>
            <a:r>
              <a:rPr lang="en-US" altLang="zh-CN" sz="2000" b="0" dirty="0">
                <a:latin typeface="Arial" panose="020B0604020202020204" pitchFamily="34" charset="0"/>
                <a:ea typeface="+mj-ea"/>
                <a:cs typeface="Arial" panose="020B0604020202020204" pitchFamily="34" charset="0"/>
              </a:rPr>
              <a:t> (</a:t>
            </a:r>
            <a:r>
              <a:rPr lang="en-US" altLang="zh-CN" sz="2000" b="0" i="1" dirty="0">
                <a:latin typeface="Arial" panose="020B0604020202020204" pitchFamily="34" charset="0"/>
                <a:ea typeface="+mj-ea"/>
                <a:cs typeface="Arial" panose="020B0604020202020204" pitchFamily="34" charset="0"/>
              </a:rPr>
              <a:t>g</a:t>
            </a:r>
            <a:r>
              <a:rPr lang="en-US" altLang="zh-CN" sz="2000" b="0" dirty="0">
                <a:latin typeface="Arial" panose="020B0604020202020204" pitchFamily="34" charset="0"/>
                <a:ea typeface="+mj-ea"/>
                <a:cs typeface="Arial" panose="020B0604020202020204" pitchFamily="34" charset="0"/>
              </a:rPr>
              <a:t>), </a:t>
            </a:r>
            <a:r>
              <a:rPr lang="en-US" altLang="zh-CN" sz="2000" b="0" i="1" dirty="0">
                <a:latin typeface="Arial" panose="020B0604020202020204" pitchFamily="34" charset="0"/>
                <a:ea typeface="+mj-ea"/>
                <a:cs typeface="Arial" panose="020B0604020202020204" pitchFamily="34" charset="0"/>
              </a:rPr>
              <a:t>R</a:t>
            </a:r>
            <a:r>
              <a:rPr lang="zh-CN" altLang="en-US" sz="2000" b="0" dirty="0">
                <a:latin typeface="Arial" panose="020B0604020202020204" pitchFamily="34" charset="0"/>
                <a:ea typeface="+mj-ea"/>
                <a:cs typeface="Arial" panose="020B0604020202020204" pitchFamily="34" charset="0"/>
              </a:rPr>
              <a:t>应选用</a:t>
            </a:r>
            <a:r>
              <a:rPr lang="en-US" altLang="zh-CN" sz="2000" b="0" dirty="0">
                <a:latin typeface="Arial" panose="020B0604020202020204" pitchFamily="34" charset="0"/>
                <a:ea typeface="+mj-ea"/>
                <a:cs typeface="Arial" panose="020B0604020202020204" pitchFamily="34" charset="0"/>
              </a:rPr>
              <a:t>8.31kPa.dm</a:t>
            </a:r>
            <a:r>
              <a:rPr lang="en-US" altLang="zh-CN" sz="2000" b="0" baseline="30000" dirty="0">
                <a:latin typeface="Arial" panose="020B0604020202020204" pitchFamily="34" charset="0"/>
                <a:ea typeface="+mj-ea"/>
                <a:cs typeface="Arial" panose="020B0604020202020204" pitchFamily="34" charset="0"/>
              </a:rPr>
              <a:t>3</a:t>
            </a:r>
            <a:r>
              <a:rPr lang="en-US" altLang="zh-CN" sz="2000" b="0" dirty="0">
                <a:latin typeface="Arial" panose="020B0604020202020204" pitchFamily="34" charset="0"/>
                <a:ea typeface="+mj-ea"/>
                <a:cs typeface="Arial" panose="020B0604020202020204" pitchFamily="34" charset="0"/>
              </a:rPr>
              <a:t>.mol</a:t>
            </a:r>
            <a:r>
              <a:rPr lang="en-US" altLang="zh-CN" sz="2000" b="0" baseline="30000" dirty="0">
                <a:latin typeface="Arial" panose="020B0604020202020204" pitchFamily="34" charset="0"/>
                <a:ea typeface="+mj-ea"/>
                <a:cs typeface="Arial" panose="020B0604020202020204" pitchFamily="34" charset="0"/>
              </a:rPr>
              <a:t>-1</a:t>
            </a:r>
            <a:r>
              <a:rPr lang="en-US" altLang="zh-CN" sz="2000" b="0" dirty="0">
                <a:latin typeface="Arial" panose="020B0604020202020204" pitchFamily="34" charset="0"/>
                <a:ea typeface="+mj-ea"/>
                <a:cs typeface="Arial" panose="020B0604020202020204" pitchFamily="34" charset="0"/>
              </a:rPr>
              <a:t>.K</a:t>
            </a:r>
            <a:r>
              <a:rPr lang="en-US" altLang="zh-CN" sz="2000" b="0" baseline="30000" dirty="0">
                <a:latin typeface="Arial" panose="020B0604020202020204" pitchFamily="34" charset="0"/>
                <a:ea typeface="+mj-ea"/>
                <a:cs typeface="Arial" panose="020B0604020202020204" pitchFamily="34" charset="0"/>
              </a:rPr>
              <a:t>-1</a:t>
            </a:r>
            <a:r>
              <a:rPr lang="zh-CN" altLang="en-US" sz="2000" b="0" dirty="0">
                <a:latin typeface="Arial" panose="020B0604020202020204" pitchFamily="34" charset="0"/>
                <a:ea typeface="+mj-ea"/>
                <a:cs typeface="Arial" panose="020B0604020202020204" pitchFamily="34" charset="0"/>
              </a:rPr>
              <a:t>。</a:t>
            </a:r>
            <a:endParaRPr lang="en-US" altLang="zh-CN" sz="2000" b="0" dirty="0">
              <a:latin typeface="Arial" panose="020B0604020202020204" pitchFamily="34" charset="0"/>
              <a:ea typeface="+mj-ea"/>
              <a:cs typeface="Arial" panose="020B0604020202020204" pitchFamily="34" charset="0"/>
            </a:endParaRPr>
          </a:p>
          <a:p>
            <a:pPr eaLnBrk="1" hangingPunct="1">
              <a:lnSpc>
                <a:spcPct val="120000"/>
              </a:lnSpc>
            </a:pPr>
            <a:endParaRPr lang="en-US" altLang="zh-CN" sz="2000" b="0" dirty="0">
              <a:latin typeface="Arial" panose="020B0604020202020204" pitchFamily="34" charset="0"/>
              <a:ea typeface="+mj-ea"/>
              <a:cs typeface="Arial" panose="020B0604020202020204" pitchFamily="34" charset="0"/>
            </a:endParaRPr>
          </a:p>
          <a:p>
            <a:pPr eaLnBrk="1" hangingPunct="1">
              <a:lnSpc>
                <a:spcPct val="120000"/>
              </a:lnSpc>
            </a:pPr>
            <a:endParaRPr lang="en-US" altLang="zh-CN" sz="2000" b="0" dirty="0">
              <a:latin typeface="Arial" panose="020B0604020202020204" pitchFamily="34" charset="0"/>
              <a:ea typeface="+mj-ea"/>
              <a:cs typeface="Arial" panose="020B0604020202020204" pitchFamily="34" charset="0"/>
            </a:endParaRPr>
          </a:p>
          <a:p>
            <a:pPr eaLnBrk="1" hangingPunct="1">
              <a:lnSpc>
                <a:spcPct val="120000"/>
              </a:lnSpc>
            </a:pPr>
            <a:r>
              <a:rPr lang="zh-CN" altLang="en-US" sz="2000" b="0" dirty="0">
                <a:latin typeface="Arial" panose="020B0604020202020204" pitchFamily="34" charset="0"/>
                <a:ea typeface="+mj-ea"/>
                <a:cs typeface="Arial" panose="020B0604020202020204" pitchFamily="34" charset="0"/>
              </a:rPr>
              <a:t>所以 </a:t>
            </a:r>
            <a:r>
              <a:rPr lang="en-US" altLang="zh-CN" sz="2000" b="0" i="1" dirty="0">
                <a:latin typeface="Arial" panose="020B0604020202020204" pitchFamily="34" charset="0"/>
                <a:ea typeface="+mj-ea"/>
                <a:cs typeface="Arial" panose="020B0604020202020204" pitchFamily="34" charset="0"/>
              </a:rPr>
              <a:t>M</a:t>
            </a:r>
            <a:r>
              <a:rPr lang="en-US" altLang="zh-CN" sz="2000" b="0" dirty="0">
                <a:latin typeface="Arial" panose="020B0604020202020204" pitchFamily="34" charset="0"/>
                <a:ea typeface="+mj-ea"/>
                <a:cs typeface="Arial" panose="020B0604020202020204" pitchFamily="34" charset="0"/>
              </a:rPr>
              <a:t>= </a:t>
            </a:r>
            <a:r>
              <a:rPr lang="en-US" altLang="zh-CN" sz="2000" b="0" i="1" dirty="0">
                <a:latin typeface="Arial" panose="020B0604020202020204" pitchFamily="34" charset="0"/>
                <a:ea typeface="+mj-ea"/>
                <a:cs typeface="Arial" panose="020B0604020202020204" pitchFamily="34" charset="0"/>
              </a:rPr>
              <a:t>(m/V)(RT/p)</a:t>
            </a:r>
            <a:r>
              <a:rPr lang="en-US" altLang="zh-CN" sz="2000" b="0" dirty="0">
                <a:latin typeface="Arial" panose="020B0604020202020204" pitchFamily="34" charset="0"/>
                <a:ea typeface="+mj-ea"/>
                <a:cs typeface="Arial" panose="020B0604020202020204" pitchFamily="34" charset="0"/>
              </a:rPr>
              <a:t>= </a:t>
            </a:r>
            <a:r>
              <a:rPr lang="el-GR" altLang="zh-CN" sz="2000" b="0" i="1" dirty="0">
                <a:latin typeface="Arial" panose="020B0604020202020204" pitchFamily="34" charset="0"/>
                <a:ea typeface="+mj-ea"/>
                <a:cs typeface="Arial" panose="020B0604020202020204" pitchFamily="34" charset="0"/>
              </a:rPr>
              <a:t>ρ</a:t>
            </a:r>
            <a:r>
              <a:rPr lang="en-US" altLang="zh-CN" sz="2000" b="0" i="1" dirty="0">
                <a:latin typeface="Arial" panose="020B0604020202020204" pitchFamily="34" charset="0"/>
                <a:ea typeface="+mj-ea"/>
                <a:cs typeface="Arial" panose="020B0604020202020204" pitchFamily="34" charset="0"/>
              </a:rPr>
              <a:t>(RT/p)= </a:t>
            </a:r>
            <a:r>
              <a:rPr lang="en-US" altLang="zh-CN" sz="2000" b="0" dirty="0">
                <a:latin typeface="Arial" panose="020B0604020202020204" pitchFamily="34" charset="0"/>
                <a:ea typeface="+mj-ea"/>
                <a:cs typeface="Arial" panose="020B0604020202020204" pitchFamily="34" charset="0"/>
              </a:rPr>
              <a:t>[</a:t>
            </a:r>
            <a:r>
              <a:rPr lang="en-US" altLang="zh-CN" sz="2000" b="0" i="1" dirty="0">
                <a:latin typeface="Arial" panose="020B0604020202020204" pitchFamily="34" charset="0"/>
                <a:ea typeface="+mj-ea"/>
                <a:cs typeface="Arial" panose="020B0604020202020204" pitchFamily="34" charset="0"/>
              </a:rPr>
              <a:t>0.899 </a:t>
            </a:r>
            <a:r>
              <a:rPr lang="en-US" altLang="zh-CN" sz="2000" b="0" dirty="0">
                <a:latin typeface="Arial" panose="020B0604020202020204" pitchFamily="34" charset="0"/>
                <a:ea typeface="+mj-ea"/>
                <a:cs typeface="Arial" panose="020B0604020202020204" pitchFamily="34" charset="0"/>
              </a:rPr>
              <a:t>g.dm</a:t>
            </a:r>
            <a:r>
              <a:rPr lang="en-US" altLang="zh-CN" sz="2000" b="0" baseline="30000" dirty="0">
                <a:latin typeface="Arial" panose="020B0604020202020204" pitchFamily="34" charset="0"/>
                <a:ea typeface="+mj-ea"/>
                <a:cs typeface="Arial" panose="020B0604020202020204" pitchFamily="34" charset="0"/>
              </a:rPr>
              <a:t>-1</a:t>
            </a:r>
            <a:r>
              <a:rPr lang="en-US" altLang="zh-CN" sz="2000" b="0" dirty="0">
                <a:latin typeface="Arial" panose="020B0604020202020204" pitchFamily="34" charset="0"/>
                <a:ea typeface="+mj-ea"/>
                <a:cs typeface="Arial" panose="020B0604020202020204" pitchFamily="34" charset="0"/>
              </a:rPr>
              <a:t>×8.31 kPa.dm</a:t>
            </a:r>
            <a:r>
              <a:rPr lang="en-US" altLang="zh-CN" sz="2000" b="0" baseline="30000" dirty="0">
                <a:latin typeface="Arial" panose="020B0604020202020204" pitchFamily="34" charset="0"/>
                <a:ea typeface="+mj-ea"/>
                <a:cs typeface="Arial" panose="020B0604020202020204" pitchFamily="34" charset="0"/>
              </a:rPr>
              <a:t>3</a:t>
            </a:r>
            <a:r>
              <a:rPr lang="en-US" altLang="zh-CN" sz="2000" b="0" dirty="0">
                <a:latin typeface="Arial" panose="020B0604020202020204" pitchFamily="34" charset="0"/>
                <a:ea typeface="+mj-ea"/>
                <a:cs typeface="Arial" panose="020B0604020202020204" pitchFamily="34" charset="0"/>
              </a:rPr>
              <a:t>.mol</a:t>
            </a:r>
            <a:r>
              <a:rPr lang="en-US" altLang="zh-CN" sz="2000" b="0" baseline="30000" dirty="0">
                <a:latin typeface="Arial" panose="020B0604020202020204" pitchFamily="34" charset="0"/>
                <a:ea typeface="+mj-ea"/>
                <a:cs typeface="Arial" panose="020B0604020202020204" pitchFamily="34" charset="0"/>
              </a:rPr>
              <a:t>-1</a:t>
            </a:r>
            <a:r>
              <a:rPr lang="en-US" altLang="zh-CN" sz="2000" b="0" dirty="0">
                <a:latin typeface="Arial" panose="020B0604020202020204" pitchFamily="34" charset="0"/>
                <a:ea typeface="+mj-ea"/>
                <a:cs typeface="Arial" panose="020B0604020202020204" pitchFamily="34" charset="0"/>
              </a:rPr>
              <a:t>.K</a:t>
            </a:r>
            <a:r>
              <a:rPr lang="en-US" altLang="zh-CN" sz="2000" b="0" baseline="30000" dirty="0">
                <a:latin typeface="Arial" panose="020B0604020202020204" pitchFamily="34" charset="0"/>
                <a:ea typeface="+mj-ea"/>
                <a:cs typeface="Arial" panose="020B0604020202020204" pitchFamily="34" charset="0"/>
              </a:rPr>
              <a:t>-1</a:t>
            </a:r>
            <a:r>
              <a:rPr lang="en-US" altLang="zh-CN" sz="2000" b="0" dirty="0">
                <a:latin typeface="Arial" panose="020B0604020202020204" pitchFamily="34" charset="0"/>
                <a:ea typeface="+mj-ea"/>
                <a:cs typeface="Arial" panose="020B0604020202020204" pitchFamily="34" charset="0"/>
              </a:rPr>
              <a:t> × 273+80</a:t>
            </a:r>
            <a:r>
              <a:rPr lang="zh-CN" altLang="en-US" sz="2000" b="0" dirty="0">
                <a:latin typeface="Arial" panose="020B0604020202020204" pitchFamily="34" charset="0"/>
                <a:ea typeface="+mj-ea"/>
                <a:cs typeface="Arial" panose="020B0604020202020204" pitchFamily="34" charset="0"/>
              </a:rPr>
              <a:t>）</a:t>
            </a:r>
            <a:r>
              <a:rPr lang="en-US" altLang="zh-CN" sz="2000" b="0" dirty="0">
                <a:latin typeface="Arial" panose="020B0604020202020204" pitchFamily="34" charset="0"/>
                <a:ea typeface="+mj-ea"/>
                <a:cs typeface="Arial" panose="020B0604020202020204" pitchFamily="34" charset="0"/>
              </a:rPr>
              <a:t>K] /15.6 </a:t>
            </a:r>
            <a:r>
              <a:rPr lang="en-US" altLang="zh-CN" sz="2000" b="0" dirty="0" err="1">
                <a:latin typeface="Arial" panose="020B0604020202020204" pitchFamily="34" charset="0"/>
                <a:ea typeface="+mj-ea"/>
                <a:cs typeface="Arial" panose="020B0604020202020204" pitchFamily="34" charset="0"/>
              </a:rPr>
              <a:t>kPa</a:t>
            </a:r>
            <a:r>
              <a:rPr lang="en-US" altLang="zh-CN" sz="2000" b="0" i="1" dirty="0">
                <a:latin typeface="Arial" panose="020B0604020202020204" pitchFamily="34" charset="0"/>
                <a:ea typeface="+mj-ea"/>
                <a:cs typeface="Arial" panose="020B0604020202020204" pitchFamily="34" charset="0"/>
              </a:rPr>
              <a:t>= 169 g. mol</a:t>
            </a:r>
            <a:r>
              <a:rPr lang="en-US" altLang="zh-CN" sz="2000" b="0" baseline="30000" dirty="0">
                <a:latin typeface="Arial" panose="020B0604020202020204" pitchFamily="34" charset="0"/>
                <a:ea typeface="+mj-ea"/>
                <a:cs typeface="Arial" panose="020B0604020202020204" pitchFamily="34" charset="0"/>
              </a:rPr>
              <a:t>-1</a:t>
            </a:r>
          </a:p>
          <a:p>
            <a:pPr eaLnBrk="1" hangingPunct="1">
              <a:lnSpc>
                <a:spcPct val="120000"/>
              </a:lnSpc>
            </a:pPr>
            <a:r>
              <a:rPr lang="zh-CN" altLang="en-US" sz="2000" b="0" dirty="0">
                <a:latin typeface="Arial" panose="020B0604020202020204" pitchFamily="34" charset="0"/>
                <a:ea typeface="+mj-ea"/>
                <a:cs typeface="Arial" panose="020B0604020202020204" pitchFamily="34" charset="0"/>
              </a:rPr>
              <a:t>已知相对原子质量： </a:t>
            </a:r>
            <a:r>
              <a:rPr lang="en-US" altLang="zh-CN" sz="2000" b="0" dirty="0">
                <a:latin typeface="Arial" panose="020B0604020202020204" pitchFamily="34" charset="0"/>
                <a:ea typeface="+mj-ea"/>
                <a:cs typeface="Arial" panose="020B0604020202020204" pitchFamily="34" charset="0"/>
              </a:rPr>
              <a:t>Xe-131, F-19, </a:t>
            </a:r>
            <a:r>
              <a:rPr lang="zh-CN" altLang="en-US" sz="2000" b="0" dirty="0">
                <a:latin typeface="Arial" panose="020B0604020202020204" pitchFamily="34" charset="0"/>
                <a:ea typeface="+mj-ea"/>
                <a:cs typeface="Arial" panose="020B0604020202020204" pitchFamily="34" charset="0"/>
              </a:rPr>
              <a:t>所以 </a:t>
            </a:r>
            <a:endParaRPr lang="en-US" altLang="zh-CN" sz="2000" b="0" dirty="0">
              <a:latin typeface="Arial" panose="020B0604020202020204" pitchFamily="34" charset="0"/>
              <a:ea typeface="+mj-ea"/>
              <a:cs typeface="Arial" panose="020B0604020202020204" pitchFamily="34" charset="0"/>
            </a:endParaRPr>
          </a:p>
          <a:p>
            <a:pPr eaLnBrk="1" hangingPunct="1">
              <a:lnSpc>
                <a:spcPct val="120000"/>
              </a:lnSpc>
            </a:pPr>
            <a:r>
              <a:rPr lang="en-US" altLang="zh-CN" sz="2000" b="0" dirty="0">
                <a:latin typeface="Arial" panose="020B0604020202020204" pitchFamily="34" charset="0"/>
                <a:ea typeface="+mj-ea"/>
                <a:cs typeface="Arial" panose="020B0604020202020204" pitchFamily="34" charset="0"/>
              </a:rPr>
              <a:t>                                     131+19</a:t>
            </a:r>
            <a:r>
              <a:rPr lang="en-US" altLang="zh-CN" sz="2000" b="0" i="1" dirty="0">
                <a:latin typeface="Arial" panose="020B0604020202020204" pitchFamily="34" charset="0"/>
                <a:ea typeface="+mj-ea"/>
                <a:cs typeface="Arial" panose="020B0604020202020204" pitchFamily="34" charset="0"/>
              </a:rPr>
              <a:t>x</a:t>
            </a:r>
            <a:r>
              <a:rPr lang="en-US" altLang="zh-CN" sz="2000" b="0" dirty="0">
                <a:latin typeface="Arial" panose="020B0604020202020204" pitchFamily="34" charset="0"/>
                <a:ea typeface="+mj-ea"/>
                <a:cs typeface="Arial" panose="020B0604020202020204" pitchFamily="34" charset="0"/>
              </a:rPr>
              <a:t>= 169, </a:t>
            </a:r>
            <a:r>
              <a:rPr lang="en-US" altLang="zh-CN" sz="2000" b="0" i="1" dirty="0">
                <a:latin typeface="Arial" panose="020B0604020202020204" pitchFamily="34" charset="0"/>
                <a:ea typeface="+mj-ea"/>
                <a:cs typeface="Arial" panose="020B0604020202020204" pitchFamily="34" charset="0"/>
              </a:rPr>
              <a:t>x</a:t>
            </a:r>
            <a:r>
              <a:rPr lang="en-US" altLang="zh-CN" sz="2000" b="0" dirty="0">
                <a:latin typeface="Arial" panose="020B0604020202020204" pitchFamily="34" charset="0"/>
                <a:ea typeface="+mj-ea"/>
                <a:cs typeface="Arial" panose="020B0604020202020204" pitchFamily="34" charset="0"/>
              </a:rPr>
              <a:t>= 2</a:t>
            </a:r>
          </a:p>
          <a:p>
            <a:pPr eaLnBrk="1" hangingPunct="1">
              <a:lnSpc>
                <a:spcPct val="120000"/>
              </a:lnSpc>
            </a:pPr>
            <a:r>
              <a:rPr lang="zh-CN" altLang="en-US" sz="2000" b="0" dirty="0">
                <a:latin typeface="Arial" panose="020B0604020202020204" pitchFamily="34" charset="0"/>
                <a:ea typeface="+mj-ea"/>
                <a:cs typeface="Arial" panose="020B0604020202020204" pitchFamily="34" charset="0"/>
              </a:rPr>
              <a:t>这种氟化氙的分子式是</a:t>
            </a:r>
            <a:r>
              <a:rPr lang="en-US" altLang="zh-CN" sz="2000" b="0" dirty="0">
                <a:latin typeface="Arial" panose="020B0604020202020204" pitchFamily="34" charset="0"/>
                <a:ea typeface="+mj-ea"/>
                <a:cs typeface="Arial" panose="020B0604020202020204" pitchFamily="34" charset="0"/>
              </a:rPr>
              <a:t>XeF</a:t>
            </a:r>
            <a:r>
              <a:rPr lang="en-US" altLang="zh-CN" sz="2000" b="0" baseline="-25000" dirty="0">
                <a:latin typeface="Arial" panose="020B0604020202020204" pitchFamily="34" charset="0"/>
                <a:ea typeface="+mj-ea"/>
                <a:cs typeface="Arial" panose="020B0604020202020204" pitchFamily="34" charset="0"/>
              </a:rPr>
              <a:t>2</a:t>
            </a:r>
            <a:r>
              <a:rPr lang="zh-CN" altLang="en-US" sz="2000" b="0" dirty="0">
                <a:latin typeface="Arial" panose="020B0604020202020204" pitchFamily="34" charset="0"/>
                <a:ea typeface="+mj-ea"/>
                <a:cs typeface="Arial" panose="020B0604020202020204" pitchFamily="34" charset="0"/>
              </a:rPr>
              <a:t>。</a:t>
            </a:r>
          </a:p>
        </p:txBody>
      </p:sp>
      <p:sp>
        <p:nvSpPr>
          <p:cNvPr id="45061" name="TextBox 4"/>
          <p:cNvSpPr txBox="1">
            <a:spLocks noChangeArrowheads="1"/>
          </p:cNvSpPr>
          <p:nvPr/>
        </p:nvSpPr>
        <p:spPr bwMode="auto">
          <a:xfrm>
            <a:off x="3139281" y="3645024"/>
            <a:ext cx="286543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b="1">
                <a:solidFill>
                  <a:schemeClr val="tx1"/>
                </a:solidFill>
                <a:latin typeface="Times New Roman" pitchFamily="18" charset="0"/>
                <a:ea typeface="宋体" pitchFamily="2" charset="-122"/>
              </a:defRPr>
            </a:lvl1pPr>
            <a:lvl2pPr marL="742950" indent="-285750" eaLnBrk="0" hangingPunct="0">
              <a:defRPr kumimoji="1" sz="2400" b="1">
                <a:solidFill>
                  <a:schemeClr val="tx1"/>
                </a:solidFill>
                <a:latin typeface="Times New Roman" pitchFamily="18" charset="0"/>
                <a:ea typeface="宋体" pitchFamily="2" charset="-122"/>
              </a:defRPr>
            </a:lvl2pPr>
            <a:lvl3pPr marL="1143000" indent="-228600" eaLnBrk="0" hangingPunct="0">
              <a:defRPr kumimoji="1" sz="2400" b="1">
                <a:solidFill>
                  <a:schemeClr val="tx1"/>
                </a:solidFill>
                <a:latin typeface="Times New Roman" pitchFamily="18" charset="0"/>
                <a:ea typeface="宋体" pitchFamily="2" charset="-122"/>
              </a:defRPr>
            </a:lvl3pPr>
            <a:lvl4pPr marL="1600200" indent="-228600" eaLnBrk="0" hangingPunct="0">
              <a:defRPr kumimoji="1" sz="2400" b="1">
                <a:solidFill>
                  <a:schemeClr val="tx1"/>
                </a:solidFill>
                <a:latin typeface="Times New Roman" pitchFamily="18" charset="0"/>
                <a:ea typeface="宋体" pitchFamily="2" charset="-122"/>
              </a:defRPr>
            </a:lvl4pPr>
            <a:lvl5pPr marL="2057400" indent="-228600" eaLnBrk="0" hangingPunct="0">
              <a:defRPr kumimoji="1" sz="24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9pPr>
          </a:lstStyle>
          <a:p>
            <a:pPr eaLnBrk="1" hangingPunct="1"/>
            <a:r>
              <a:rPr lang="en-US" altLang="zh-CN" i="1" dirty="0" err="1"/>
              <a:t>pV</a:t>
            </a:r>
            <a:r>
              <a:rPr lang="en-US" altLang="zh-CN" dirty="0"/>
              <a:t>= </a:t>
            </a:r>
            <a:r>
              <a:rPr lang="en-US" altLang="zh-CN" i="1" dirty="0" err="1"/>
              <a:t>nRT</a:t>
            </a:r>
            <a:r>
              <a:rPr lang="en-US" altLang="zh-CN" dirty="0"/>
              <a:t>= </a:t>
            </a:r>
            <a:r>
              <a:rPr lang="en-US" altLang="zh-CN" i="1" dirty="0"/>
              <a:t>(m/M)RT</a:t>
            </a:r>
            <a:endParaRPr lang="zh-CN" altLang="en-US" i="1" dirty="0"/>
          </a:p>
        </p:txBody>
      </p:sp>
      <p:sp>
        <p:nvSpPr>
          <p:cNvPr id="6" name="Rectangle 6"/>
          <p:cNvSpPr>
            <a:spLocks noChangeArrowheads="1"/>
          </p:cNvSpPr>
          <p:nvPr/>
        </p:nvSpPr>
        <p:spPr bwMode="auto">
          <a:xfrm>
            <a:off x="755650" y="116632"/>
            <a:ext cx="7772400" cy="762000"/>
          </a:xfrm>
          <a:prstGeom prst="rect">
            <a:avLst/>
          </a:prstGeom>
          <a:noFill/>
          <a:ln w="9525">
            <a:noFill/>
            <a:miter lim="800000"/>
            <a:headEnd/>
            <a:tailEnd/>
          </a:ln>
        </p:spPr>
        <p:txBody>
          <a:bodyPr anchor="ctr"/>
          <a:lstStyle/>
          <a:p>
            <a:pPr algn="ctr">
              <a:defRPr/>
            </a:pPr>
            <a:r>
              <a:rPr lang="zh-CN" altLang="en-US" sz="3200" dirty="0">
                <a:solidFill>
                  <a:schemeClr val="accent2">
                    <a:lumMod val="50000"/>
                  </a:schemeClr>
                </a:solidFill>
                <a:latin typeface="+mj-ea"/>
                <a:ea typeface="+mj-ea"/>
              </a:rPr>
              <a:t>应用：相对分子量的测定 </a:t>
            </a:r>
          </a:p>
        </p:txBody>
      </p:sp>
      <p:sp>
        <p:nvSpPr>
          <p:cNvPr id="7" name="矩形 6"/>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1" i="0" u="none" strike="noStrike" cap="none" normalizeH="0" baseline="0">
              <a:ln>
                <a:noFill/>
              </a:ln>
              <a:solidFill>
                <a:schemeClr val="tx1"/>
              </a:solidFill>
              <a:effectLst/>
              <a:latin typeface="Times New Roman" pitchFamily="18" charset="0"/>
              <a:ea typeface="宋体" pitchFamily="2" charset="-122"/>
            </a:endParaRPr>
          </a:p>
        </p:txBody>
      </p:sp>
      <p:sp>
        <p:nvSpPr>
          <p:cNvPr id="8" name="页脚占位符 1"/>
          <p:cNvSpPr>
            <a:spLocks noGrp="1"/>
          </p:cNvSpPr>
          <p:nvPr>
            <p:ph type="ftr" sz="quarter" idx="10"/>
          </p:nvPr>
        </p:nvSpPr>
        <p:spPr>
          <a:xfrm>
            <a:off x="0" y="6553200"/>
            <a:ext cx="457200" cy="228600"/>
          </a:xfrm>
        </p:spPr>
        <p:txBody>
          <a:bodyPr/>
          <a:lstStyle/>
          <a:p>
            <a:pPr>
              <a:defRPr/>
            </a:pPr>
            <a:fld id="{F1DC486F-0984-4F50-8590-69C2C6FFAA9B}" type="slidenum">
              <a:rPr lang="zh-CN" altLang="en-US" sz="1400" smtClean="0"/>
              <a:pPr>
                <a:defRPr/>
              </a:pPr>
              <a:t>34</a:t>
            </a:fld>
            <a:endParaRPr lang="en-US" altLang="zh-CN" sz="1400"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196" name="Group 10"/>
          <p:cNvGrpSpPr>
            <a:grpSpLocks/>
          </p:cNvGrpSpPr>
          <p:nvPr/>
        </p:nvGrpSpPr>
        <p:grpSpPr bwMode="auto">
          <a:xfrm>
            <a:off x="170917" y="1268760"/>
            <a:ext cx="7208870" cy="3436939"/>
            <a:chOff x="215" y="845"/>
            <a:chExt cx="4919" cy="2165"/>
          </a:xfrm>
        </p:grpSpPr>
        <p:sp>
          <p:nvSpPr>
            <p:cNvPr id="577539" name="Text Box 3"/>
            <p:cNvSpPr txBox="1">
              <a:spLocks noChangeArrowheads="1"/>
            </p:cNvSpPr>
            <p:nvPr/>
          </p:nvSpPr>
          <p:spPr bwMode="auto">
            <a:xfrm>
              <a:off x="427" y="845"/>
              <a:ext cx="4707" cy="1198"/>
            </a:xfrm>
            <a:prstGeom prst="rect">
              <a:avLst/>
            </a:prstGeom>
            <a:noFill/>
            <a:ln w="9525">
              <a:noFill/>
              <a:miter lim="800000"/>
              <a:headEnd/>
              <a:tailEnd/>
            </a:ln>
            <a:effectLst/>
          </p:spPr>
          <p:txBody>
            <a:bodyPr wrap="square">
              <a:spAutoFit/>
            </a:bodyPr>
            <a:lstStyle/>
            <a:p>
              <a:pPr>
                <a:spcAft>
                  <a:spcPct val="50000"/>
                </a:spcAft>
                <a:defRPr/>
              </a:pPr>
              <a:r>
                <a:rPr kumimoji="0" lang="zh-CN" altLang="en-US" dirty="0">
                  <a:solidFill>
                    <a:schemeClr val="accent2">
                      <a:lumMod val="50000"/>
                    </a:schemeClr>
                  </a:solidFill>
                  <a:latin typeface="Arial" panose="020B0604020202020204" pitchFamily="34" charset="0"/>
                  <a:ea typeface="+mj-ea"/>
                  <a:cs typeface="Arial" panose="020B0604020202020204" pitchFamily="34" charset="0"/>
                </a:rPr>
                <a:t>实际气体对理想气体的偏离：</a:t>
              </a:r>
              <a:r>
                <a:rPr kumimoji="0" lang="zh-CN" altLang="en-US" sz="2000" dirty="0">
                  <a:solidFill>
                    <a:schemeClr val="accent2">
                      <a:lumMod val="50000"/>
                    </a:schemeClr>
                  </a:solidFill>
                  <a:latin typeface="Arial" panose="020B0604020202020204" pitchFamily="34" charset="0"/>
                  <a:ea typeface="+mj-ea"/>
                  <a:cs typeface="Arial" panose="020B0604020202020204" pitchFamily="34" charset="0"/>
                </a:rPr>
                <a:t>       </a:t>
              </a:r>
            </a:p>
            <a:p>
              <a:pPr>
                <a:lnSpc>
                  <a:spcPct val="120000"/>
                </a:lnSpc>
                <a:defRPr/>
              </a:pPr>
              <a:r>
                <a:rPr kumimoji="0" lang="zh-CN" altLang="en-US" dirty="0">
                  <a:latin typeface="Arial" panose="020B0604020202020204" pitchFamily="34" charset="0"/>
                  <a:ea typeface="+mj-ea"/>
                  <a:cs typeface="Arial" panose="020B0604020202020204" pitchFamily="34" charset="0"/>
                </a:rPr>
                <a:t>    </a:t>
              </a:r>
              <a:r>
                <a:rPr kumimoji="0" lang="en-US" altLang="zh-CN" dirty="0">
                  <a:latin typeface="Arial" panose="020B0604020202020204" pitchFamily="34" charset="0"/>
                  <a:ea typeface="+mj-ea"/>
                  <a:cs typeface="Arial" panose="020B0604020202020204" pitchFamily="34" charset="0"/>
                </a:rPr>
                <a:t>1) </a:t>
              </a:r>
              <a:r>
                <a:rPr kumimoji="0" lang="zh-CN" altLang="en-US" dirty="0">
                  <a:latin typeface="Arial" panose="020B0604020202020204" pitchFamily="34" charset="0"/>
                  <a:ea typeface="+mj-ea"/>
                  <a:cs typeface="Arial" panose="020B0604020202020204" pitchFamily="34" charset="0"/>
                </a:rPr>
                <a:t>分子间存在相互作用</a:t>
              </a:r>
              <a:r>
                <a:rPr kumimoji="0" lang="en-US" altLang="zh-CN" dirty="0">
                  <a:latin typeface="Arial" panose="020B0604020202020204" pitchFamily="34" charset="0"/>
                  <a:ea typeface="+mj-ea"/>
                  <a:cs typeface="Arial" panose="020B0604020202020204" pitchFamily="34" charset="0"/>
                </a:rPr>
                <a:t>( </a:t>
              </a:r>
              <a:r>
                <a:rPr kumimoji="0" lang="zh-CN" altLang="en-US" dirty="0">
                  <a:latin typeface="Arial" panose="020B0604020202020204" pitchFamily="34" charset="0"/>
                  <a:ea typeface="+mj-ea"/>
                  <a:cs typeface="Arial" panose="020B0604020202020204" pitchFamily="34" charset="0"/>
                </a:rPr>
                <a:t>内聚力，气体液化</a:t>
              </a:r>
              <a:r>
                <a:rPr kumimoji="0" lang="en-US" altLang="zh-CN" dirty="0">
                  <a:latin typeface="Arial" panose="020B0604020202020204" pitchFamily="34" charset="0"/>
                  <a:ea typeface="+mj-ea"/>
                  <a:cs typeface="Arial" panose="020B0604020202020204" pitchFamily="34" charset="0"/>
                </a:rPr>
                <a:t>)</a:t>
              </a:r>
            </a:p>
            <a:p>
              <a:pPr>
                <a:lnSpc>
                  <a:spcPct val="120000"/>
                </a:lnSpc>
                <a:defRPr/>
              </a:pPr>
              <a:r>
                <a:rPr kumimoji="0" lang="en-US" altLang="zh-CN" dirty="0">
                  <a:latin typeface="Arial" panose="020B0604020202020204" pitchFamily="34" charset="0"/>
                  <a:ea typeface="+mj-ea"/>
                  <a:cs typeface="Arial" panose="020B0604020202020204" pitchFamily="34" charset="0"/>
                </a:rPr>
                <a:t>    2) </a:t>
              </a:r>
              <a:r>
                <a:rPr kumimoji="0" lang="zh-CN" altLang="en-US" dirty="0">
                  <a:latin typeface="Arial" panose="020B0604020202020204" pitchFamily="34" charset="0"/>
                  <a:ea typeface="+mj-ea"/>
                  <a:cs typeface="Arial" panose="020B0604020202020204" pitchFamily="34" charset="0"/>
                </a:rPr>
                <a:t>分子自身有一定的空间体积</a:t>
              </a:r>
              <a:endParaRPr kumimoji="0" lang="en-US" altLang="zh-CN" dirty="0">
                <a:latin typeface="Arial" panose="020B0604020202020204" pitchFamily="34" charset="0"/>
                <a:ea typeface="+mj-ea"/>
                <a:cs typeface="Arial" panose="020B0604020202020204" pitchFamily="34" charset="0"/>
              </a:endParaRPr>
            </a:p>
            <a:p>
              <a:pPr>
                <a:lnSpc>
                  <a:spcPct val="120000"/>
                </a:lnSpc>
                <a:defRPr/>
              </a:pPr>
              <a:endParaRPr kumimoji="0" lang="zh-CN" altLang="en-US" sz="2000" dirty="0">
                <a:latin typeface="Arial" panose="020B0604020202020204" pitchFamily="34" charset="0"/>
                <a:ea typeface="+mj-ea"/>
                <a:cs typeface="Arial" panose="020B0604020202020204" pitchFamily="34" charset="0"/>
              </a:endParaRPr>
            </a:p>
          </p:txBody>
        </p:sp>
        <p:sp>
          <p:nvSpPr>
            <p:cNvPr id="8200" name="Oval 4"/>
            <p:cNvSpPr>
              <a:spLocks noChangeArrowheads="1"/>
            </p:cNvSpPr>
            <p:nvPr/>
          </p:nvSpPr>
          <p:spPr bwMode="auto">
            <a:xfrm>
              <a:off x="288" y="919"/>
              <a:ext cx="148" cy="136"/>
            </a:xfrm>
            <a:prstGeom prst="ellipse">
              <a:avLst/>
            </a:prstGeom>
            <a:solidFill>
              <a:srgbClr val="FF3300"/>
            </a:solidFill>
            <a:ln w="9525">
              <a:solidFill>
                <a:schemeClr val="tx1"/>
              </a:solidFill>
              <a:round/>
              <a:headEnd/>
              <a:tailEnd/>
            </a:ln>
          </p:spPr>
          <p:txBody>
            <a:bodyPr wrap="none" anchor="ctr"/>
            <a:lstStyle>
              <a:lvl1pPr eaLnBrk="0" hangingPunct="0">
                <a:defRPr kumimoji="1" sz="2400" b="1">
                  <a:solidFill>
                    <a:schemeClr val="tx1"/>
                  </a:solidFill>
                  <a:latin typeface="Times New Roman" pitchFamily="18" charset="0"/>
                  <a:ea typeface="宋体" pitchFamily="2" charset="-122"/>
                </a:defRPr>
              </a:lvl1pPr>
              <a:lvl2pPr marL="742950" indent="-285750" eaLnBrk="0" hangingPunct="0">
                <a:defRPr kumimoji="1" sz="2400" b="1">
                  <a:solidFill>
                    <a:schemeClr val="tx1"/>
                  </a:solidFill>
                  <a:latin typeface="Times New Roman" pitchFamily="18" charset="0"/>
                  <a:ea typeface="宋体" pitchFamily="2" charset="-122"/>
                </a:defRPr>
              </a:lvl2pPr>
              <a:lvl3pPr marL="1143000" indent="-228600" eaLnBrk="0" hangingPunct="0">
                <a:defRPr kumimoji="1" sz="2400" b="1">
                  <a:solidFill>
                    <a:schemeClr val="tx1"/>
                  </a:solidFill>
                  <a:latin typeface="Times New Roman" pitchFamily="18" charset="0"/>
                  <a:ea typeface="宋体" pitchFamily="2" charset="-122"/>
                </a:defRPr>
              </a:lvl3pPr>
              <a:lvl4pPr marL="1600200" indent="-228600" eaLnBrk="0" hangingPunct="0">
                <a:defRPr kumimoji="1" sz="2400" b="1">
                  <a:solidFill>
                    <a:schemeClr val="tx1"/>
                  </a:solidFill>
                  <a:latin typeface="Times New Roman" pitchFamily="18" charset="0"/>
                  <a:ea typeface="宋体" pitchFamily="2" charset="-122"/>
                </a:defRPr>
              </a:lvl4pPr>
              <a:lvl5pPr marL="2057400" indent="-228600" eaLnBrk="0" hangingPunct="0">
                <a:defRPr kumimoji="1" sz="24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9pPr>
            </a:lstStyle>
            <a:p>
              <a:pPr eaLnBrk="1" hangingPunct="1"/>
              <a:endParaRPr lang="zh-CN" altLang="en-US">
                <a:latin typeface="Arial" panose="020B0604020202020204" pitchFamily="34" charset="0"/>
                <a:ea typeface="+mj-ea"/>
                <a:cs typeface="Arial" panose="020B0604020202020204" pitchFamily="34" charset="0"/>
              </a:endParaRPr>
            </a:p>
          </p:txBody>
        </p:sp>
        <p:sp>
          <p:nvSpPr>
            <p:cNvPr id="577541" name="Text Box 5"/>
            <p:cNvSpPr txBox="1">
              <a:spLocks noChangeArrowheads="1"/>
            </p:cNvSpPr>
            <p:nvPr/>
          </p:nvSpPr>
          <p:spPr bwMode="auto">
            <a:xfrm>
              <a:off x="395" y="2421"/>
              <a:ext cx="2939" cy="589"/>
            </a:xfrm>
            <a:prstGeom prst="rect">
              <a:avLst/>
            </a:prstGeom>
            <a:noFill/>
            <a:ln w="9525">
              <a:noFill/>
              <a:miter lim="800000"/>
              <a:headEnd/>
              <a:tailEnd/>
            </a:ln>
            <a:effectLst/>
          </p:spPr>
          <p:txBody>
            <a:bodyPr>
              <a:spAutoFit/>
            </a:bodyPr>
            <a:lstStyle/>
            <a:p>
              <a:pPr>
                <a:lnSpc>
                  <a:spcPct val="120000"/>
                </a:lnSpc>
                <a:spcAft>
                  <a:spcPct val="20000"/>
                </a:spcAft>
                <a:defRPr/>
              </a:pPr>
              <a:r>
                <a:rPr kumimoji="0" lang="zh-CN" altLang="en-US" dirty="0">
                  <a:solidFill>
                    <a:schemeClr val="accent2">
                      <a:lumMod val="50000"/>
                    </a:schemeClr>
                  </a:solidFill>
                  <a:latin typeface="Arial" panose="020B0604020202020204" pitchFamily="34" charset="0"/>
                  <a:ea typeface="+mj-ea"/>
                  <a:cs typeface="Arial" panose="020B0604020202020204" pitchFamily="34" charset="0"/>
                </a:rPr>
                <a:t>引入压缩系数</a:t>
              </a:r>
              <a:r>
                <a:rPr kumimoji="0" lang="en-US" altLang="zh-CN" dirty="0">
                  <a:solidFill>
                    <a:schemeClr val="accent2">
                      <a:lumMod val="50000"/>
                    </a:schemeClr>
                  </a:solidFill>
                  <a:latin typeface="Arial" panose="020B0604020202020204" pitchFamily="34" charset="0"/>
                  <a:ea typeface="+mj-ea"/>
                  <a:cs typeface="Arial" panose="020B0604020202020204" pitchFamily="34" charset="0"/>
                </a:rPr>
                <a:t>(</a:t>
              </a:r>
              <a:r>
                <a:rPr kumimoji="0" lang="en-US" altLang="zh-CN" i="1" dirty="0">
                  <a:solidFill>
                    <a:schemeClr val="accent2">
                      <a:lumMod val="50000"/>
                    </a:schemeClr>
                  </a:solidFill>
                  <a:latin typeface="Arial" panose="020B0604020202020204" pitchFamily="34" charset="0"/>
                  <a:ea typeface="+mj-ea"/>
                  <a:cs typeface="Arial" panose="020B0604020202020204" pitchFamily="34" charset="0"/>
                </a:rPr>
                <a:t>Z</a:t>
              </a:r>
              <a:r>
                <a:rPr kumimoji="0" lang="en-US" altLang="zh-CN" dirty="0">
                  <a:solidFill>
                    <a:schemeClr val="accent2">
                      <a:lumMod val="50000"/>
                    </a:schemeClr>
                  </a:solidFill>
                  <a:latin typeface="Arial" panose="020B0604020202020204" pitchFamily="34" charset="0"/>
                  <a:ea typeface="+mj-ea"/>
                  <a:cs typeface="Arial" panose="020B0604020202020204" pitchFamily="34" charset="0"/>
                </a:rPr>
                <a:t>)</a:t>
              </a:r>
              <a:r>
                <a:rPr kumimoji="0" lang="zh-CN" altLang="en-US" dirty="0">
                  <a:solidFill>
                    <a:schemeClr val="accent2">
                      <a:lumMod val="50000"/>
                    </a:schemeClr>
                  </a:solidFill>
                  <a:latin typeface="Arial" panose="020B0604020202020204" pitchFamily="34" charset="0"/>
                  <a:ea typeface="+mj-ea"/>
                  <a:cs typeface="Arial" panose="020B0604020202020204" pitchFamily="34" charset="0"/>
                </a:rPr>
                <a:t>表示实际气体的实验值和理想值的偏差：</a:t>
              </a:r>
            </a:p>
          </p:txBody>
        </p:sp>
        <p:sp>
          <p:nvSpPr>
            <p:cNvPr id="8202" name="Oval 6"/>
            <p:cNvSpPr>
              <a:spLocks noChangeArrowheads="1"/>
            </p:cNvSpPr>
            <p:nvPr/>
          </p:nvSpPr>
          <p:spPr bwMode="auto">
            <a:xfrm>
              <a:off x="215" y="2478"/>
              <a:ext cx="147" cy="136"/>
            </a:xfrm>
            <a:prstGeom prst="ellipse">
              <a:avLst/>
            </a:prstGeom>
            <a:solidFill>
              <a:srgbClr val="FF3300"/>
            </a:solidFill>
            <a:ln w="9525">
              <a:solidFill>
                <a:schemeClr val="tx1"/>
              </a:solidFill>
              <a:round/>
              <a:headEnd/>
              <a:tailEnd/>
            </a:ln>
          </p:spPr>
          <p:txBody>
            <a:bodyPr wrap="none" anchor="ctr"/>
            <a:lstStyle>
              <a:lvl1pPr eaLnBrk="0" hangingPunct="0">
                <a:defRPr kumimoji="1" sz="2400" b="1">
                  <a:solidFill>
                    <a:schemeClr val="tx1"/>
                  </a:solidFill>
                  <a:latin typeface="Times New Roman" pitchFamily="18" charset="0"/>
                  <a:ea typeface="宋体" pitchFamily="2" charset="-122"/>
                </a:defRPr>
              </a:lvl1pPr>
              <a:lvl2pPr marL="742950" indent="-285750" eaLnBrk="0" hangingPunct="0">
                <a:defRPr kumimoji="1" sz="2400" b="1">
                  <a:solidFill>
                    <a:schemeClr val="tx1"/>
                  </a:solidFill>
                  <a:latin typeface="Times New Roman" pitchFamily="18" charset="0"/>
                  <a:ea typeface="宋体" pitchFamily="2" charset="-122"/>
                </a:defRPr>
              </a:lvl2pPr>
              <a:lvl3pPr marL="1143000" indent="-228600" eaLnBrk="0" hangingPunct="0">
                <a:defRPr kumimoji="1" sz="2400" b="1">
                  <a:solidFill>
                    <a:schemeClr val="tx1"/>
                  </a:solidFill>
                  <a:latin typeface="Times New Roman" pitchFamily="18" charset="0"/>
                  <a:ea typeface="宋体" pitchFamily="2" charset="-122"/>
                </a:defRPr>
              </a:lvl3pPr>
              <a:lvl4pPr marL="1600200" indent="-228600" eaLnBrk="0" hangingPunct="0">
                <a:defRPr kumimoji="1" sz="2400" b="1">
                  <a:solidFill>
                    <a:schemeClr val="tx1"/>
                  </a:solidFill>
                  <a:latin typeface="Times New Roman" pitchFamily="18" charset="0"/>
                  <a:ea typeface="宋体" pitchFamily="2" charset="-122"/>
                </a:defRPr>
              </a:lvl4pPr>
              <a:lvl5pPr marL="2057400" indent="-228600" eaLnBrk="0" hangingPunct="0">
                <a:defRPr kumimoji="1" sz="24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9pPr>
            </a:lstStyle>
            <a:p>
              <a:pPr eaLnBrk="1" hangingPunct="1"/>
              <a:endParaRPr lang="zh-CN" altLang="en-US">
                <a:latin typeface="Arial" panose="020B0604020202020204" pitchFamily="34" charset="0"/>
                <a:ea typeface="+mj-ea"/>
                <a:cs typeface="Arial" panose="020B0604020202020204" pitchFamily="34" charset="0"/>
              </a:endParaRPr>
            </a:p>
          </p:txBody>
        </p:sp>
      </p:grpSp>
      <p:graphicFrame>
        <p:nvGraphicFramePr>
          <p:cNvPr id="577543" name="Object 7"/>
          <p:cNvGraphicFramePr>
            <a:graphicFrameLocks noChangeAspect="1"/>
          </p:cNvGraphicFramePr>
          <p:nvPr>
            <p:extLst>
              <p:ext uri="{D42A27DB-BD31-4B8C-83A1-F6EECF244321}">
                <p14:modId xmlns:p14="http://schemas.microsoft.com/office/powerpoint/2010/main" val="281309874"/>
              </p:ext>
            </p:extLst>
          </p:nvPr>
        </p:nvGraphicFramePr>
        <p:xfrm>
          <a:off x="1108839" y="5229200"/>
          <a:ext cx="2233613" cy="1143000"/>
        </p:xfrm>
        <a:graphic>
          <a:graphicData uri="http://schemas.openxmlformats.org/presentationml/2006/ole">
            <mc:AlternateContent xmlns:mc="http://schemas.openxmlformats.org/markup-compatibility/2006">
              <mc:Choice xmlns:v="urn:schemas-microsoft-com:vml" Requires="v">
                <p:oleObj name="Equation" r:id="rId2" imgW="647640" imgH="393480" progId="Equation.3">
                  <p:embed/>
                </p:oleObj>
              </mc:Choice>
              <mc:Fallback>
                <p:oleObj name="Equation" r:id="rId2" imgW="647640" imgH="393480" progId="Equation.3">
                  <p:embed/>
                  <p:pic>
                    <p:nvPicPr>
                      <p:cNvPr id="0" name="Object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8839" y="5229200"/>
                        <a:ext cx="2233613" cy="1143000"/>
                      </a:xfrm>
                      <a:prstGeom prst="rect">
                        <a:avLst/>
                      </a:prstGeom>
                      <a:gradFill rotWithShape="0">
                        <a:gsLst>
                          <a:gs pos="0">
                            <a:srgbClr val="66FFFF"/>
                          </a:gs>
                          <a:gs pos="50000">
                            <a:srgbClr val="66FFFF">
                              <a:gamma/>
                              <a:tint val="0"/>
                              <a:invGamma/>
                            </a:srgbClr>
                          </a:gs>
                          <a:gs pos="100000">
                            <a:srgbClr val="66FFFF"/>
                          </a:gs>
                        </a:gsLst>
                        <a:lin ang="5400000" scaled="1"/>
                      </a:gradFill>
                    </p:spPr>
                  </p:pic>
                </p:oleObj>
              </mc:Fallback>
            </mc:AlternateContent>
          </a:graphicData>
        </a:graphic>
      </p:graphicFrame>
      <p:pic>
        <p:nvPicPr>
          <p:cNvPr id="577544" name="Picture 8"/>
          <p:cNvPicPr>
            <a:picLocks noChangeAspect="1" noChangeArrowheads="1"/>
          </p:cNvPicPr>
          <p:nvPr/>
        </p:nvPicPr>
        <p:blipFill>
          <a:blip r:embed="rId4">
            <a:extLst>
              <a:ext uri="{28A0092B-C50C-407E-A947-70E740481C1C}">
                <a14:useLocalDpi xmlns:a14="http://schemas.microsoft.com/office/drawing/2010/main" val="0"/>
              </a:ext>
            </a:extLst>
          </a:blip>
          <a:srcRect t="1085"/>
          <a:stretch>
            <a:fillRect/>
          </a:stretch>
        </p:blipFill>
        <p:spPr bwMode="auto">
          <a:xfrm>
            <a:off x="5079693" y="2420888"/>
            <a:ext cx="3819688" cy="3744416"/>
          </a:xfrm>
          <a:prstGeom prst="rect">
            <a:avLst/>
          </a:prstGeom>
          <a:solidFill>
            <a:srgbClr val="66FFFF"/>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8198" name="TextBox 9"/>
          <p:cNvSpPr txBox="1">
            <a:spLocks noChangeArrowheads="1"/>
          </p:cNvSpPr>
          <p:nvPr/>
        </p:nvSpPr>
        <p:spPr bwMode="auto">
          <a:xfrm>
            <a:off x="827584" y="2849657"/>
            <a:ext cx="235032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b="1">
                <a:solidFill>
                  <a:schemeClr val="tx1"/>
                </a:solidFill>
                <a:latin typeface="Times New Roman" pitchFamily="18" charset="0"/>
                <a:ea typeface="宋体" pitchFamily="2" charset="-122"/>
              </a:defRPr>
            </a:lvl1pPr>
            <a:lvl2pPr marL="742950" indent="-285750" eaLnBrk="0" hangingPunct="0">
              <a:defRPr kumimoji="1" sz="2400" b="1">
                <a:solidFill>
                  <a:schemeClr val="tx1"/>
                </a:solidFill>
                <a:latin typeface="Times New Roman" pitchFamily="18" charset="0"/>
                <a:ea typeface="宋体" pitchFamily="2" charset="-122"/>
              </a:defRPr>
            </a:lvl2pPr>
            <a:lvl3pPr marL="1143000" indent="-228600" eaLnBrk="0" hangingPunct="0">
              <a:defRPr kumimoji="1" sz="2400" b="1">
                <a:solidFill>
                  <a:schemeClr val="tx1"/>
                </a:solidFill>
                <a:latin typeface="Times New Roman" pitchFamily="18" charset="0"/>
                <a:ea typeface="宋体" pitchFamily="2" charset="-122"/>
              </a:defRPr>
            </a:lvl3pPr>
            <a:lvl4pPr marL="1600200" indent="-228600" eaLnBrk="0" hangingPunct="0">
              <a:defRPr kumimoji="1" sz="2400" b="1">
                <a:solidFill>
                  <a:schemeClr val="tx1"/>
                </a:solidFill>
                <a:latin typeface="Times New Roman" pitchFamily="18" charset="0"/>
                <a:ea typeface="宋体" pitchFamily="2" charset="-122"/>
              </a:defRPr>
            </a:lvl4pPr>
            <a:lvl5pPr marL="2057400" indent="-228600" eaLnBrk="0" hangingPunct="0">
              <a:defRPr kumimoji="1" sz="24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9pPr>
          </a:lstStyle>
          <a:p>
            <a:pPr eaLnBrk="1" hangingPunct="1"/>
            <a:r>
              <a:rPr lang="zh-CN" altLang="en-US" dirty="0">
                <a:solidFill>
                  <a:srgbClr val="FF0000"/>
                </a:solidFill>
                <a:latin typeface="Arial" panose="020B0604020202020204" pitchFamily="34" charset="0"/>
                <a:ea typeface="+mj-ea"/>
                <a:cs typeface="Arial" panose="020B0604020202020204" pitchFamily="34" charset="0"/>
              </a:rPr>
              <a:t>与沸点高度相关</a:t>
            </a:r>
          </a:p>
        </p:txBody>
      </p:sp>
      <p:sp>
        <p:nvSpPr>
          <p:cNvPr id="12" name="Rectangle 6"/>
          <p:cNvSpPr>
            <a:spLocks noChangeArrowheads="1"/>
          </p:cNvSpPr>
          <p:nvPr/>
        </p:nvSpPr>
        <p:spPr bwMode="auto">
          <a:xfrm>
            <a:off x="755576" y="116632"/>
            <a:ext cx="7772400" cy="762000"/>
          </a:xfrm>
          <a:prstGeom prst="rect">
            <a:avLst/>
          </a:prstGeom>
          <a:noFill/>
          <a:ln w="9525">
            <a:noFill/>
            <a:miter lim="800000"/>
            <a:headEnd/>
            <a:tailEnd/>
          </a:ln>
        </p:spPr>
        <p:txBody>
          <a:bodyPr anchor="ctr"/>
          <a:lstStyle/>
          <a:p>
            <a:pPr algn="ctr">
              <a:defRPr/>
            </a:pPr>
            <a:r>
              <a:rPr lang="zh-CN" altLang="en-US" sz="3200" dirty="0">
                <a:solidFill>
                  <a:schemeClr val="accent2">
                    <a:lumMod val="50000"/>
                  </a:schemeClr>
                </a:solidFill>
                <a:latin typeface="+mn-lt"/>
                <a:ea typeface="+mj-ea"/>
                <a:cs typeface="Arial" panose="020B0604020202020204" pitchFamily="34" charset="0"/>
              </a:rPr>
              <a:t>实际气体和</a:t>
            </a:r>
            <a:r>
              <a:rPr lang="en-US" altLang="zh-CN" sz="3200" dirty="0">
                <a:solidFill>
                  <a:schemeClr val="accent2">
                    <a:lumMod val="50000"/>
                  </a:schemeClr>
                </a:solidFill>
                <a:latin typeface="+mn-lt"/>
                <a:ea typeface="+mj-ea"/>
                <a:cs typeface="Arial" panose="020B0604020202020204" pitchFamily="34" charset="0"/>
              </a:rPr>
              <a:t>van der Waals</a:t>
            </a:r>
            <a:r>
              <a:rPr lang="zh-CN" altLang="en-US" sz="3200" dirty="0">
                <a:solidFill>
                  <a:schemeClr val="accent2">
                    <a:lumMod val="50000"/>
                  </a:schemeClr>
                </a:solidFill>
                <a:latin typeface="+mn-lt"/>
                <a:ea typeface="+mj-ea"/>
                <a:cs typeface="Arial" panose="020B0604020202020204" pitchFamily="34" charset="0"/>
              </a:rPr>
              <a:t>方程</a:t>
            </a:r>
          </a:p>
        </p:txBody>
      </p:sp>
      <p:sp>
        <p:nvSpPr>
          <p:cNvPr id="13" name="矩形 12"/>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1" i="0" u="none" strike="noStrike" cap="none" normalizeH="0" baseline="0">
              <a:ln>
                <a:noFill/>
              </a:ln>
              <a:solidFill>
                <a:schemeClr val="tx1"/>
              </a:solidFill>
              <a:effectLst/>
              <a:latin typeface="Times New Roman" pitchFamily="18" charset="0"/>
              <a:ea typeface="宋体" pitchFamily="2" charset="-122"/>
            </a:endParaRPr>
          </a:p>
        </p:txBody>
      </p:sp>
      <p:sp>
        <p:nvSpPr>
          <p:cNvPr id="14" name="页脚占位符 1"/>
          <p:cNvSpPr>
            <a:spLocks noGrp="1"/>
          </p:cNvSpPr>
          <p:nvPr>
            <p:ph type="ftr" sz="quarter" idx="10"/>
          </p:nvPr>
        </p:nvSpPr>
        <p:spPr>
          <a:xfrm>
            <a:off x="0" y="6553200"/>
            <a:ext cx="457200" cy="228600"/>
          </a:xfrm>
        </p:spPr>
        <p:txBody>
          <a:bodyPr/>
          <a:lstStyle/>
          <a:p>
            <a:pPr>
              <a:defRPr/>
            </a:pPr>
            <a:fld id="{F1DC486F-0984-4F50-8590-69C2C6FFAA9B}" type="slidenum">
              <a:rPr lang="zh-CN" altLang="en-US" sz="1400" smtClean="0"/>
              <a:pPr>
                <a:defRPr/>
              </a:pPr>
              <a:t>35</a:t>
            </a:fld>
            <a:endParaRPr lang="en-US" altLang="zh-CN" sz="1400" dirty="0"/>
          </a:p>
        </p:txBody>
      </p:sp>
      <p:sp>
        <p:nvSpPr>
          <p:cNvPr id="2" name="文本框 1"/>
          <p:cNvSpPr txBox="1"/>
          <p:nvPr/>
        </p:nvSpPr>
        <p:spPr>
          <a:xfrm>
            <a:off x="5076056" y="6237312"/>
            <a:ext cx="3877985" cy="461665"/>
          </a:xfrm>
          <a:prstGeom prst="rect">
            <a:avLst/>
          </a:prstGeom>
          <a:noFill/>
        </p:spPr>
        <p:txBody>
          <a:bodyPr wrap="none" rtlCol="0">
            <a:spAutoFit/>
          </a:bodyPr>
          <a:lstStyle/>
          <a:p>
            <a:r>
              <a:rPr kumimoji="1" lang="zh-CN" altLang="en-US" dirty="0">
                <a:solidFill>
                  <a:srgbClr val="FF00FF"/>
                </a:solidFill>
                <a:latin typeface="+mj-ea"/>
                <a:ea typeface="+mj-ea"/>
              </a:rPr>
              <a:t>为什么压缩</a:t>
            </a:r>
            <a:r>
              <a:rPr kumimoji="1" lang="zh-CN" altLang="en-US">
                <a:solidFill>
                  <a:srgbClr val="FF00FF"/>
                </a:solidFill>
                <a:latin typeface="+mj-ea"/>
                <a:ea typeface="+mj-ea"/>
              </a:rPr>
              <a:t>系数有此变化</a:t>
            </a:r>
            <a:r>
              <a:rPr kumimoji="1" lang="zh-CN" altLang="en-US" dirty="0">
                <a:solidFill>
                  <a:srgbClr val="FF00FF"/>
                </a:solidFill>
                <a:latin typeface="+mj-ea"/>
                <a:ea typeface="+mj-ea"/>
              </a:rPr>
              <a:t>？</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8565" name="Text Box 5"/>
          <p:cNvSpPr txBox="1">
            <a:spLocks noChangeArrowheads="1"/>
          </p:cNvSpPr>
          <p:nvPr/>
        </p:nvSpPr>
        <p:spPr bwMode="auto">
          <a:xfrm>
            <a:off x="464295" y="1129387"/>
            <a:ext cx="7993062" cy="1569660"/>
          </a:xfrm>
          <a:prstGeom prst="rect">
            <a:avLst/>
          </a:prstGeom>
          <a:noFill/>
          <a:ln w="9525">
            <a:noFill/>
            <a:miter lim="800000"/>
            <a:headEnd/>
            <a:tailEnd/>
          </a:ln>
          <a:effectLst/>
        </p:spPr>
        <p:txBody>
          <a:bodyPr>
            <a:spAutoFit/>
          </a:bodyPr>
          <a:lstStyle/>
          <a:p>
            <a:pPr marL="266700" indent="-266700">
              <a:lnSpc>
                <a:spcPct val="120000"/>
              </a:lnSpc>
              <a:defRPr/>
            </a:pPr>
            <a:r>
              <a:rPr kumimoji="0" lang="en-US" altLang="zh-CN" sz="2000" dirty="0">
                <a:latin typeface="Arial" panose="020B0604020202020204" pitchFamily="34" charset="0"/>
                <a:ea typeface="+mj-ea"/>
                <a:cs typeface="Arial" panose="020B0604020202020204" pitchFamily="34" charset="0"/>
              </a:rPr>
              <a:t>1) </a:t>
            </a:r>
            <a:r>
              <a:rPr kumimoji="0" lang="zh-CN" altLang="en-US" sz="2000" dirty="0">
                <a:latin typeface="Arial" panose="020B0604020202020204" pitchFamily="34" charset="0"/>
                <a:ea typeface="+mj-ea"/>
                <a:cs typeface="Arial" panose="020B0604020202020204" pitchFamily="34" charset="0"/>
              </a:rPr>
              <a:t>分子内聚力使气体分子对器壁碰撞产生的压力减小，也就是实压力要比理想状态的压力小些，因此 </a:t>
            </a:r>
            <a:r>
              <a:rPr kumimoji="0" lang="en-US" altLang="zh-CN" sz="2000" dirty="0">
                <a:latin typeface="Arial" panose="020B0604020202020204" pitchFamily="34" charset="0"/>
                <a:ea typeface="+mj-ea"/>
                <a:cs typeface="Arial" panose="020B0604020202020204" pitchFamily="34" charset="0"/>
              </a:rPr>
              <a:t>Z = </a:t>
            </a:r>
            <a:r>
              <a:rPr kumimoji="0" lang="en-US" altLang="zh-CN" sz="2000" dirty="0" err="1">
                <a:latin typeface="Arial" panose="020B0604020202020204" pitchFamily="34" charset="0"/>
                <a:ea typeface="+mj-ea"/>
                <a:cs typeface="Arial" panose="020B0604020202020204" pitchFamily="34" charset="0"/>
              </a:rPr>
              <a:t>pV</a:t>
            </a:r>
            <a:r>
              <a:rPr kumimoji="0" lang="en-US" altLang="zh-CN" sz="2000" dirty="0">
                <a:latin typeface="Arial" panose="020B0604020202020204" pitchFamily="34" charset="0"/>
                <a:ea typeface="+mj-ea"/>
                <a:cs typeface="Arial" panose="020B0604020202020204" pitchFamily="34" charset="0"/>
              </a:rPr>
              <a:t>/</a:t>
            </a:r>
            <a:r>
              <a:rPr kumimoji="0" lang="en-US" altLang="zh-CN" sz="2000" dirty="0" err="1">
                <a:latin typeface="Arial" panose="020B0604020202020204" pitchFamily="34" charset="0"/>
                <a:ea typeface="+mj-ea"/>
                <a:cs typeface="Arial" panose="020B0604020202020204" pitchFamily="34" charset="0"/>
              </a:rPr>
              <a:t>nRT</a:t>
            </a:r>
            <a:r>
              <a:rPr kumimoji="0" lang="en-US" altLang="zh-CN" sz="2000" dirty="0">
                <a:latin typeface="Arial" panose="020B0604020202020204" pitchFamily="34" charset="0"/>
                <a:ea typeface="+mj-ea"/>
                <a:cs typeface="Arial" panose="020B0604020202020204" pitchFamily="34" charset="0"/>
              </a:rPr>
              <a:t> &lt; 1</a:t>
            </a:r>
            <a:r>
              <a:rPr kumimoji="0" lang="zh-CN" altLang="en-US" sz="2000" dirty="0">
                <a:latin typeface="Arial" panose="020B0604020202020204" pitchFamily="34" charset="0"/>
                <a:ea typeface="+mj-ea"/>
                <a:cs typeface="Arial" panose="020B0604020202020204" pitchFamily="34" charset="0"/>
              </a:rPr>
              <a:t>；</a:t>
            </a:r>
          </a:p>
          <a:p>
            <a:pPr marL="266700" indent="-266700">
              <a:lnSpc>
                <a:spcPct val="120000"/>
              </a:lnSpc>
              <a:defRPr/>
            </a:pPr>
            <a:r>
              <a:rPr kumimoji="0" lang="en-US" altLang="zh-CN" sz="2000" dirty="0">
                <a:latin typeface="Arial" panose="020B0604020202020204" pitchFamily="34" charset="0"/>
                <a:ea typeface="+mj-ea"/>
                <a:cs typeface="Arial" panose="020B0604020202020204" pitchFamily="34" charset="0"/>
              </a:rPr>
              <a:t>2) </a:t>
            </a:r>
            <a:r>
              <a:rPr kumimoji="0" lang="zh-CN" altLang="en-US" sz="2000" dirty="0">
                <a:latin typeface="Arial" panose="020B0604020202020204" pitchFamily="34" charset="0"/>
                <a:ea typeface="+mj-ea"/>
                <a:cs typeface="Arial" panose="020B0604020202020204" pitchFamily="34" charset="0"/>
              </a:rPr>
              <a:t>由于分子占有一定的空间体积，所以实测体积总是大于理想状态，因此 </a:t>
            </a:r>
            <a:r>
              <a:rPr kumimoji="0" lang="en-US" altLang="zh-CN" sz="2000" i="1" dirty="0">
                <a:solidFill>
                  <a:srgbClr val="FF0000"/>
                </a:solidFill>
                <a:latin typeface="Arial" panose="020B0604020202020204" pitchFamily="34" charset="0"/>
                <a:ea typeface="+mj-ea"/>
                <a:cs typeface="Arial" panose="020B0604020202020204" pitchFamily="34" charset="0"/>
              </a:rPr>
              <a:t>Z</a:t>
            </a:r>
            <a:r>
              <a:rPr kumimoji="0" lang="en-US" altLang="zh-CN" sz="2000" dirty="0">
                <a:solidFill>
                  <a:srgbClr val="FF0000"/>
                </a:solidFill>
                <a:latin typeface="Arial" panose="020B0604020202020204" pitchFamily="34" charset="0"/>
                <a:ea typeface="+mj-ea"/>
                <a:cs typeface="Arial" panose="020B0604020202020204" pitchFamily="34" charset="0"/>
              </a:rPr>
              <a:t> = </a:t>
            </a:r>
            <a:r>
              <a:rPr kumimoji="0" lang="en-US" altLang="zh-CN" sz="2000" i="1" dirty="0" err="1">
                <a:solidFill>
                  <a:srgbClr val="FF0000"/>
                </a:solidFill>
                <a:latin typeface="Arial" panose="020B0604020202020204" pitchFamily="34" charset="0"/>
                <a:ea typeface="+mj-ea"/>
                <a:cs typeface="Arial" panose="020B0604020202020204" pitchFamily="34" charset="0"/>
              </a:rPr>
              <a:t>pV</a:t>
            </a:r>
            <a:r>
              <a:rPr kumimoji="0" lang="en-US" altLang="zh-CN" sz="2000" dirty="0">
                <a:solidFill>
                  <a:srgbClr val="FF0000"/>
                </a:solidFill>
                <a:latin typeface="Arial" panose="020B0604020202020204" pitchFamily="34" charset="0"/>
                <a:ea typeface="+mj-ea"/>
                <a:cs typeface="Arial" panose="020B0604020202020204" pitchFamily="34" charset="0"/>
              </a:rPr>
              <a:t>/</a:t>
            </a:r>
            <a:r>
              <a:rPr kumimoji="0" lang="en-US" altLang="zh-CN" sz="2000" i="1" dirty="0" err="1">
                <a:solidFill>
                  <a:srgbClr val="FF0000"/>
                </a:solidFill>
                <a:latin typeface="Arial" panose="020B0604020202020204" pitchFamily="34" charset="0"/>
                <a:ea typeface="+mj-ea"/>
                <a:cs typeface="Arial" panose="020B0604020202020204" pitchFamily="34" charset="0"/>
              </a:rPr>
              <a:t>nRT</a:t>
            </a:r>
            <a:r>
              <a:rPr kumimoji="0" lang="en-US" altLang="zh-CN" sz="2000" dirty="0">
                <a:solidFill>
                  <a:srgbClr val="FF0000"/>
                </a:solidFill>
                <a:latin typeface="Arial" panose="020B0604020202020204" pitchFamily="34" charset="0"/>
                <a:ea typeface="+mj-ea"/>
                <a:cs typeface="Arial" panose="020B0604020202020204" pitchFamily="34" charset="0"/>
              </a:rPr>
              <a:t> &gt; 1</a:t>
            </a:r>
            <a:r>
              <a:rPr kumimoji="0" lang="zh-CN" altLang="en-US" sz="2000" dirty="0">
                <a:latin typeface="Arial" panose="020B0604020202020204" pitchFamily="34" charset="0"/>
                <a:ea typeface="+mj-ea"/>
                <a:cs typeface="Arial" panose="020B0604020202020204" pitchFamily="34" charset="0"/>
              </a:rPr>
              <a:t>。  </a:t>
            </a:r>
          </a:p>
        </p:txBody>
      </p:sp>
      <p:sp>
        <p:nvSpPr>
          <p:cNvPr id="578567" name="Text Box 7"/>
          <p:cNvSpPr txBox="1">
            <a:spLocks noChangeArrowheads="1"/>
          </p:cNvSpPr>
          <p:nvPr/>
        </p:nvSpPr>
        <p:spPr bwMode="auto">
          <a:xfrm>
            <a:off x="179512" y="2852936"/>
            <a:ext cx="4608512" cy="3379643"/>
          </a:xfrm>
          <a:prstGeom prst="rect">
            <a:avLst/>
          </a:prstGeom>
          <a:noFill/>
          <a:ln w="9525">
            <a:noFill/>
            <a:miter lim="800000"/>
            <a:headEnd/>
            <a:tailEnd/>
          </a:ln>
          <a:effectLst/>
        </p:spPr>
        <p:txBody>
          <a:bodyPr>
            <a:spAutoFit/>
          </a:bodyPr>
          <a:lstStyle/>
          <a:p>
            <a:pPr>
              <a:lnSpc>
                <a:spcPct val="120000"/>
              </a:lnSpc>
              <a:defRPr/>
            </a:pPr>
            <a:r>
              <a:rPr kumimoji="0" lang="en-US" altLang="zh-CN" sz="2000" dirty="0">
                <a:latin typeface="Arial" panose="020B0604020202020204" pitchFamily="34" charset="0"/>
                <a:ea typeface="+mj-ea"/>
                <a:cs typeface="Arial" panose="020B0604020202020204" pitchFamily="34" charset="0"/>
              </a:rPr>
              <a:t>         </a:t>
            </a:r>
            <a:r>
              <a:rPr kumimoji="0" lang="zh-CN" altLang="en-US" sz="2000" dirty="0">
                <a:latin typeface="Arial" panose="020B0604020202020204" pitchFamily="34" charset="0"/>
                <a:ea typeface="+mj-ea"/>
                <a:cs typeface="Arial" panose="020B0604020202020204" pitchFamily="34" charset="0"/>
              </a:rPr>
              <a:t>实际上两种因素同时存在，当</a:t>
            </a:r>
          </a:p>
          <a:p>
            <a:pPr>
              <a:lnSpc>
                <a:spcPct val="120000"/>
              </a:lnSpc>
              <a:defRPr/>
            </a:pPr>
            <a:r>
              <a:rPr kumimoji="0" lang="zh-CN" altLang="en-US" sz="2000" dirty="0">
                <a:latin typeface="Arial" panose="020B0604020202020204" pitchFamily="34" charset="0"/>
                <a:ea typeface="+mj-ea"/>
                <a:cs typeface="Arial" panose="020B0604020202020204" pitchFamily="34" charset="0"/>
              </a:rPr>
              <a:t>分子的吸引力因素起主要作用时，</a:t>
            </a:r>
          </a:p>
          <a:p>
            <a:pPr>
              <a:lnSpc>
                <a:spcPct val="120000"/>
              </a:lnSpc>
              <a:defRPr/>
            </a:pPr>
            <a:r>
              <a:rPr kumimoji="0" lang="zh-CN" altLang="en-US" sz="2000" dirty="0">
                <a:latin typeface="Arial" panose="020B0604020202020204" pitchFamily="34" charset="0"/>
                <a:ea typeface="+mj-ea"/>
                <a:cs typeface="Arial" panose="020B0604020202020204" pitchFamily="34" charset="0"/>
              </a:rPr>
              <a:t>                    </a:t>
            </a:r>
            <a:r>
              <a:rPr kumimoji="0" lang="en-US" altLang="zh-CN" sz="2000" i="1" dirty="0">
                <a:solidFill>
                  <a:srgbClr val="FF00FF"/>
                </a:solidFill>
                <a:latin typeface="Arial" panose="020B0604020202020204" pitchFamily="34" charset="0"/>
                <a:ea typeface="+mj-ea"/>
                <a:cs typeface="Arial" panose="020B0604020202020204" pitchFamily="34" charset="0"/>
              </a:rPr>
              <a:t>Z</a:t>
            </a:r>
            <a:r>
              <a:rPr kumimoji="0" lang="en-US" altLang="zh-CN" sz="2000" dirty="0">
                <a:solidFill>
                  <a:srgbClr val="FF00FF"/>
                </a:solidFill>
                <a:latin typeface="Arial" panose="020B0604020202020204" pitchFamily="34" charset="0"/>
                <a:ea typeface="+mj-ea"/>
                <a:cs typeface="Arial" panose="020B0604020202020204" pitchFamily="34" charset="0"/>
              </a:rPr>
              <a:t> &lt; 1</a:t>
            </a:r>
          </a:p>
          <a:p>
            <a:pPr>
              <a:lnSpc>
                <a:spcPct val="120000"/>
              </a:lnSpc>
              <a:defRPr/>
            </a:pPr>
            <a:r>
              <a:rPr kumimoji="0" lang="en-US" altLang="zh-CN" sz="2000" dirty="0">
                <a:latin typeface="Arial" panose="020B0604020202020204" pitchFamily="34" charset="0"/>
                <a:ea typeface="+mj-ea"/>
                <a:cs typeface="Arial" panose="020B0604020202020204" pitchFamily="34" charset="0"/>
              </a:rPr>
              <a:t>         </a:t>
            </a:r>
            <a:r>
              <a:rPr kumimoji="0" lang="zh-CN" altLang="en-US" sz="2000" dirty="0">
                <a:latin typeface="Arial" panose="020B0604020202020204" pitchFamily="34" charset="0"/>
                <a:ea typeface="+mj-ea"/>
                <a:cs typeface="Arial" panose="020B0604020202020204" pitchFamily="34" charset="0"/>
              </a:rPr>
              <a:t>当体积因素比较突出时，</a:t>
            </a:r>
          </a:p>
          <a:p>
            <a:pPr>
              <a:lnSpc>
                <a:spcPct val="120000"/>
              </a:lnSpc>
              <a:defRPr/>
            </a:pPr>
            <a:r>
              <a:rPr kumimoji="0" lang="zh-CN" altLang="en-US" sz="2000" dirty="0">
                <a:latin typeface="Arial" panose="020B0604020202020204" pitchFamily="34" charset="0"/>
                <a:ea typeface="+mj-ea"/>
                <a:cs typeface="Arial" panose="020B0604020202020204" pitchFamily="34" charset="0"/>
              </a:rPr>
              <a:t>                    </a:t>
            </a:r>
            <a:r>
              <a:rPr kumimoji="0" lang="en-US" altLang="zh-CN" sz="2000" i="1" dirty="0">
                <a:solidFill>
                  <a:srgbClr val="FF00FF"/>
                </a:solidFill>
                <a:latin typeface="Arial" panose="020B0604020202020204" pitchFamily="34" charset="0"/>
                <a:ea typeface="+mj-ea"/>
                <a:cs typeface="Arial" panose="020B0604020202020204" pitchFamily="34" charset="0"/>
              </a:rPr>
              <a:t>Z</a:t>
            </a:r>
            <a:r>
              <a:rPr kumimoji="0" lang="en-US" altLang="zh-CN" sz="2000" dirty="0">
                <a:solidFill>
                  <a:srgbClr val="FF00FF"/>
                </a:solidFill>
                <a:latin typeface="Arial" panose="020B0604020202020204" pitchFamily="34" charset="0"/>
                <a:ea typeface="+mj-ea"/>
                <a:cs typeface="Arial" panose="020B0604020202020204" pitchFamily="34" charset="0"/>
              </a:rPr>
              <a:t> &gt; 1</a:t>
            </a:r>
          </a:p>
          <a:p>
            <a:pPr>
              <a:lnSpc>
                <a:spcPct val="120000"/>
              </a:lnSpc>
              <a:defRPr/>
            </a:pPr>
            <a:r>
              <a:rPr kumimoji="0" lang="en-US" altLang="zh-CN" sz="2000" dirty="0">
                <a:latin typeface="Arial" panose="020B0604020202020204" pitchFamily="34" charset="0"/>
                <a:ea typeface="+mj-ea"/>
                <a:cs typeface="Arial" panose="020B0604020202020204" pitchFamily="34" charset="0"/>
              </a:rPr>
              <a:t>        </a:t>
            </a:r>
            <a:r>
              <a:rPr kumimoji="0" lang="zh-CN" altLang="en-US" sz="2000" dirty="0">
                <a:latin typeface="Arial" panose="020B0604020202020204" pitchFamily="34" charset="0"/>
                <a:ea typeface="+mj-ea"/>
                <a:cs typeface="Arial" panose="020B0604020202020204" pitchFamily="34" charset="0"/>
              </a:rPr>
              <a:t>也有两个因素恰好相抵消的情况，此时 </a:t>
            </a:r>
          </a:p>
          <a:p>
            <a:pPr>
              <a:lnSpc>
                <a:spcPct val="120000"/>
              </a:lnSpc>
              <a:defRPr/>
            </a:pPr>
            <a:r>
              <a:rPr kumimoji="0" lang="zh-CN" altLang="en-US" sz="2000" dirty="0">
                <a:latin typeface="Arial" panose="020B0604020202020204" pitchFamily="34" charset="0"/>
                <a:ea typeface="+mj-ea"/>
                <a:cs typeface="Arial" panose="020B0604020202020204" pitchFamily="34" charset="0"/>
              </a:rPr>
              <a:t>                    </a:t>
            </a:r>
            <a:r>
              <a:rPr kumimoji="0" lang="en-US" altLang="zh-CN" sz="2000" i="1" dirty="0">
                <a:solidFill>
                  <a:srgbClr val="FF00FF"/>
                </a:solidFill>
                <a:latin typeface="Arial" panose="020B0604020202020204" pitchFamily="34" charset="0"/>
                <a:ea typeface="+mj-ea"/>
                <a:cs typeface="Arial" panose="020B0604020202020204" pitchFamily="34" charset="0"/>
              </a:rPr>
              <a:t>Z</a:t>
            </a:r>
            <a:r>
              <a:rPr kumimoji="0" lang="en-US" altLang="zh-CN" sz="2000" dirty="0">
                <a:solidFill>
                  <a:srgbClr val="FF00FF"/>
                </a:solidFill>
                <a:latin typeface="Arial" panose="020B0604020202020204" pitchFamily="34" charset="0"/>
                <a:ea typeface="+mj-ea"/>
                <a:cs typeface="Arial" panose="020B0604020202020204" pitchFamily="34" charset="0"/>
              </a:rPr>
              <a:t> = 1</a:t>
            </a:r>
          </a:p>
          <a:p>
            <a:pPr>
              <a:lnSpc>
                <a:spcPct val="120000"/>
              </a:lnSpc>
              <a:defRPr/>
            </a:pPr>
            <a:r>
              <a:rPr kumimoji="0" lang="zh-CN" altLang="en-US" sz="2000" dirty="0">
                <a:latin typeface="Arial" panose="020B0604020202020204" pitchFamily="34" charset="0"/>
                <a:ea typeface="+mj-ea"/>
                <a:cs typeface="Arial" panose="020B0604020202020204" pitchFamily="34" charset="0"/>
              </a:rPr>
              <a:t>但并非理想气体。</a:t>
            </a:r>
          </a:p>
        </p:txBody>
      </p:sp>
      <p:grpSp>
        <p:nvGrpSpPr>
          <p:cNvPr id="50180" name="Group 10"/>
          <p:cNvGrpSpPr>
            <a:grpSpLocks/>
          </p:cNvGrpSpPr>
          <p:nvPr/>
        </p:nvGrpSpPr>
        <p:grpSpPr bwMode="auto">
          <a:xfrm>
            <a:off x="4859338" y="2781300"/>
            <a:ext cx="3781425" cy="3729038"/>
            <a:chOff x="3456" y="1779"/>
            <a:chExt cx="2580" cy="2349"/>
          </a:xfrm>
        </p:grpSpPr>
        <p:sp>
          <p:nvSpPr>
            <p:cNvPr id="50181" name="Rectangle 3"/>
            <p:cNvSpPr>
              <a:spLocks noChangeArrowheads="1"/>
            </p:cNvSpPr>
            <p:nvPr/>
          </p:nvSpPr>
          <p:spPr bwMode="auto">
            <a:xfrm>
              <a:off x="3456" y="1779"/>
              <a:ext cx="2580" cy="2349"/>
            </a:xfrm>
            <a:prstGeom prst="rect">
              <a:avLst/>
            </a:prstGeom>
            <a:solidFill>
              <a:schemeClr val="bg1"/>
            </a:solidFill>
            <a:ln w="9525">
              <a:solidFill>
                <a:schemeClr val="tx1"/>
              </a:solidFill>
              <a:miter lim="800000"/>
              <a:headEnd/>
              <a:tailEnd/>
            </a:ln>
          </p:spPr>
          <p:txBody>
            <a:bodyPr wrap="none" anchor="ctr"/>
            <a:lstStyle>
              <a:lvl1pPr eaLnBrk="0" hangingPunct="0">
                <a:defRPr kumimoji="1" sz="2400" b="1">
                  <a:solidFill>
                    <a:schemeClr val="tx1"/>
                  </a:solidFill>
                  <a:latin typeface="Times New Roman" pitchFamily="18" charset="0"/>
                  <a:ea typeface="宋体" pitchFamily="2" charset="-122"/>
                </a:defRPr>
              </a:lvl1pPr>
              <a:lvl2pPr marL="742950" indent="-285750" eaLnBrk="0" hangingPunct="0">
                <a:defRPr kumimoji="1" sz="2400" b="1">
                  <a:solidFill>
                    <a:schemeClr val="tx1"/>
                  </a:solidFill>
                  <a:latin typeface="Times New Roman" pitchFamily="18" charset="0"/>
                  <a:ea typeface="宋体" pitchFamily="2" charset="-122"/>
                </a:defRPr>
              </a:lvl2pPr>
              <a:lvl3pPr marL="1143000" indent="-228600" eaLnBrk="0" hangingPunct="0">
                <a:defRPr kumimoji="1" sz="2400" b="1">
                  <a:solidFill>
                    <a:schemeClr val="tx1"/>
                  </a:solidFill>
                  <a:latin typeface="Times New Roman" pitchFamily="18" charset="0"/>
                  <a:ea typeface="宋体" pitchFamily="2" charset="-122"/>
                </a:defRPr>
              </a:lvl3pPr>
              <a:lvl4pPr marL="1600200" indent="-228600" eaLnBrk="0" hangingPunct="0">
                <a:defRPr kumimoji="1" sz="2400" b="1">
                  <a:solidFill>
                    <a:schemeClr val="tx1"/>
                  </a:solidFill>
                  <a:latin typeface="Times New Roman" pitchFamily="18" charset="0"/>
                  <a:ea typeface="宋体" pitchFamily="2" charset="-122"/>
                </a:defRPr>
              </a:lvl4pPr>
              <a:lvl5pPr marL="2057400" indent="-228600" eaLnBrk="0" hangingPunct="0">
                <a:defRPr kumimoji="1" sz="24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9pPr>
            </a:lstStyle>
            <a:p>
              <a:pPr eaLnBrk="1" hangingPunct="1"/>
              <a:endParaRPr lang="zh-CN" altLang="en-US">
                <a:latin typeface="Arial" panose="020B0604020202020204" pitchFamily="34" charset="0"/>
                <a:ea typeface="+mj-ea"/>
                <a:cs typeface="Arial" panose="020B0604020202020204" pitchFamily="34" charset="0"/>
              </a:endParaRPr>
            </a:p>
          </p:txBody>
        </p:sp>
        <p:sp>
          <p:nvSpPr>
            <p:cNvPr id="578568" name="Text Box 8"/>
            <p:cNvSpPr txBox="1">
              <a:spLocks noChangeArrowheads="1"/>
            </p:cNvSpPr>
            <p:nvPr/>
          </p:nvSpPr>
          <p:spPr bwMode="auto">
            <a:xfrm>
              <a:off x="3504" y="3846"/>
              <a:ext cx="2487" cy="250"/>
            </a:xfrm>
            <a:prstGeom prst="rect">
              <a:avLst/>
            </a:prstGeom>
            <a:gradFill rotWithShape="0">
              <a:gsLst>
                <a:gs pos="0">
                  <a:srgbClr val="66FFFF"/>
                </a:gs>
                <a:gs pos="100000">
                  <a:srgbClr val="66FFFF">
                    <a:gamma/>
                    <a:tint val="0"/>
                    <a:invGamma/>
                  </a:srgbClr>
                </a:gs>
              </a:gsLst>
              <a:lin ang="5400000" scaled="1"/>
            </a:gradFill>
            <a:ln w="9525">
              <a:noFill/>
              <a:miter lim="800000"/>
              <a:headEnd/>
              <a:tailEnd/>
            </a:ln>
            <a:effectLst/>
          </p:spPr>
          <p:txBody>
            <a:bodyPr lIns="91425" tIns="45712" rIns="91425" bIns="45712"/>
            <a:lstStyle/>
            <a:p>
              <a:pPr algn="ctr">
                <a:spcBef>
                  <a:spcPct val="50000"/>
                </a:spcBef>
                <a:defRPr/>
              </a:pPr>
              <a:r>
                <a:rPr lang="zh-CN" altLang="en-US" sz="2000">
                  <a:solidFill>
                    <a:srgbClr val="FF0000"/>
                  </a:solidFill>
                  <a:latin typeface="Arial" panose="020B0604020202020204" pitchFamily="34" charset="0"/>
                  <a:ea typeface="+mj-ea"/>
                  <a:cs typeface="Arial" panose="020B0604020202020204" pitchFamily="34" charset="0"/>
                </a:rPr>
                <a:t>气体分子的内聚力</a:t>
              </a:r>
            </a:p>
          </p:txBody>
        </p:sp>
        <p:pic>
          <p:nvPicPr>
            <p:cNvPr id="50183"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b="14719"/>
            <a:stretch>
              <a:fillRect/>
            </a:stretch>
          </p:blipFill>
          <p:spPr bwMode="auto">
            <a:xfrm>
              <a:off x="3493" y="1811"/>
              <a:ext cx="2488" cy="2050"/>
            </a:xfrm>
            <a:prstGeom prst="rect">
              <a:avLst/>
            </a:prstGeom>
            <a:gradFill rotWithShape="0">
              <a:gsLst>
                <a:gs pos="0">
                  <a:srgbClr val="66FFFF"/>
                </a:gs>
                <a:gs pos="50000">
                  <a:srgbClr val="FFFFFF"/>
                </a:gs>
                <a:gs pos="100000">
                  <a:srgbClr val="66FFFF"/>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pic>
      </p:grpSp>
      <p:sp>
        <p:nvSpPr>
          <p:cNvPr id="8" name="Rectangle 6"/>
          <p:cNvSpPr>
            <a:spLocks noChangeArrowheads="1"/>
          </p:cNvSpPr>
          <p:nvPr/>
        </p:nvSpPr>
        <p:spPr bwMode="auto">
          <a:xfrm>
            <a:off x="688032" y="116632"/>
            <a:ext cx="7772400" cy="762000"/>
          </a:xfrm>
          <a:prstGeom prst="rect">
            <a:avLst/>
          </a:prstGeom>
          <a:noFill/>
          <a:ln w="9525">
            <a:noFill/>
            <a:miter lim="800000"/>
            <a:headEnd/>
            <a:tailEnd/>
          </a:ln>
        </p:spPr>
        <p:txBody>
          <a:bodyPr anchor="ctr"/>
          <a:lstStyle/>
          <a:p>
            <a:pPr algn="ctr">
              <a:defRPr/>
            </a:pPr>
            <a:r>
              <a:rPr lang="zh-CN" altLang="en-US" sz="3200" dirty="0">
                <a:solidFill>
                  <a:schemeClr val="accent2">
                    <a:lumMod val="50000"/>
                  </a:schemeClr>
                </a:solidFill>
                <a:latin typeface="Arial" panose="020B0604020202020204" pitchFamily="34" charset="0"/>
                <a:ea typeface="+mj-ea"/>
                <a:cs typeface="Arial" panose="020B0604020202020204" pitchFamily="34" charset="0"/>
              </a:rPr>
              <a:t>两种偏离因素的影响</a:t>
            </a:r>
          </a:p>
        </p:txBody>
      </p:sp>
      <p:sp>
        <p:nvSpPr>
          <p:cNvPr id="9" name="矩形 8"/>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1" i="0" u="none" strike="noStrike" cap="none" normalizeH="0" baseline="0">
              <a:ln>
                <a:noFill/>
              </a:ln>
              <a:solidFill>
                <a:schemeClr val="tx1"/>
              </a:solidFill>
              <a:effectLst/>
              <a:latin typeface="Times New Roman" pitchFamily="18" charset="0"/>
              <a:ea typeface="宋体" pitchFamily="2" charset="-122"/>
            </a:endParaRPr>
          </a:p>
        </p:txBody>
      </p:sp>
      <p:sp>
        <p:nvSpPr>
          <p:cNvPr id="10" name="页脚占位符 1"/>
          <p:cNvSpPr>
            <a:spLocks noGrp="1"/>
          </p:cNvSpPr>
          <p:nvPr>
            <p:ph type="ftr" sz="quarter" idx="10"/>
          </p:nvPr>
        </p:nvSpPr>
        <p:spPr>
          <a:xfrm>
            <a:off x="0" y="6553200"/>
            <a:ext cx="457200" cy="228600"/>
          </a:xfrm>
        </p:spPr>
        <p:txBody>
          <a:bodyPr/>
          <a:lstStyle/>
          <a:p>
            <a:pPr>
              <a:defRPr/>
            </a:pPr>
            <a:fld id="{F1DC486F-0984-4F50-8590-69C2C6FFAA9B}" type="slidenum">
              <a:rPr lang="zh-CN" altLang="en-US" sz="1400" smtClean="0"/>
              <a:pPr>
                <a:defRPr/>
              </a:pPr>
              <a:t>36</a:t>
            </a:fld>
            <a:endParaRPr lang="en-US" altLang="zh-CN" sz="1400"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9591" name="Text Box 7"/>
          <p:cNvSpPr txBox="1">
            <a:spLocks noChangeArrowheads="1"/>
          </p:cNvSpPr>
          <p:nvPr/>
        </p:nvSpPr>
        <p:spPr bwMode="auto">
          <a:xfrm>
            <a:off x="539750" y="4593625"/>
            <a:ext cx="8064500" cy="1481111"/>
          </a:xfrm>
          <a:prstGeom prst="rect">
            <a:avLst/>
          </a:prstGeom>
          <a:noFill/>
          <a:ln w="9525">
            <a:noFill/>
            <a:miter lim="800000"/>
            <a:headEnd/>
            <a:tailEnd/>
          </a:ln>
          <a:effectLst/>
        </p:spPr>
        <p:txBody>
          <a:bodyPr>
            <a:spAutoFit/>
          </a:bodyPr>
          <a:lstStyle/>
          <a:p>
            <a:pPr>
              <a:lnSpc>
                <a:spcPct val="130000"/>
              </a:lnSpc>
              <a:spcBef>
                <a:spcPct val="50000"/>
              </a:spcBef>
              <a:defRPr/>
            </a:pPr>
            <a:r>
              <a:rPr kumimoji="0" lang="zh-CN" altLang="en-US" b="0" dirty="0">
                <a:latin typeface="+mn-lt"/>
                <a:ea typeface="+mj-ea"/>
                <a:cs typeface="Arial" panose="020B0604020202020204" pitchFamily="34" charset="0"/>
              </a:rPr>
              <a:t>其中，常数 </a:t>
            </a:r>
            <a:r>
              <a:rPr kumimoji="0" lang="en-US" altLang="zh-CN" b="0" dirty="0">
                <a:solidFill>
                  <a:srgbClr val="FF0000"/>
                </a:solidFill>
                <a:latin typeface="+mn-lt"/>
                <a:ea typeface="+mj-ea"/>
                <a:cs typeface="Arial" panose="020B0604020202020204" pitchFamily="34" charset="0"/>
              </a:rPr>
              <a:t>a</a:t>
            </a:r>
            <a:r>
              <a:rPr kumimoji="0" lang="zh-CN" altLang="en-US" b="0" dirty="0">
                <a:solidFill>
                  <a:srgbClr val="FF0000"/>
                </a:solidFill>
                <a:latin typeface="+mn-lt"/>
                <a:ea typeface="+mj-ea"/>
                <a:cs typeface="Arial" panose="020B0604020202020204" pitchFamily="34" charset="0"/>
              </a:rPr>
              <a:t> </a:t>
            </a:r>
            <a:r>
              <a:rPr kumimoji="0" lang="zh-CN" altLang="en-US" b="0" dirty="0">
                <a:latin typeface="+mn-lt"/>
                <a:ea typeface="+mj-ea"/>
                <a:cs typeface="Arial" panose="020B0604020202020204" pitchFamily="34" charset="0"/>
              </a:rPr>
              <a:t>用于校正压力，常数 </a:t>
            </a:r>
            <a:r>
              <a:rPr kumimoji="0" lang="en-US" altLang="zh-CN" b="0" dirty="0">
                <a:solidFill>
                  <a:srgbClr val="FF0000"/>
                </a:solidFill>
                <a:latin typeface="+mn-lt"/>
                <a:ea typeface="+mj-ea"/>
                <a:cs typeface="Arial" panose="020B0604020202020204" pitchFamily="34" charset="0"/>
              </a:rPr>
              <a:t>b</a:t>
            </a:r>
            <a:r>
              <a:rPr kumimoji="0" lang="zh-CN" altLang="en-US" b="0" dirty="0">
                <a:solidFill>
                  <a:srgbClr val="FF0000"/>
                </a:solidFill>
                <a:latin typeface="+mn-lt"/>
                <a:ea typeface="+mj-ea"/>
                <a:cs typeface="Arial" panose="020B0604020202020204" pitchFamily="34" charset="0"/>
              </a:rPr>
              <a:t> </a:t>
            </a:r>
            <a:r>
              <a:rPr kumimoji="0" lang="zh-CN" altLang="en-US" b="0" dirty="0">
                <a:latin typeface="+mn-lt"/>
                <a:ea typeface="+mj-ea"/>
                <a:cs typeface="Arial" panose="020B0604020202020204" pitchFamily="34" charset="0"/>
              </a:rPr>
              <a:t>用于修正体积，称为</a:t>
            </a:r>
            <a:r>
              <a:rPr kumimoji="0" lang="en-US" altLang="zh-CN" b="0" dirty="0">
                <a:latin typeface="+mn-lt"/>
                <a:ea typeface="+mj-ea"/>
                <a:cs typeface="Arial" panose="020B0604020202020204" pitchFamily="34" charset="0"/>
              </a:rPr>
              <a:t>van </a:t>
            </a:r>
            <a:r>
              <a:rPr kumimoji="0" lang="en-US" altLang="zh-CN" b="0" dirty="0" err="1">
                <a:latin typeface="+mn-lt"/>
                <a:ea typeface="+mj-ea"/>
                <a:cs typeface="Arial" panose="020B0604020202020204" pitchFamily="34" charset="0"/>
              </a:rPr>
              <a:t>der</a:t>
            </a:r>
            <a:r>
              <a:rPr kumimoji="0" lang="en-US" altLang="zh-CN" b="0" dirty="0">
                <a:latin typeface="+mn-lt"/>
                <a:ea typeface="+mj-ea"/>
                <a:cs typeface="Arial" panose="020B0604020202020204" pitchFamily="34" charset="0"/>
              </a:rPr>
              <a:t> Waals</a:t>
            </a:r>
            <a:r>
              <a:rPr kumimoji="0" lang="zh-CN" altLang="en-US" b="0" dirty="0">
                <a:latin typeface="+mn-lt"/>
                <a:ea typeface="+mj-ea"/>
                <a:cs typeface="Arial" panose="020B0604020202020204" pitchFamily="34" charset="0"/>
              </a:rPr>
              <a:t>常数。常数 </a:t>
            </a:r>
            <a:r>
              <a:rPr kumimoji="0" lang="en-US" altLang="zh-CN" b="0" dirty="0">
                <a:solidFill>
                  <a:srgbClr val="FF0000"/>
                </a:solidFill>
                <a:latin typeface="+mn-lt"/>
                <a:ea typeface="+mj-ea"/>
                <a:cs typeface="Arial" panose="020B0604020202020204" pitchFamily="34" charset="0"/>
              </a:rPr>
              <a:t>b</a:t>
            </a:r>
            <a:r>
              <a:rPr kumimoji="0" lang="zh-CN" altLang="en-US" b="0" dirty="0">
                <a:solidFill>
                  <a:srgbClr val="FF0000"/>
                </a:solidFill>
                <a:latin typeface="+mn-lt"/>
                <a:ea typeface="+mj-ea"/>
                <a:cs typeface="Arial" panose="020B0604020202020204" pitchFamily="34" charset="0"/>
              </a:rPr>
              <a:t> </a:t>
            </a:r>
            <a:r>
              <a:rPr kumimoji="0" lang="zh-CN" altLang="en-US" b="0" dirty="0">
                <a:latin typeface="+mn-lt"/>
                <a:ea typeface="+mj-ea"/>
                <a:cs typeface="Arial" panose="020B0604020202020204" pitchFamily="34" charset="0"/>
              </a:rPr>
              <a:t>大致等于气体在液态时的摩尔体积，而常数 </a:t>
            </a:r>
            <a:r>
              <a:rPr kumimoji="0" lang="en-US" altLang="zh-CN" b="0" dirty="0">
                <a:solidFill>
                  <a:srgbClr val="FF0000"/>
                </a:solidFill>
                <a:latin typeface="+mn-lt"/>
                <a:ea typeface="+mj-ea"/>
                <a:cs typeface="Arial" panose="020B0604020202020204" pitchFamily="34" charset="0"/>
              </a:rPr>
              <a:t>a</a:t>
            </a:r>
            <a:r>
              <a:rPr kumimoji="0" lang="zh-CN" altLang="en-US" b="0" dirty="0">
                <a:solidFill>
                  <a:srgbClr val="FF0000"/>
                </a:solidFill>
                <a:latin typeface="+mn-lt"/>
                <a:ea typeface="+mj-ea"/>
                <a:cs typeface="Arial" panose="020B0604020202020204" pitchFamily="34" charset="0"/>
              </a:rPr>
              <a:t> </a:t>
            </a:r>
            <a:r>
              <a:rPr kumimoji="0" lang="zh-CN" altLang="en-US" b="0" dirty="0">
                <a:latin typeface="+mn-lt"/>
                <a:ea typeface="+mj-ea"/>
                <a:cs typeface="Arial" panose="020B0604020202020204" pitchFamily="34" charset="0"/>
              </a:rPr>
              <a:t>值随沸点升高而增大。</a:t>
            </a:r>
          </a:p>
        </p:txBody>
      </p:sp>
      <p:grpSp>
        <p:nvGrpSpPr>
          <p:cNvPr id="9222" name="Group 9"/>
          <p:cNvGrpSpPr>
            <a:grpSpLocks/>
          </p:cNvGrpSpPr>
          <p:nvPr/>
        </p:nvGrpSpPr>
        <p:grpSpPr bwMode="auto">
          <a:xfrm>
            <a:off x="729456" y="1198846"/>
            <a:ext cx="7920037" cy="3133725"/>
            <a:chOff x="432" y="912"/>
            <a:chExt cx="5405" cy="1974"/>
          </a:xfrm>
        </p:grpSpPr>
        <p:sp>
          <p:nvSpPr>
            <p:cNvPr id="9223" name="Rectangle 2"/>
            <p:cNvSpPr>
              <a:spLocks noChangeArrowheads="1"/>
            </p:cNvSpPr>
            <p:nvPr/>
          </p:nvSpPr>
          <p:spPr bwMode="auto">
            <a:xfrm>
              <a:off x="432" y="912"/>
              <a:ext cx="5405" cy="1974"/>
            </a:xfrm>
            <a:prstGeom prst="rect">
              <a:avLst/>
            </a:prstGeom>
            <a:gradFill rotWithShape="0">
              <a:gsLst>
                <a:gs pos="0">
                  <a:srgbClr val="66FFFF"/>
                </a:gs>
                <a:gs pos="50000">
                  <a:srgbClr val="FFFFFF"/>
                </a:gs>
                <a:gs pos="100000">
                  <a:srgbClr val="66FFFF"/>
                </a:gs>
              </a:gsLst>
              <a:lin ang="5400000" scaled="1"/>
            </a:gradFill>
            <a:ln w="9525">
              <a:solidFill>
                <a:schemeClr val="tx1"/>
              </a:solidFill>
              <a:miter lim="800000"/>
              <a:headEnd/>
              <a:tailEnd/>
            </a:ln>
          </p:spPr>
          <p:txBody>
            <a:bodyPr wrap="none" anchor="ctr"/>
            <a:lstStyle>
              <a:lvl1pPr eaLnBrk="0" hangingPunct="0">
                <a:defRPr kumimoji="1" sz="2400" b="1">
                  <a:solidFill>
                    <a:schemeClr val="tx1"/>
                  </a:solidFill>
                  <a:latin typeface="Times New Roman" pitchFamily="18" charset="0"/>
                  <a:ea typeface="宋体" pitchFamily="2" charset="-122"/>
                </a:defRPr>
              </a:lvl1pPr>
              <a:lvl2pPr marL="742950" indent="-285750" eaLnBrk="0" hangingPunct="0">
                <a:defRPr kumimoji="1" sz="2400" b="1">
                  <a:solidFill>
                    <a:schemeClr val="tx1"/>
                  </a:solidFill>
                  <a:latin typeface="Times New Roman" pitchFamily="18" charset="0"/>
                  <a:ea typeface="宋体" pitchFamily="2" charset="-122"/>
                </a:defRPr>
              </a:lvl2pPr>
              <a:lvl3pPr marL="1143000" indent="-228600" eaLnBrk="0" hangingPunct="0">
                <a:defRPr kumimoji="1" sz="2400" b="1">
                  <a:solidFill>
                    <a:schemeClr val="tx1"/>
                  </a:solidFill>
                  <a:latin typeface="Times New Roman" pitchFamily="18" charset="0"/>
                  <a:ea typeface="宋体" pitchFamily="2" charset="-122"/>
                </a:defRPr>
              </a:lvl3pPr>
              <a:lvl4pPr marL="1600200" indent="-228600" eaLnBrk="0" hangingPunct="0">
                <a:defRPr kumimoji="1" sz="2400" b="1">
                  <a:solidFill>
                    <a:schemeClr val="tx1"/>
                  </a:solidFill>
                  <a:latin typeface="Times New Roman" pitchFamily="18" charset="0"/>
                  <a:ea typeface="宋体" pitchFamily="2" charset="-122"/>
                </a:defRPr>
              </a:lvl4pPr>
              <a:lvl5pPr marL="2057400" indent="-228600" eaLnBrk="0" hangingPunct="0">
                <a:defRPr kumimoji="1" sz="24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9pPr>
            </a:lstStyle>
            <a:p>
              <a:pPr eaLnBrk="1" hangingPunct="1"/>
              <a:endParaRPr lang="zh-CN" altLang="en-US"/>
            </a:p>
          </p:txBody>
        </p:sp>
        <p:graphicFrame>
          <p:nvGraphicFramePr>
            <p:cNvPr id="9218" name="Object 3"/>
            <p:cNvGraphicFramePr>
              <a:graphicFrameLocks noChangeAspect="1"/>
            </p:cNvGraphicFramePr>
            <p:nvPr/>
          </p:nvGraphicFramePr>
          <p:xfrm>
            <a:off x="1056" y="1056"/>
            <a:ext cx="3076" cy="808"/>
          </p:xfrm>
          <a:graphic>
            <a:graphicData uri="http://schemas.openxmlformats.org/presentationml/2006/ole">
              <mc:AlternateContent xmlns:mc="http://schemas.openxmlformats.org/markup-compatibility/2006">
                <mc:Choice xmlns:v="urn:schemas-microsoft-com:vml" Requires="v">
                  <p:oleObj name="Equation" r:id="rId2" imgW="1650960" imgH="444240" progId="Equation.3">
                    <p:embed/>
                  </p:oleObj>
                </mc:Choice>
                <mc:Fallback>
                  <p:oleObj name="Equation" r:id="rId2" imgW="1650960" imgH="444240" progId="Equation.3">
                    <p:embed/>
                    <p:pic>
                      <p:nvPicPr>
                        <p:cNvPr id="0" name="Object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6" y="1056"/>
                          <a:ext cx="3076" cy="808"/>
                        </a:xfrm>
                        <a:prstGeom prst="rect">
                          <a:avLst/>
                        </a:prstGeom>
                        <a:noFill/>
                        <a:extLst>
                          <a:ext uri="{909E8E84-426E-40DD-AFC4-6F175D3DCCD1}">
                            <a14:hiddenFill xmlns:a14="http://schemas.microsoft.com/office/drawing/2010/main">
                              <a:solidFill>
                                <a:schemeClr val="bg1"/>
                              </a:solidFill>
                            </a14:hiddenFill>
                          </a:ext>
                        </a:extLst>
                      </p:spPr>
                    </p:pic>
                  </p:oleObj>
                </mc:Fallback>
              </mc:AlternateContent>
            </a:graphicData>
          </a:graphic>
        </p:graphicFrame>
        <p:graphicFrame>
          <p:nvGraphicFramePr>
            <p:cNvPr id="9219" name="Object 4"/>
            <p:cNvGraphicFramePr>
              <a:graphicFrameLocks noChangeAspect="1"/>
            </p:cNvGraphicFramePr>
            <p:nvPr/>
          </p:nvGraphicFramePr>
          <p:xfrm>
            <a:off x="1095" y="1977"/>
            <a:ext cx="2832" cy="711"/>
          </p:xfrm>
          <a:graphic>
            <a:graphicData uri="http://schemas.openxmlformats.org/presentationml/2006/ole">
              <mc:AlternateContent xmlns:mc="http://schemas.openxmlformats.org/markup-compatibility/2006">
                <mc:Choice xmlns:v="urn:schemas-microsoft-com:vml" Requires="v">
                  <p:oleObj name="Equation" r:id="rId4" imgW="2463480" imgH="622080" progId="Equation.3">
                    <p:embed/>
                  </p:oleObj>
                </mc:Choice>
                <mc:Fallback>
                  <p:oleObj name="Equation" r:id="rId4" imgW="2463480" imgH="622080" progId="Equation.3">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95" y="1977"/>
                          <a:ext cx="2832" cy="711"/>
                        </a:xfrm>
                        <a:prstGeom prst="rect">
                          <a:avLst/>
                        </a:prstGeom>
                        <a:noFill/>
                        <a:extLst>
                          <a:ext uri="{909E8E84-426E-40DD-AFC4-6F175D3DCCD1}">
                            <a14:hiddenFill xmlns:a14="http://schemas.microsoft.com/office/drawing/2010/main">
                              <a:solidFill>
                                <a:schemeClr val="bg1"/>
                              </a:solidFill>
                            </a14:hiddenFill>
                          </a:ext>
                        </a:extLst>
                      </p:spPr>
                    </p:pic>
                  </p:oleObj>
                </mc:Fallback>
              </mc:AlternateContent>
            </a:graphicData>
          </a:graphic>
        </p:graphicFrame>
        <p:sp>
          <p:nvSpPr>
            <p:cNvPr id="9224" name="Text Box 8"/>
            <p:cNvSpPr txBox="1">
              <a:spLocks noChangeArrowheads="1"/>
            </p:cNvSpPr>
            <p:nvPr/>
          </p:nvSpPr>
          <p:spPr bwMode="auto">
            <a:xfrm>
              <a:off x="4032" y="2178"/>
              <a:ext cx="153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5" tIns="45712" rIns="91425" bIns="45712">
              <a:spAutoFit/>
            </a:bodyPr>
            <a:lstStyle>
              <a:lvl1pPr eaLnBrk="0" hangingPunct="0">
                <a:defRPr kumimoji="1" sz="2400" b="1">
                  <a:solidFill>
                    <a:schemeClr val="tx1"/>
                  </a:solidFill>
                  <a:latin typeface="Times New Roman" pitchFamily="18" charset="0"/>
                  <a:ea typeface="宋体" pitchFamily="2" charset="-122"/>
                </a:defRPr>
              </a:lvl1pPr>
              <a:lvl2pPr marL="742950" indent="-285750" eaLnBrk="0" hangingPunct="0">
                <a:defRPr kumimoji="1" sz="2400" b="1">
                  <a:solidFill>
                    <a:schemeClr val="tx1"/>
                  </a:solidFill>
                  <a:latin typeface="Times New Roman" pitchFamily="18" charset="0"/>
                  <a:ea typeface="宋体" pitchFamily="2" charset="-122"/>
                </a:defRPr>
              </a:lvl2pPr>
              <a:lvl3pPr marL="1143000" indent="-228600" eaLnBrk="0" hangingPunct="0">
                <a:defRPr kumimoji="1" sz="2400" b="1">
                  <a:solidFill>
                    <a:schemeClr val="tx1"/>
                  </a:solidFill>
                  <a:latin typeface="Times New Roman" pitchFamily="18" charset="0"/>
                  <a:ea typeface="宋体" pitchFamily="2" charset="-122"/>
                </a:defRPr>
              </a:lvl3pPr>
              <a:lvl4pPr marL="1600200" indent="-228600" eaLnBrk="0" hangingPunct="0">
                <a:defRPr kumimoji="1" sz="2400" b="1">
                  <a:solidFill>
                    <a:schemeClr val="tx1"/>
                  </a:solidFill>
                  <a:latin typeface="Times New Roman" pitchFamily="18" charset="0"/>
                  <a:ea typeface="宋体" pitchFamily="2" charset="-122"/>
                </a:defRPr>
              </a:lvl4pPr>
              <a:lvl5pPr marL="2057400" indent="-228600" eaLnBrk="0" hangingPunct="0">
                <a:defRPr kumimoji="1" sz="24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9pPr>
            </a:lstStyle>
            <a:p>
              <a:pPr eaLnBrk="1" hangingPunct="1">
                <a:spcBef>
                  <a:spcPct val="50000"/>
                </a:spcBef>
              </a:pPr>
              <a:r>
                <a:rPr lang="en-US" altLang="zh-CN" sz="2800" dirty="0"/>
                <a:t>(</a:t>
              </a:r>
              <a:r>
                <a:rPr lang="en-US" altLang="zh-CN" sz="2800" i="1" dirty="0"/>
                <a:t>n</a:t>
              </a:r>
              <a:r>
                <a:rPr lang="en-US" altLang="zh-CN" sz="2800" dirty="0"/>
                <a:t> = 1 </a:t>
              </a:r>
              <a:r>
                <a:rPr lang="en-US" altLang="zh-CN" sz="2800" dirty="0" err="1"/>
                <a:t>mol</a:t>
              </a:r>
              <a:r>
                <a:rPr lang="en-US" altLang="zh-CN" sz="2800" dirty="0"/>
                <a:t> </a:t>
              </a:r>
              <a:r>
                <a:rPr lang="zh-CN" altLang="en-US" sz="2800" dirty="0"/>
                <a:t>时</a:t>
              </a:r>
              <a:r>
                <a:rPr lang="en-US" altLang="zh-CN" sz="2800" dirty="0"/>
                <a:t>)</a:t>
              </a:r>
            </a:p>
          </p:txBody>
        </p:sp>
      </p:grpSp>
      <p:sp>
        <p:nvSpPr>
          <p:cNvPr id="9" name="Rectangle 6"/>
          <p:cNvSpPr>
            <a:spLocks noChangeArrowheads="1"/>
          </p:cNvSpPr>
          <p:nvPr/>
        </p:nvSpPr>
        <p:spPr bwMode="auto">
          <a:xfrm>
            <a:off x="683568" y="116632"/>
            <a:ext cx="7772400" cy="762000"/>
          </a:xfrm>
          <a:prstGeom prst="rect">
            <a:avLst/>
          </a:prstGeom>
          <a:noFill/>
          <a:ln w="9525">
            <a:noFill/>
            <a:miter lim="800000"/>
            <a:headEnd/>
            <a:tailEnd/>
          </a:ln>
        </p:spPr>
        <p:txBody>
          <a:bodyPr anchor="ctr"/>
          <a:lstStyle/>
          <a:p>
            <a:pPr algn="ctr">
              <a:defRPr/>
            </a:pPr>
            <a:r>
              <a:rPr lang="zh-CN" altLang="en-US" sz="3200" dirty="0">
                <a:solidFill>
                  <a:schemeClr val="accent2">
                    <a:lumMod val="50000"/>
                  </a:schemeClr>
                </a:solidFill>
                <a:latin typeface="Arial" panose="020B0604020202020204" pitchFamily="34" charset="0"/>
                <a:ea typeface="+mj-ea"/>
                <a:cs typeface="Arial" panose="020B0604020202020204" pitchFamily="34" charset="0"/>
              </a:rPr>
              <a:t>实际气体的范德华方程</a:t>
            </a:r>
          </a:p>
        </p:txBody>
      </p:sp>
      <p:sp>
        <p:nvSpPr>
          <p:cNvPr id="10" name="矩形 9"/>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1" i="0" u="none" strike="noStrike" cap="none" normalizeH="0" baseline="0">
              <a:ln>
                <a:noFill/>
              </a:ln>
              <a:solidFill>
                <a:schemeClr val="tx1"/>
              </a:solidFill>
              <a:effectLst/>
              <a:latin typeface="Times New Roman" pitchFamily="18" charset="0"/>
              <a:ea typeface="宋体" pitchFamily="2" charset="-122"/>
            </a:endParaRPr>
          </a:p>
        </p:txBody>
      </p:sp>
      <p:sp>
        <p:nvSpPr>
          <p:cNvPr id="11" name="页脚占位符 1"/>
          <p:cNvSpPr>
            <a:spLocks noGrp="1"/>
          </p:cNvSpPr>
          <p:nvPr>
            <p:ph type="ftr" sz="quarter" idx="10"/>
          </p:nvPr>
        </p:nvSpPr>
        <p:spPr>
          <a:xfrm>
            <a:off x="0" y="6553200"/>
            <a:ext cx="457200" cy="228600"/>
          </a:xfrm>
        </p:spPr>
        <p:txBody>
          <a:bodyPr/>
          <a:lstStyle/>
          <a:p>
            <a:pPr>
              <a:defRPr/>
            </a:pPr>
            <a:fld id="{F1DC486F-0984-4F50-8590-69C2C6FFAA9B}" type="slidenum">
              <a:rPr lang="zh-CN" altLang="en-US" sz="1400" smtClean="0"/>
              <a:pPr>
                <a:defRPr/>
              </a:pPr>
              <a:t>37</a:t>
            </a:fld>
            <a:endParaRPr lang="en-US" altLang="zh-CN" sz="1400"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247" name="Group 65"/>
          <p:cNvGrpSpPr>
            <a:grpSpLocks/>
          </p:cNvGrpSpPr>
          <p:nvPr/>
        </p:nvGrpSpPr>
        <p:grpSpPr bwMode="auto">
          <a:xfrm>
            <a:off x="683568" y="1412776"/>
            <a:ext cx="7772400" cy="4710112"/>
            <a:chOff x="576" y="897"/>
            <a:chExt cx="5304" cy="2967"/>
          </a:xfrm>
          <a:solidFill>
            <a:srgbClr val="FFFF00"/>
          </a:solidFill>
        </p:grpSpPr>
        <p:sp>
          <p:nvSpPr>
            <p:cNvPr id="580613" name="Rectangle 5"/>
            <p:cNvSpPr>
              <a:spLocks noChangeArrowheads="1"/>
            </p:cNvSpPr>
            <p:nvPr/>
          </p:nvSpPr>
          <p:spPr bwMode="auto">
            <a:xfrm>
              <a:off x="4819" y="3501"/>
              <a:ext cx="1061" cy="363"/>
            </a:xfrm>
            <a:prstGeom prst="rect">
              <a:avLst/>
            </a:prstGeom>
            <a:grpFill/>
            <a:ln w="9525">
              <a:noFill/>
              <a:miter lim="800000"/>
              <a:headEnd/>
              <a:tailEnd/>
            </a:ln>
            <a:effectLst/>
          </p:spPr>
          <p:txBody>
            <a:bodyPr anchor="ctr"/>
            <a:lstStyle/>
            <a:p>
              <a:pPr algn="ctr">
                <a:spcBef>
                  <a:spcPct val="20000"/>
                </a:spcBef>
                <a:buClr>
                  <a:schemeClr val="tx2"/>
                </a:buClr>
                <a:buSzPct val="75000"/>
                <a:buFont typeface="Wingdings" pitchFamily="2" charset="2"/>
                <a:buNone/>
                <a:defRPr/>
              </a:pPr>
              <a:r>
                <a:rPr lang="en-US" altLang="zh-CN">
                  <a:solidFill>
                    <a:srgbClr val="FF0000"/>
                  </a:solidFill>
                  <a:effectLst>
                    <a:outerShdw blurRad="38100" dist="38100" dir="2700000" algn="tl">
                      <a:srgbClr val="FFFFFF"/>
                    </a:outerShdw>
                  </a:effectLst>
                </a:rPr>
                <a:t>0.054</a:t>
              </a:r>
            </a:p>
          </p:txBody>
        </p:sp>
        <p:sp>
          <p:nvSpPr>
            <p:cNvPr id="580614" name="Rectangle 6"/>
            <p:cNvSpPr>
              <a:spLocks noChangeArrowheads="1"/>
            </p:cNvSpPr>
            <p:nvPr/>
          </p:nvSpPr>
          <p:spPr bwMode="auto">
            <a:xfrm>
              <a:off x="3759" y="3501"/>
              <a:ext cx="1062" cy="363"/>
            </a:xfrm>
            <a:prstGeom prst="rect">
              <a:avLst/>
            </a:prstGeom>
            <a:grpFill/>
            <a:ln w="9525">
              <a:noFill/>
              <a:miter lim="800000"/>
              <a:headEnd/>
              <a:tailEnd/>
            </a:ln>
            <a:effectLst/>
          </p:spPr>
          <p:txBody>
            <a:bodyPr anchor="ctr"/>
            <a:lstStyle/>
            <a:p>
              <a:pPr algn="ctr">
                <a:spcBef>
                  <a:spcPct val="20000"/>
                </a:spcBef>
                <a:buClr>
                  <a:schemeClr val="tx2"/>
                </a:buClr>
                <a:buSzPct val="75000"/>
                <a:buFont typeface="Wingdings" pitchFamily="2" charset="2"/>
                <a:buNone/>
                <a:defRPr/>
              </a:pPr>
              <a:r>
                <a:rPr lang="en-US" altLang="zh-CN">
                  <a:solidFill>
                    <a:srgbClr val="FF0000"/>
                  </a:solidFill>
                  <a:effectLst>
                    <a:outerShdw blurRad="38100" dist="38100" dir="2700000" algn="tl">
                      <a:srgbClr val="FFFFFF"/>
                    </a:outerShdw>
                  </a:effectLst>
                </a:rPr>
                <a:t>-34</a:t>
              </a:r>
            </a:p>
          </p:txBody>
        </p:sp>
        <p:sp>
          <p:nvSpPr>
            <p:cNvPr id="580615" name="Rectangle 7"/>
            <p:cNvSpPr>
              <a:spLocks noChangeArrowheads="1"/>
            </p:cNvSpPr>
            <p:nvPr/>
          </p:nvSpPr>
          <p:spPr bwMode="auto">
            <a:xfrm>
              <a:off x="2604" y="3501"/>
              <a:ext cx="1155" cy="363"/>
            </a:xfrm>
            <a:prstGeom prst="rect">
              <a:avLst/>
            </a:prstGeom>
            <a:grpFill/>
            <a:ln w="9525">
              <a:noFill/>
              <a:miter lim="800000"/>
              <a:headEnd/>
              <a:tailEnd/>
            </a:ln>
            <a:effectLst/>
          </p:spPr>
          <p:txBody>
            <a:bodyPr anchor="ctr"/>
            <a:lstStyle/>
            <a:p>
              <a:pPr algn="ctr">
                <a:spcBef>
                  <a:spcPct val="20000"/>
                </a:spcBef>
                <a:buClr>
                  <a:schemeClr val="tx2"/>
                </a:buClr>
                <a:buSzPct val="75000"/>
                <a:buFont typeface="Wingdings" pitchFamily="2" charset="2"/>
                <a:buNone/>
                <a:defRPr/>
              </a:pPr>
              <a:r>
                <a:rPr lang="en-US" altLang="zh-CN">
                  <a:solidFill>
                    <a:srgbClr val="FF0000"/>
                  </a:solidFill>
                  <a:effectLst>
                    <a:outerShdw blurRad="38100" dist="38100" dir="2700000" algn="tl">
                      <a:srgbClr val="FFFFFF"/>
                    </a:outerShdw>
                  </a:effectLst>
                </a:rPr>
                <a:t>0.05622</a:t>
              </a:r>
            </a:p>
          </p:txBody>
        </p:sp>
        <p:sp>
          <p:nvSpPr>
            <p:cNvPr id="580616" name="Rectangle 8"/>
            <p:cNvSpPr>
              <a:spLocks noChangeArrowheads="1"/>
            </p:cNvSpPr>
            <p:nvPr/>
          </p:nvSpPr>
          <p:spPr bwMode="auto">
            <a:xfrm>
              <a:off x="1326" y="3501"/>
              <a:ext cx="1278" cy="363"/>
            </a:xfrm>
            <a:prstGeom prst="rect">
              <a:avLst/>
            </a:prstGeom>
            <a:grpFill/>
            <a:ln w="9525">
              <a:noFill/>
              <a:miter lim="800000"/>
              <a:headEnd/>
              <a:tailEnd/>
            </a:ln>
            <a:effectLst/>
          </p:spPr>
          <p:txBody>
            <a:bodyPr anchor="ctr"/>
            <a:lstStyle/>
            <a:p>
              <a:pPr algn="ctr">
                <a:spcBef>
                  <a:spcPct val="20000"/>
                </a:spcBef>
                <a:buClr>
                  <a:schemeClr val="tx2"/>
                </a:buClr>
                <a:buSzPct val="75000"/>
                <a:buFont typeface="Wingdings" pitchFamily="2" charset="2"/>
                <a:buNone/>
                <a:defRPr/>
              </a:pPr>
              <a:r>
                <a:rPr lang="en-US" altLang="zh-CN">
                  <a:solidFill>
                    <a:srgbClr val="FF0000"/>
                  </a:solidFill>
                  <a:effectLst>
                    <a:outerShdw blurRad="38100" dist="38100" dir="2700000" algn="tl">
                      <a:srgbClr val="FFFFFF"/>
                    </a:outerShdw>
                  </a:effectLst>
                </a:rPr>
                <a:t>657.7</a:t>
              </a:r>
            </a:p>
          </p:txBody>
        </p:sp>
        <p:sp>
          <p:nvSpPr>
            <p:cNvPr id="580617" name="Rectangle 9"/>
            <p:cNvSpPr>
              <a:spLocks noChangeArrowheads="1"/>
            </p:cNvSpPr>
            <p:nvPr/>
          </p:nvSpPr>
          <p:spPr bwMode="auto">
            <a:xfrm>
              <a:off x="576" y="3501"/>
              <a:ext cx="750" cy="363"/>
            </a:xfrm>
            <a:prstGeom prst="rect">
              <a:avLst/>
            </a:prstGeom>
            <a:grpFill/>
            <a:ln w="9525">
              <a:noFill/>
              <a:miter lim="800000"/>
              <a:headEnd/>
              <a:tailEnd/>
            </a:ln>
            <a:effectLst/>
          </p:spPr>
          <p:txBody>
            <a:bodyPr anchor="ctr"/>
            <a:lstStyle/>
            <a:p>
              <a:pPr algn="ctr">
                <a:spcBef>
                  <a:spcPct val="20000"/>
                </a:spcBef>
                <a:buClr>
                  <a:schemeClr val="tx2"/>
                </a:buClr>
                <a:buSzPct val="75000"/>
                <a:buFont typeface="Wingdings" pitchFamily="2" charset="2"/>
                <a:buNone/>
                <a:defRPr/>
              </a:pPr>
              <a:r>
                <a:rPr lang="en-US" altLang="zh-CN">
                  <a:solidFill>
                    <a:srgbClr val="FF0000"/>
                  </a:solidFill>
                  <a:effectLst>
                    <a:outerShdw blurRad="38100" dist="38100" dir="2700000" algn="tl">
                      <a:srgbClr val="FFFFFF"/>
                    </a:outerShdw>
                  </a:effectLst>
                </a:rPr>
                <a:t>Cl</a:t>
              </a:r>
              <a:r>
                <a:rPr lang="en-US" altLang="zh-CN" baseline="-25000">
                  <a:solidFill>
                    <a:srgbClr val="FF0000"/>
                  </a:solidFill>
                  <a:effectLst>
                    <a:outerShdw blurRad="38100" dist="38100" dir="2700000" algn="tl">
                      <a:srgbClr val="FFFFFF"/>
                    </a:outerShdw>
                  </a:effectLst>
                </a:rPr>
                <a:t>2</a:t>
              </a:r>
            </a:p>
          </p:txBody>
        </p:sp>
        <p:sp>
          <p:nvSpPr>
            <p:cNvPr id="580618" name="Rectangle 10"/>
            <p:cNvSpPr>
              <a:spLocks noChangeArrowheads="1"/>
            </p:cNvSpPr>
            <p:nvPr/>
          </p:nvSpPr>
          <p:spPr bwMode="auto">
            <a:xfrm>
              <a:off x="4819" y="3138"/>
              <a:ext cx="1061" cy="363"/>
            </a:xfrm>
            <a:prstGeom prst="rect">
              <a:avLst/>
            </a:prstGeom>
            <a:grpFill/>
            <a:ln w="9525">
              <a:noFill/>
              <a:miter lim="800000"/>
              <a:headEnd/>
              <a:tailEnd/>
            </a:ln>
            <a:effectLst/>
          </p:spPr>
          <p:txBody>
            <a:bodyPr anchor="ctr"/>
            <a:lstStyle>
              <a:lvl1pPr eaLnBrk="0" hangingPunct="0">
                <a:defRPr kumimoji="1" sz="2400" b="1">
                  <a:solidFill>
                    <a:schemeClr val="tx1"/>
                  </a:solidFill>
                  <a:latin typeface="Times New Roman" pitchFamily="18" charset="0"/>
                  <a:ea typeface="宋体" pitchFamily="2" charset="-122"/>
                </a:defRPr>
              </a:lvl1pPr>
              <a:lvl2pPr marL="742950" indent="-285750" eaLnBrk="0" hangingPunct="0">
                <a:defRPr kumimoji="1" sz="2400" b="1">
                  <a:solidFill>
                    <a:schemeClr val="tx1"/>
                  </a:solidFill>
                  <a:latin typeface="Times New Roman" pitchFamily="18" charset="0"/>
                  <a:ea typeface="宋体" pitchFamily="2" charset="-122"/>
                </a:defRPr>
              </a:lvl2pPr>
              <a:lvl3pPr marL="1143000" indent="-228600" eaLnBrk="0" hangingPunct="0">
                <a:defRPr kumimoji="1" sz="2400" b="1">
                  <a:solidFill>
                    <a:schemeClr val="tx1"/>
                  </a:solidFill>
                  <a:latin typeface="Times New Roman" pitchFamily="18" charset="0"/>
                  <a:ea typeface="宋体" pitchFamily="2" charset="-122"/>
                </a:defRPr>
              </a:lvl3pPr>
              <a:lvl4pPr marL="1600200" indent="-228600" eaLnBrk="0" hangingPunct="0">
                <a:defRPr kumimoji="1" sz="2400" b="1">
                  <a:solidFill>
                    <a:schemeClr val="tx1"/>
                  </a:solidFill>
                  <a:latin typeface="Times New Roman" pitchFamily="18" charset="0"/>
                  <a:ea typeface="宋体" pitchFamily="2" charset="-122"/>
                </a:defRPr>
              </a:lvl4pPr>
              <a:lvl5pPr marL="2057400" indent="-228600" eaLnBrk="0" hangingPunct="0">
                <a:defRPr kumimoji="1" sz="24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9pPr>
            </a:lstStyle>
            <a:p>
              <a:pPr algn="ctr" eaLnBrk="1" hangingPunct="1">
                <a:spcBef>
                  <a:spcPct val="20000"/>
                </a:spcBef>
                <a:buClr>
                  <a:schemeClr val="tx2"/>
                </a:buClr>
                <a:buSzPct val="75000"/>
                <a:buFont typeface="Wingdings" pitchFamily="2" charset="2"/>
                <a:buNone/>
              </a:pPr>
              <a:r>
                <a:rPr lang="en-US" altLang="zh-CN">
                  <a:solidFill>
                    <a:srgbClr val="FF0000"/>
                  </a:solidFill>
                  <a:effectLst>
                    <a:outerShdw blurRad="38100" dist="38100" dir="2700000" algn="tl">
                      <a:srgbClr val="000000"/>
                    </a:outerShdw>
                  </a:effectLst>
                </a:rPr>
                <a:t>_</a:t>
              </a:r>
            </a:p>
          </p:txBody>
        </p:sp>
        <p:sp>
          <p:nvSpPr>
            <p:cNvPr id="580619" name="Rectangle 11"/>
            <p:cNvSpPr>
              <a:spLocks noChangeArrowheads="1"/>
            </p:cNvSpPr>
            <p:nvPr/>
          </p:nvSpPr>
          <p:spPr bwMode="auto">
            <a:xfrm>
              <a:off x="3759" y="3138"/>
              <a:ext cx="1062" cy="363"/>
            </a:xfrm>
            <a:prstGeom prst="rect">
              <a:avLst/>
            </a:prstGeom>
            <a:grpFill/>
            <a:ln w="9525">
              <a:noFill/>
              <a:miter lim="800000"/>
              <a:headEnd/>
              <a:tailEnd/>
            </a:ln>
            <a:effectLst/>
          </p:spPr>
          <p:txBody>
            <a:bodyPr anchor="ctr"/>
            <a:lstStyle/>
            <a:p>
              <a:pPr algn="ctr">
                <a:spcBef>
                  <a:spcPct val="20000"/>
                </a:spcBef>
                <a:buClr>
                  <a:schemeClr val="tx2"/>
                </a:buClr>
                <a:buSzPct val="75000"/>
                <a:buFont typeface="Wingdings" pitchFamily="2" charset="2"/>
                <a:buNone/>
                <a:defRPr/>
              </a:pPr>
              <a:r>
                <a:rPr lang="en-US" altLang="zh-CN">
                  <a:solidFill>
                    <a:srgbClr val="FF0000"/>
                  </a:solidFill>
                  <a:effectLst>
                    <a:outerShdw blurRad="38100" dist="38100" dir="2700000" algn="tl">
                      <a:srgbClr val="FFFFFF"/>
                    </a:outerShdw>
                  </a:effectLst>
                </a:rPr>
                <a:t>-104</a:t>
              </a:r>
            </a:p>
          </p:txBody>
        </p:sp>
        <p:sp>
          <p:nvSpPr>
            <p:cNvPr id="580620" name="Rectangle 12"/>
            <p:cNvSpPr>
              <a:spLocks noChangeArrowheads="1"/>
            </p:cNvSpPr>
            <p:nvPr/>
          </p:nvSpPr>
          <p:spPr bwMode="auto">
            <a:xfrm>
              <a:off x="2604" y="3138"/>
              <a:ext cx="1155" cy="363"/>
            </a:xfrm>
            <a:prstGeom prst="rect">
              <a:avLst/>
            </a:prstGeom>
            <a:grpFill/>
            <a:ln w="9525">
              <a:noFill/>
              <a:miter lim="800000"/>
              <a:headEnd/>
              <a:tailEnd/>
            </a:ln>
            <a:effectLst/>
          </p:spPr>
          <p:txBody>
            <a:bodyPr anchor="ctr"/>
            <a:lstStyle/>
            <a:p>
              <a:pPr algn="ctr">
                <a:spcBef>
                  <a:spcPct val="20000"/>
                </a:spcBef>
                <a:buClr>
                  <a:schemeClr val="tx2"/>
                </a:buClr>
                <a:buSzPct val="75000"/>
                <a:buFont typeface="Wingdings" pitchFamily="2" charset="2"/>
                <a:buNone/>
                <a:defRPr/>
              </a:pPr>
              <a:r>
                <a:rPr lang="en-US" altLang="zh-CN">
                  <a:solidFill>
                    <a:srgbClr val="FF0000"/>
                  </a:solidFill>
                  <a:effectLst>
                    <a:outerShdw blurRad="38100" dist="38100" dir="2700000" algn="tl">
                      <a:srgbClr val="FFFFFF"/>
                    </a:outerShdw>
                  </a:effectLst>
                </a:rPr>
                <a:t>0.05136</a:t>
              </a:r>
            </a:p>
          </p:txBody>
        </p:sp>
        <p:sp>
          <p:nvSpPr>
            <p:cNvPr id="580621" name="Rectangle 13"/>
            <p:cNvSpPr>
              <a:spLocks noChangeArrowheads="1"/>
            </p:cNvSpPr>
            <p:nvPr/>
          </p:nvSpPr>
          <p:spPr bwMode="auto">
            <a:xfrm>
              <a:off x="1326" y="3138"/>
              <a:ext cx="1278" cy="363"/>
            </a:xfrm>
            <a:prstGeom prst="rect">
              <a:avLst/>
            </a:prstGeom>
            <a:grpFill/>
            <a:ln w="9525">
              <a:noFill/>
              <a:miter lim="800000"/>
              <a:headEnd/>
              <a:tailEnd/>
            </a:ln>
            <a:effectLst/>
          </p:spPr>
          <p:txBody>
            <a:bodyPr anchor="ctr"/>
            <a:lstStyle/>
            <a:p>
              <a:pPr algn="ctr">
                <a:spcBef>
                  <a:spcPct val="20000"/>
                </a:spcBef>
                <a:buClr>
                  <a:schemeClr val="tx2"/>
                </a:buClr>
                <a:buSzPct val="75000"/>
                <a:buFont typeface="Wingdings" pitchFamily="2" charset="2"/>
                <a:buNone/>
                <a:defRPr/>
              </a:pPr>
              <a:r>
                <a:rPr lang="en-US" altLang="zh-CN">
                  <a:solidFill>
                    <a:srgbClr val="FF0000"/>
                  </a:solidFill>
                  <a:effectLst>
                    <a:outerShdw blurRad="38100" dist="38100" dir="2700000" algn="tl">
                      <a:srgbClr val="FFFFFF"/>
                    </a:outerShdw>
                  </a:effectLst>
                </a:rPr>
                <a:t>444.7</a:t>
              </a:r>
            </a:p>
          </p:txBody>
        </p:sp>
        <p:sp>
          <p:nvSpPr>
            <p:cNvPr id="580622" name="Rectangle 14"/>
            <p:cNvSpPr>
              <a:spLocks noChangeArrowheads="1"/>
            </p:cNvSpPr>
            <p:nvPr/>
          </p:nvSpPr>
          <p:spPr bwMode="auto">
            <a:xfrm>
              <a:off x="576" y="3138"/>
              <a:ext cx="750" cy="363"/>
            </a:xfrm>
            <a:prstGeom prst="rect">
              <a:avLst/>
            </a:prstGeom>
            <a:grpFill/>
            <a:ln w="9525">
              <a:noFill/>
              <a:miter lim="800000"/>
              <a:headEnd/>
              <a:tailEnd/>
            </a:ln>
            <a:effectLst/>
          </p:spPr>
          <p:txBody>
            <a:bodyPr anchor="ctr"/>
            <a:lstStyle/>
            <a:p>
              <a:pPr algn="ctr">
                <a:spcBef>
                  <a:spcPct val="20000"/>
                </a:spcBef>
                <a:buClr>
                  <a:schemeClr val="tx2"/>
                </a:buClr>
                <a:buSzPct val="75000"/>
                <a:buFont typeface="Wingdings" pitchFamily="2" charset="2"/>
                <a:buNone/>
                <a:defRPr/>
              </a:pPr>
              <a:r>
                <a:rPr lang="en-US" altLang="zh-CN">
                  <a:solidFill>
                    <a:srgbClr val="FF0000"/>
                  </a:solidFill>
                  <a:effectLst>
                    <a:outerShdw blurRad="38100" dist="38100" dir="2700000" algn="tl">
                      <a:srgbClr val="FFFFFF"/>
                    </a:outerShdw>
                  </a:effectLst>
                </a:rPr>
                <a:t>C</a:t>
              </a:r>
              <a:r>
                <a:rPr lang="en-US" altLang="zh-CN" baseline="-25000">
                  <a:solidFill>
                    <a:srgbClr val="FF0000"/>
                  </a:solidFill>
                  <a:effectLst>
                    <a:outerShdw blurRad="38100" dist="38100" dir="2700000" algn="tl">
                      <a:srgbClr val="FFFFFF"/>
                    </a:outerShdw>
                  </a:effectLst>
                </a:rPr>
                <a:t>2</a:t>
              </a:r>
              <a:r>
                <a:rPr lang="en-US" altLang="zh-CN">
                  <a:solidFill>
                    <a:srgbClr val="FF0000"/>
                  </a:solidFill>
                  <a:effectLst>
                    <a:outerShdw blurRad="38100" dist="38100" dir="2700000" algn="tl">
                      <a:srgbClr val="FFFFFF"/>
                    </a:outerShdw>
                  </a:effectLst>
                </a:rPr>
                <a:t>H</a:t>
              </a:r>
              <a:r>
                <a:rPr lang="en-US" altLang="zh-CN" baseline="-25000">
                  <a:solidFill>
                    <a:srgbClr val="FF0000"/>
                  </a:solidFill>
                  <a:effectLst>
                    <a:outerShdw blurRad="38100" dist="38100" dir="2700000" algn="tl">
                      <a:srgbClr val="FFFFFF"/>
                    </a:outerShdw>
                  </a:effectLst>
                </a:rPr>
                <a:t>2</a:t>
              </a:r>
            </a:p>
          </p:txBody>
        </p:sp>
        <p:sp>
          <p:nvSpPr>
            <p:cNvPr id="580623" name="Rectangle 15"/>
            <p:cNvSpPr>
              <a:spLocks noChangeArrowheads="1"/>
            </p:cNvSpPr>
            <p:nvPr/>
          </p:nvSpPr>
          <p:spPr bwMode="auto">
            <a:xfrm>
              <a:off x="4819" y="2775"/>
              <a:ext cx="1061" cy="363"/>
            </a:xfrm>
            <a:prstGeom prst="rect">
              <a:avLst/>
            </a:prstGeom>
            <a:grpFill/>
            <a:ln w="9525">
              <a:noFill/>
              <a:miter lim="800000"/>
              <a:headEnd/>
              <a:tailEnd/>
            </a:ln>
            <a:effectLst/>
          </p:spPr>
          <p:txBody>
            <a:bodyPr anchor="ctr"/>
            <a:lstStyle/>
            <a:p>
              <a:pPr algn="ctr">
                <a:spcBef>
                  <a:spcPct val="20000"/>
                </a:spcBef>
                <a:buClr>
                  <a:schemeClr val="tx2"/>
                </a:buClr>
                <a:buSzPct val="75000"/>
                <a:buFont typeface="Wingdings" pitchFamily="2" charset="2"/>
                <a:buNone/>
                <a:defRPr/>
              </a:pPr>
              <a:r>
                <a:rPr lang="en-US" altLang="zh-CN">
                  <a:solidFill>
                    <a:srgbClr val="FF0000"/>
                  </a:solidFill>
                  <a:effectLst>
                    <a:outerShdw blurRad="38100" dist="38100" dir="2700000" algn="tl">
                      <a:srgbClr val="FFFFFF"/>
                    </a:outerShdw>
                  </a:effectLst>
                </a:rPr>
                <a:t>0.040</a:t>
              </a:r>
            </a:p>
          </p:txBody>
        </p:sp>
        <p:sp>
          <p:nvSpPr>
            <p:cNvPr id="580624" name="Rectangle 16"/>
            <p:cNvSpPr>
              <a:spLocks noChangeArrowheads="1"/>
            </p:cNvSpPr>
            <p:nvPr/>
          </p:nvSpPr>
          <p:spPr bwMode="auto">
            <a:xfrm>
              <a:off x="3759" y="2775"/>
              <a:ext cx="1062" cy="363"/>
            </a:xfrm>
            <a:prstGeom prst="rect">
              <a:avLst/>
            </a:prstGeom>
            <a:grpFill/>
            <a:ln w="9525">
              <a:noFill/>
              <a:miter lim="800000"/>
              <a:headEnd/>
              <a:tailEnd/>
            </a:ln>
            <a:effectLst/>
          </p:spPr>
          <p:txBody>
            <a:bodyPr anchor="ctr"/>
            <a:lstStyle/>
            <a:p>
              <a:pPr algn="ctr">
                <a:spcBef>
                  <a:spcPct val="20000"/>
                </a:spcBef>
                <a:buClr>
                  <a:schemeClr val="tx2"/>
                </a:buClr>
                <a:buSzPct val="75000"/>
                <a:buFont typeface="Wingdings" pitchFamily="2" charset="2"/>
                <a:buNone/>
                <a:defRPr/>
              </a:pPr>
              <a:r>
                <a:rPr lang="en-US" altLang="zh-CN">
                  <a:solidFill>
                    <a:srgbClr val="FF0000"/>
                  </a:solidFill>
                  <a:effectLst>
                    <a:outerShdw blurRad="38100" dist="38100" dir="2700000" algn="tl">
                      <a:srgbClr val="FFFFFF"/>
                    </a:outerShdw>
                  </a:effectLst>
                </a:rPr>
                <a:t>-78</a:t>
              </a:r>
            </a:p>
          </p:txBody>
        </p:sp>
        <p:sp>
          <p:nvSpPr>
            <p:cNvPr id="580625" name="Rectangle 17"/>
            <p:cNvSpPr>
              <a:spLocks noChangeArrowheads="1"/>
            </p:cNvSpPr>
            <p:nvPr/>
          </p:nvSpPr>
          <p:spPr bwMode="auto">
            <a:xfrm>
              <a:off x="2604" y="2775"/>
              <a:ext cx="1155" cy="363"/>
            </a:xfrm>
            <a:prstGeom prst="rect">
              <a:avLst/>
            </a:prstGeom>
            <a:grpFill/>
            <a:ln w="9525">
              <a:noFill/>
              <a:miter lim="800000"/>
              <a:headEnd/>
              <a:tailEnd/>
            </a:ln>
            <a:effectLst/>
          </p:spPr>
          <p:txBody>
            <a:bodyPr anchor="ctr"/>
            <a:lstStyle/>
            <a:p>
              <a:pPr algn="ctr">
                <a:spcBef>
                  <a:spcPct val="20000"/>
                </a:spcBef>
                <a:buClr>
                  <a:schemeClr val="tx2"/>
                </a:buClr>
                <a:buSzPct val="75000"/>
                <a:buFont typeface="Wingdings" pitchFamily="2" charset="2"/>
                <a:buNone/>
                <a:defRPr/>
              </a:pPr>
              <a:r>
                <a:rPr lang="en-US" altLang="zh-CN">
                  <a:solidFill>
                    <a:srgbClr val="FF0000"/>
                  </a:solidFill>
                  <a:effectLst>
                    <a:outerShdw blurRad="38100" dist="38100" dir="2700000" algn="tl">
                      <a:srgbClr val="FFFFFF"/>
                    </a:outerShdw>
                  </a:effectLst>
                </a:rPr>
                <a:t>0.04267</a:t>
              </a:r>
            </a:p>
          </p:txBody>
        </p:sp>
        <p:sp>
          <p:nvSpPr>
            <p:cNvPr id="580626" name="Rectangle 18"/>
            <p:cNvSpPr>
              <a:spLocks noChangeArrowheads="1"/>
            </p:cNvSpPr>
            <p:nvPr/>
          </p:nvSpPr>
          <p:spPr bwMode="auto">
            <a:xfrm>
              <a:off x="1326" y="2775"/>
              <a:ext cx="1278" cy="363"/>
            </a:xfrm>
            <a:prstGeom prst="rect">
              <a:avLst/>
            </a:prstGeom>
            <a:grpFill/>
            <a:ln w="9525">
              <a:noFill/>
              <a:miter lim="800000"/>
              <a:headEnd/>
              <a:tailEnd/>
            </a:ln>
            <a:effectLst/>
          </p:spPr>
          <p:txBody>
            <a:bodyPr anchor="ctr"/>
            <a:lstStyle/>
            <a:p>
              <a:pPr algn="ctr">
                <a:spcBef>
                  <a:spcPct val="20000"/>
                </a:spcBef>
                <a:buClr>
                  <a:schemeClr val="tx2"/>
                </a:buClr>
                <a:buSzPct val="75000"/>
                <a:buFont typeface="Wingdings" pitchFamily="2" charset="2"/>
                <a:buNone/>
                <a:defRPr/>
              </a:pPr>
              <a:r>
                <a:rPr lang="en-US" altLang="zh-CN">
                  <a:solidFill>
                    <a:srgbClr val="FF0000"/>
                  </a:solidFill>
                  <a:effectLst>
                    <a:outerShdw blurRad="38100" dist="38100" dir="2700000" algn="tl">
                      <a:srgbClr val="FFFFFF"/>
                    </a:outerShdw>
                  </a:effectLst>
                </a:rPr>
                <a:t>363.9</a:t>
              </a:r>
            </a:p>
          </p:txBody>
        </p:sp>
        <p:sp>
          <p:nvSpPr>
            <p:cNvPr id="580627" name="Rectangle 19"/>
            <p:cNvSpPr>
              <a:spLocks noChangeArrowheads="1"/>
            </p:cNvSpPr>
            <p:nvPr/>
          </p:nvSpPr>
          <p:spPr bwMode="auto">
            <a:xfrm>
              <a:off x="576" y="2775"/>
              <a:ext cx="750" cy="363"/>
            </a:xfrm>
            <a:prstGeom prst="rect">
              <a:avLst/>
            </a:prstGeom>
            <a:grpFill/>
            <a:ln w="9525">
              <a:noFill/>
              <a:miter lim="800000"/>
              <a:headEnd/>
              <a:tailEnd/>
            </a:ln>
            <a:effectLst/>
          </p:spPr>
          <p:txBody>
            <a:bodyPr anchor="ctr"/>
            <a:lstStyle/>
            <a:p>
              <a:pPr algn="ctr">
                <a:spcBef>
                  <a:spcPct val="20000"/>
                </a:spcBef>
                <a:buClr>
                  <a:schemeClr val="tx2"/>
                </a:buClr>
                <a:buSzPct val="75000"/>
                <a:buFont typeface="Wingdings" pitchFamily="2" charset="2"/>
                <a:buNone/>
                <a:defRPr/>
              </a:pPr>
              <a:r>
                <a:rPr lang="en-US" altLang="zh-CN">
                  <a:solidFill>
                    <a:srgbClr val="FF0000"/>
                  </a:solidFill>
                  <a:effectLst>
                    <a:outerShdw blurRad="38100" dist="38100" dir="2700000" algn="tl">
                      <a:srgbClr val="FFFFFF"/>
                    </a:outerShdw>
                  </a:effectLst>
                </a:rPr>
                <a:t>CO</a:t>
              </a:r>
              <a:r>
                <a:rPr lang="en-US" altLang="zh-CN" baseline="-25000">
                  <a:solidFill>
                    <a:srgbClr val="FF0000"/>
                  </a:solidFill>
                  <a:effectLst>
                    <a:outerShdw blurRad="38100" dist="38100" dir="2700000" algn="tl">
                      <a:srgbClr val="FFFFFF"/>
                    </a:outerShdw>
                  </a:effectLst>
                </a:rPr>
                <a:t>2</a:t>
              </a:r>
            </a:p>
          </p:txBody>
        </p:sp>
        <p:sp>
          <p:nvSpPr>
            <p:cNvPr id="580628" name="Rectangle 20"/>
            <p:cNvSpPr>
              <a:spLocks noChangeArrowheads="1"/>
            </p:cNvSpPr>
            <p:nvPr/>
          </p:nvSpPr>
          <p:spPr bwMode="auto">
            <a:xfrm>
              <a:off x="4819" y="2412"/>
              <a:ext cx="1061" cy="363"/>
            </a:xfrm>
            <a:prstGeom prst="rect">
              <a:avLst/>
            </a:prstGeom>
            <a:grpFill/>
            <a:ln w="9525">
              <a:noFill/>
              <a:miter lim="800000"/>
              <a:headEnd/>
              <a:tailEnd/>
            </a:ln>
            <a:effectLst/>
          </p:spPr>
          <p:txBody>
            <a:bodyPr anchor="ctr"/>
            <a:lstStyle/>
            <a:p>
              <a:pPr algn="ctr">
                <a:spcBef>
                  <a:spcPct val="20000"/>
                </a:spcBef>
                <a:buClr>
                  <a:schemeClr val="tx2"/>
                </a:buClr>
                <a:buSzPct val="75000"/>
                <a:buFont typeface="Wingdings" pitchFamily="2" charset="2"/>
                <a:buNone/>
                <a:defRPr/>
              </a:pPr>
              <a:r>
                <a:rPr lang="en-US" altLang="zh-CN">
                  <a:solidFill>
                    <a:srgbClr val="FF0000"/>
                  </a:solidFill>
                  <a:effectLst>
                    <a:outerShdw blurRad="38100" dist="38100" dir="2700000" algn="tl">
                      <a:srgbClr val="FFFFFF"/>
                    </a:outerShdw>
                  </a:effectLst>
                </a:rPr>
                <a:t>0.035</a:t>
              </a:r>
            </a:p>
          </p:txBody>
        </p:sp>
        <p:sp>
          <p:nvSpPr>
            <p:cNvPr id="580629" name="Rectangle 21"/>
            <p:cNvSpPr>
              <a:spLocks noChangeArrowheads="1"/>
            </p:cNvSpPr>
            <p:nvPr/>
          </p:nvSpPr>
          <p:spPr bwMode="auto">
            <a:xfrm>
              <a:off x="3759" y="2412"/>
              <a:ext cx="1062" cy="363"/>
            </a:xfrm>
            <a:prstGeom prst="rect">
              <a:avLst/>
            </a:prstGeom>
            <a:grpFill/>
            <a:ln w="9525">
              <a:noFill/>
              <a:miter lim="800000"/>
              <a:headEnd/>
              <a:tailEnd/>
            </a:ln>
            <a:effectLst/>
          </p:spPr>
          <p:txBody>
            <a:bodyPr anchor="ctr"/>
            <a:lstStyle/>
            <a:p>
              <a:pPr algn="ctr">
                <a:spcBef>
                  <a:spcPct val="20000"/>
                </a:spcBef>
                <a:buClr>
                  <a:schemeClr val="tx2"/>
                </a:buClr>
                <a:buSzPct val="75000"/>
                <a:buFont typeface="Wingdings" pitchFamily="2" charset="2"/>
                <a:buNone/>
                <a:defRPr/>
              </a:pPr>
              <a:r>
                <a:rPr lang="en-US" altLang="zh-CN">
                  <a:solidFill>
                    <a:srgbClr val="FF0000"/>
                  </a:solidFill>
                  <a:effectLst>
                    <a:outerShdw blurRad="38100" dist="38100" dir="2700000" algn="tl">
                      <a:srgbClr val="FFFFFF"/>
                    </a:outerShdw>
                  </a:effectLst>
                </a:rPr>
                <a:t>-196</a:t>
              </a:r>
            </a:p>
          </p:txBody>
        </p:sp>
        <p:sp>
          <p:nvSpPr>
            <p:cNvPr id="580630" name="Rectangle 22"/>
            <p:cNvSpPr>
              <a:spLocks noChangeArrowheads="1"/>
            </p:cNvSpPr>
            <p:nvPr/>
          </p:nvSpPr>
          <p:spPr bwMode="auto">
            <a:xfrm>
              <a:off x="2604" y="2412"/>
              <a:ext cx="1155" cy="363"/>
            </a:xfrm>
            <a:prstGeom prst="rect">
              <a:avLst/>
            </a:prstGeom>
            <a:grpFill/>
            <a:ln w="9525">
              <a:noFill/>
              <a:miter lim="800000"/>
              <a:headEnd/>
              <a:tailEnd/>
            </a:ln>
            <a:effectLst/>
          </p:spPr>
          <p:txBody>
            <a:bodyPr anchor="ctr"/>
            <a:lstStyle/>
            <a:p>
              <a:pPr algn="ctr">
                <a:spcBef>
                  <a:spcPct val="20000"/>
                </a:spcBef>
                <a:buClr>
                  <a:schemeClr val="tx2"/>
                </a:buClr>
                <a:buSzPct val="75000"/>
                <a:buFont typeface="Wingdings" pitchFamily="2" charset="2"/>
                <a:buNone/>
                <a:defRPr/>
              </a:pPr>
              <a:r>
                <a:rPr lang="en-US" altLang="zh-CN" dirty="0">
                  <a:solidFill>
                    <a:srgbClr val="FF0000"/>
                  </a:solidFill>
                  <a:effectLst>
                    <a:outerShdw blurRad="38100" dist="38100" dir="2700000" algn="tl">
                      <a:srgbClr val="FFFFFF"/>
                    </a:outerShdw>
                  </a:effectLst>
                </a:rPr>
                <a:t>0.03913</a:t>
              </a:r>
            </a:p>
          </p:txBody>
        </p:sp>
        <p:sp>
          <p:nvSpPr>
            <p:cNvPr id="580631" name="Rectangle 23"/>
            <p:cNvSpPr>
              <a:spLocks noChangeArrowheads="1"/>
            </p:cNvSpPr>
            <p:nvPr/>
          </p:nvSpPr>
          <p:spPr bwMode="auto">
            <a:xfrm>
              <a:off x="1326" y="2412"/>
              <a:ext cx="1278" cy="363"/>
            </a:xfrm>
            <a:prstGeom prst="rect">
              <a:avLst/>
            </a:prstGeom>
            <a:grpFill/>
            <a:ln w="9525">
              <a:noFill/>
              <a:miter lim="800000"/>
              <a:headEnd/>
              <a:tailEnd/>
            </a:ln>
            <a:effectLst/>
          </p:spPr>
          <p:txBody>
            <a:bodyPr anchor="ctr"/>
            <a:lstStyle/>
            <a:p>
              <a:pPr algn="ctr">
                <a:spcBef>
                  <a:spcPct val="20000"/>
                </a:spcBef>
                <a:buClr>
                  <a:schemeClr val="tx2"/>
                </a:buClr>
                <a:buSzPct val="75000"/>
                <a:buFont typeface="Wingdings" pitchFamily="2" charset="2"/>
                <a:buNone/>
                <a:defRPr/>
              </a:pPr>
              <a:r>
                <a:rPr lang="en-US" altLang="zh-CN">
                  <a:solidFill>
                    <a:srgbClr val="FF0000"/>
                  </a:solidFill>
                  <a:effectLst>
                    <a:outerShdw blurRad="38100" dist="38100" dir="2700000" algn="tl">
                      <a:srgbClr val="FFFFFF"/>
                    </a:outerShdw>
                  </a:effectLst>
                </a:rPr>
                <a:t>140.8</a:t>
              </a:r>
            </a:p>
          </p:txBody>
        </p:sp>
        <p:sp>
          <p:nvSpPr>
            <p:cNvPr id="580632" name="Rectangle 24"/>
            <p:cNvSpPr>
              <a:spLocks noChangeArrowheads="1"/>
            </p:cNvSpPr>
            <p:nvPr/>
          </p:nvSpPr>
          <p:spPr bwMode="auto">
            <a:xfrm>
              <a:off x="576" y="2412"/>
              <a:ext cx="750" cy="363"/>
            </a:xfrm>
            <a:prstGeom prst="rect">
              <a:avLst/>
            </a:prstGeom>
            <a:grpFill/>
            <a:ln w="9525">
              <a:noFill/>
              <a:miter lim="800000"/>
              <a:headEnd/>
              <a:tailEnd/>
            </a:ln>
            <a:effectLst/>
          </p:spPr>
          <p:txBody>
            <a:bodyPr anchor="ctr"/>
            <a:lstStyle/>
            <a:p>
              <a:pPr algn="ctr">
                <a:spcBef>
                  <a:spcPct val="20000"/>
                </a:spcBef>
                <a:buClr>
                  <a:schemeClr val="tx2"/>
                </a:buClr>
                <a:buSzPct val="75000"/>
                <a:buFont typeface="Wingdings" pitchFamily="2" charset="2"/>
                <a:buNone/>
                <a:defRPr/>
              </a:pPr>
              <a:r>
                <a:rPr lang="en-US" altLang="zh-CN">
                  <a:solidFill>
                    <a:srgbClr val="FF0000"/>
                  </a:solidFill>
                  <a:effectLst>
                    <a:outerShdw blurRad="38100" dist="38100" dir="2700000" algn="tl">
                      <a:srgbClr val="FFFFFF"/>
                    </a:outerShdw>
                  </a:effectLst>
                </a:rPr>
                <a:t>N</a:t>
              </a:r>
              <a:r>
                <a:rPr lang="en-US" altLang="zh-CN" baseline="-25000">
                  <a:solidFill>
                    <a:srgbClr val="FF0000"/>
                  </a:solidFill>
                  <a:effectLst>
                    <a:outerShdw blurRad="38100" dist="38100" dir="2700000" algn="tl">
                      <a:srgbClr val="FFFFFF"/>
                    </a:outerShdw>
                  </a:effectLst>
                </a:rPr>
                <a:t>2</a:t>
              </a:r>
            </a:p>
          </p:txBody>
        </p:sp>
        <p:sp>
          <p:nvSpPr>
            <p:cNvPr id="580633" name="Rectangle 25"/>
            <p:cNvSpPr>
              <a:spLocks noChangeArrowheads="1"/>
            </p:cNvSpPr>
            <p:nvPr/>
          </p:nvSpPr>
          <p:spPr bwMode="auto">
            <a:xfrm>
              <a:off x="4819" y="2049"/>
              <a:ext cx="1061" cy="363"/>
            </a:xfrm>
            <a:prstGeom prst="rect">
              <a:avLst/>
            </a:prstGeom>
            <a:grpFill/>
            <a:ln w="9525">
              <a:noFill/>
              <a:miter lim="800000"/>
              <a:headEnd/>
              <a:tailEnd/>
            </a:ln>
            <a:effectLst/>
          </p:spPr>
          <p:txBody>
            <a:bodyPr anchor="ctr"/>
            <a:lstStyle/>
            <a:p>
              <a:pPr algn="ctr">
                <a:spcBef>
                  <a:spcPct val="20000"/>
                </a:spcBef>
                <a:buClr>
                  <a:schemeClr val="tx2"/>
                </a:buClr>
                <a:buSzPct val="75000"/>
                <a:buFont typeface="Wingdings" pitchFamily="2" charset="2"/>
                <a:buNone/>
                <a:defRPr/>
              </a:pPr>
              <a:r>
                <a:rPr lang="en-US" altLang="zh-CN">
                  <a:solidFill>
                    <a:srgbClr val="FF0000"/>
                  </a:solidFill>
                  <a:effectLst>
                    <a:outerShdw blurRad="38100" dist="38100" dir="2700000" algn="tl">
                      <a:srgbClr val="FFFFFF"/>
                    </a:outerShdw>
                  </a:effectLst>
                </a:rPr>
                <a:t>0.028</a:t>
              </a:r>
            </a:p>
          </p:txBody>
        </p:sp>
        <p:sp>
          <p:nvSpPr>
            <p:cNvPr id="580634" name="Rectangle 26"/>
            <p:cNvSpPr>
              <a:spLocks noChangeArrowheads="1"/>
            </p:cNvSpPr>
            <p:nvPr/>
          </p:nvSpPr>
          <p:spPr bwMode="auto">
            <a:xfrm>
              <a:off x="3759" y="2049"/>
              <a:ext cx="1062" cy="363"/>
            </a:xfrm>
            <a:prstGeom prst="rect">
              <a:avLst/>
            </a:prstGeom>
            <a:grpFill/>
            <a:ln w="9525">
              <a:noFill/>
              <a:miter lim="800000"/>
              <a:headEnd/>
              <a:tailEnd/>
            </a:ln>
            <a:effectLst/>
          </p:spPr>
          <p:txBody>
            <a:bodyPr anchor="ctr"/>
            <a:lstStyle/>
            <a:p>
              <a:pPr algn="ctr">
                <a:spcBef>
                  <a:spcPct val="20000"/>
                </a:spcBef>
                <a:buClr>
                  <a:schemeClr val="tx2"/>
                </a:buClr>
                <a:buSzPct val="75000"/>
                <a:buFont typeface="Wingdings" pitchFamily="2" charset="2"/>
                <a:buNone/>
                <a:defRPr/>
              </a:pPr>
              <a:r>
                <a:rPr lang="en-US" altLang="zh-CN">
                  <a:solidFill>
                    <a:srgbClr val="FF0000"/>
                  </a:solidFill>
                  <a:effectLst>
                    <a:outerShdw blurRad="38100" dist="38100" dir="2700000" algn="tl">
                      <a:srgbClr val="FFFFFF"/>
                    </a:outerShdw>
                  </a:effectLst>
                </a:rPr>
                <a:t>-183</a:t>
              </a:r>
            </a:p>
          </p:txBody>
        </p:sp>
        <p:sp>
          <p:nvSpPr>
            <p:cNvPr id="580635" name="Rectangle 27"/>
            <p:cNvSpPr>
              <a:spLocks noChangeArrowheads="1"/>
            </p:cNvSpPr>
            <p:nvPr/>
          </p:nvSpPr>
          <p:spPr bwMode="auto">
            <a:xfrm>
              <a:off x="2604" y="2049"/>
              <a:ext cx="1155" cy="363"/>
            </a:xfrm>
            <a:prstGeom prst="rect">
              <a:avLst/>
            </a:prstGeom>
            <a:grpFill/>
            <a:ln w="9525">
              <a:noFill/>
              <a:miter lim="800000"/>
              <a:headEnd/>
              <a:tailEnd/>
            </a:ln>
            <a:effectLst/>
          </p:spPr>
          <p:txBody>
            <a:bodyPr anchor="ctr"/>
            <a:lstStyle/>
            <a:p>
              <a:pPr algn="ctr">
                <a:spcBef>
                  <a:spcPct val="20000"/>
                </a:spcBef>
                <a:buClr>
                  <a:schemeClr val="tx2"/>
                </a:buClr>
                <a:buSzPct val="75000"/>
                <a:buFont typeface="Wingdings" pitchFamily="2" charset="2"/>
                <a:buNone/>
                <a:defRPr/>
              </a:pPr>
              <a:r>
                <a:rPr lang="en-US" altLang="zh-CN">
                  <a:solidFill>
                    <a:srgbClr val="FF0000"/>
                  </a:solidFill>
                  <a:effectLst>
                    <a:outerShdw blurRad="38100" dist="38100" dir="2700000" algn="tl">
                      <a:srgbClr val="FFFFFF"/>
                    </a:outerShdw>
                  </a:effectLst>
                </a:rPr>
                <a:t>0.03183</a:t>
              </a:r>
            </a:p>
          </p:txBody>
        </p:sp>
        <p:sp>
          <p:nvSpPr>
            <p:cNvPr id="580636" name="Rectangle 28"/>
            <p:cNvSpPr>
              <a:spLocks noChangeArrowheads="1"/>
            </p:cNvSpPr>
            <p:nvPr/>
          </p:nvSpPr>
          <p:spPr bwMode="auto">
            <a:xfrm>
              <a:off x="1326" y="2049"/>
              <a:ext cx="1278" cy="363"/>
            </a:xfrm>
            <a:prstGeom prst="rect">
              <a:avLst/>
            </a:prstGeom>
            <a:grpFill/>
            <a:ln w="9525">
              <a:noFill/>
              <a:miter lim="800000"/>
              <a:headEnd/>
              <a:tailEnd/>
            </a:ln>
            <a:effectLst/>
          </p:spPr>
          <p:txBody>
            <a:bodyPr anchor="ctr"/>
            <a:lstStyle/>
            <a:p>
              <a:pPr algn="ctr">
                <a:spcBef>
                  <a:spcPct val="20000"/>
                </a:spcBef>
                <a:buClr>
                  <a:schemeClr val="tx2"/>
                </a:buClr>
                <a:buSzPct val="75000"/>
                <a:buFont typeface="Wingdings" pitchFamily="2" charset="2"/>
                <a:buNone/>
                <a:defRPr/>
              </a:pPr>
              <a:r>
                <a:rPr lang="en-US" altLang="zh-CN">
                  <a:solidFill>
                    <a:srgbClr val="FF0000"/>
                  </a:solidFill>
                  <a:effectLst>
                    <a:outerShdw blurRad="38100" dist="38100" dir="2700000" algn="tl">
                      <a:srgbClr val="FFFFFF"/>
                    </a:outerShdw>
                  </a:effectLst>
                </a:rPr>
                <a:t>137.8</a:t>
              </a:r>
            </a:p>
          </p:txBody>
        </p:sp>
        <p:sp>
          <p:nvSpPr>
            <p:cNvPr id="580637" name="Rectangle 29"/>
            <p:cNvSpPr>
              <a:spLocks noChangeArrowheads="1"/>
            </p:cNvSpPr>
            <p:nvPr/>
          </p:nvSpPr>
          <p:spPr bwMode="auto">
            <a:xfrm>
              <a:off x="576" y="2049"/>
              <a:ext cx="750" cy="363"/>
            </a:xfrm>
            <a:prstGeom prst="rect">
              <a:avLst/>
            </a:prstGeom>
            <a:grpFill/>
            <a:ln w="9525">
              <a:noFill/>
              <a:miter lim="800000"/>
              <a:headEnd/>
              <a:tailEnd/>
            </a:ln>
            <a:effectLst/>
          </p:spPr>
          <p:txBody>
            <a:bodyPr anchor="ctr"/>
            <a:lstStyle/>
            <a:p>
              <a:pPr algn="ctr">
                <a:spcBef>
                  <a:spcPct val="20000"/>
                </a:spcBef>
                <a:buClr>
                  <a:schemeClr val="tx2"/>
                </a:buClr>
                <a:buSzPct val="75000"/>
                <a:buFont typeface="Wingdings" pitchFamily="2" charset="2"/>
                <a:buNone/>
                <a:defRPr/>
              </a:pPr>
              <a:r>
                <a:rPr lang="en-US" altLang="zh-CN">
                  <a:solidFill>
                    <a:srgbClr val="FF0000"/>
                  </a:solidFill>
                  <a:effectLst>
                    <a:outerShdw blurRad="38100" dist="38100" dir="2700000" algn="tl">
                      <a:srgbClr val="FFFFFF"/>
                    </a:outerShdw>
                  </a:effectLst>
                </a:rPr>
                <a:t>O</a:t>
              </a:r>
              <a:r>
                <a:rPr lang="en-US" altLang="zh-CN" baseline="-25000">
                  <a:solidFill>
                    <a:srgbClr val="FF0000"/>
                  </a:solidFill>
                  <a:effectLst>
                    <a:outerShdw blurRad="38100" dist="38100" dir="2700000" algn="tl">
                      <a:srgbClr val="FFFFFF"/>
                    </a:outerShdw>
                  </a:effectLst>
                </a:rPr>
                <a:t>2</a:t>
              </a:r>
            </a:p>
          </p:txBody>
        </p:sp>
        <p:sp>
          <p:nvSpPr>
            <p:cNvPr id="580638" name="Rectangle 30"/>
            <p:cNvSpPr>
              <a:spLocks noChangeArrowheads="1"/>
            </p:cNvSpPr>
            <p:nvPr/>
          </p:nvSpPr>
          <p:spPr bwMode="auto">
            <a:xfrm>
              <a:off x="4819" y="1656"/>
              <a:ext cx="1061" cy="393"/>
            </a:xfrm>
            <a:prstGeom prst="rect">
              <a:avLst/>
            </a:prstGeom>
            <a:grpFill/>
            <a:ln w="9525">
              <a:noFill/>
              <a:miter lim="800000"/>
              <a:headEnd/>
              <a:tailEnd/>
            </a:ln>
            <a:effectLst/>
          </p:spPr>
          <p:txBody>
            <a:bodyPr anchor="ctr"/>
            <a:lstStyle/>
            <a:p>
              <a:pPr algn="ctr">
                <a:spcBef>
                  <a:spcPct val="20000"/>
                </a:spcBef>
                <a:buClr>
                  <a:schemeClr val="tx2"/>
                </a:buClr>
                <a:buSzPct val="75000"/>
                <a:buFont typeface="Wingdings" pitchFamily="2" charset="2"/>
                <a:buNone/>
                <a:defRPr/>
              </a:pPr>
              <a:r>
                <a:rPr lang="en-US" altLang="zh-CN">
                  <a:solidFill>
                    <a:srgbClr val="FF0000"/>
                  </a:solidFill>
                  <a:effectLst>
                    <a:outerShdw blurRad="38100" dist="38100" dir="2700000" algn="tl">
                      <a:srgbClr val="FFFFFF"/>
                    </a:outerShdw>
                  </a:effectLst>
                </a:rPr>
                <a:t>0.029</a:t>
              </a:r>
            </a:p>
          </p:txBody>
        </p:sp>
        <p:sp>
          <p:nvSpPr>
            <p:cNvPr id="580639" name="Rectangle 31"/>
            <p:cNvSpPr>
              <a:spLocks noChangeArrowheads="1"/>
            </p:cNvSpPr>
            <p:nvPr/>
          </p:nvSpPr>
          <p:spPr bwMode="auto">
            <a:xfrm>
              <a:off x="3759" y="1656"/>
              <a:ext cx="1062" cy="393"/>
            </a:xfrm>
            <a:prstGeom prst="rect">
              <a:avLst/>
            </a:prstGeom>
            <a:grpFill/>
            <a:ln w="9525">
              <a:noFill/>
              <a:miter lim="800000"/>
              <a:headEnd/>
              <a:tailEnd/>
            </a:ln>
            <a:effectLst/>
          </p:spPr>
          <p:txBody>
            <a:bodyPr anchor="ctr"/>
            <a:lstStyle/>
            <a:p>
              <a:pPr algn="ctr">
                <a:spcBef>
                  <a:spcPct val="20000"/>
                </a:spcBef>
                <a:buClr>
                  <a:schemeClr val="tx2"/>
                </a:buClr>
                <a:buSzPct val="75000"/>
                <a:buFont typeface="Wingdings" pitchFamily="2" charset="2"/>
                <a:buNone/>
                <a:defRPr/>
              </a:pPr>
              <a:r>
                <a:rPr lang="en-US" altLang="zh-CN">
                  <a:solidFill>
                    <a:srgbClr val="FF0000"/>
                  </a:solidFill>
                  <a:effectLst>
                    <a:outerShdw blurRad="38100" dist="38100" dir="2700000" algn="tl">
                      <a:srgbClr val="FFFFFF"/>
                    </a:outerShdw>
                  </a:effectLst>
                </a:rPr>
                <a:t>-253</a:t>
              </a:r>
            </a:p>
          </p:txBody>
        </p:sp>
        <p:sp>
          <p:nvSpPr>
            <p:cNvPr id="580640" name="Rectangle 32"/>
            <p:cNvSpPr>
              <a:spLocks noChangeArrowheads="1"/>
            </p:cNvSpPr>
            <p:nvPr/>
          </p:nvSpPr>
          <p:spPr bwMode="auto">
            <a:xfrm>
              <a:off x="2604" y="1656"/>
              <a:ext cx="1155" cy="393"/>
            </a:xfrm>
            <a:prstGeom prst="rect">
              <a:avLst/>
            </a:prstGeom>
            <a:grpFill/>
            <a:ln w="9525">
              <a:noFill/>
              <a:miter lim="800000"/>
              <a:headEnd/>
              <a:tailEnd/>
            </a:ln>
            <a:effectLst/>
          </p:spPr>
          <p:txBody>
            <a:bodyPr anchor="ctr"/>
            <a:lstStyle/>
            <a:p>
              <a:pPr algn="ctr">
                <a:spcBef>
                  <a:spcPct val="20000"/>
                </a:spcBef>
                <a:buClr>
                  <a:schemeClr val="tx2"/>
                </a:buClr>
                <a:buSzPct val="75000"/>
                <a:buFont typeface="Wingdings" pitchFamily="2" charset="2"/>
                <a:buNone/>
                <a:defRPr/>
              </a:pPr>
              <a:r>
                <a:rPr lang="en-US" altLang="zh-CN">
                  <a:solidFill>
                    <a:srgbClr val="FF0000"/>
                  </a:solidFill>
                  <a:effectLst>
                    <a:outerShdw blurRad="38100" dist="38100" dir="2700000" algn="tl">
                      <a:srgbClr val="FFFFFF"/>
                    </a:outerShdw>
                  </a:effectLst>
                </a:rPr>
                <a:t>0.02661</a:t>
              </a:r>
            </a:p>
          </p:txBody>
        </p:sp>
        <p:sp>
          <p:nvSpPr>
            <p:cNvPr id="580641" name="Rectangle 33"/>
            <p:cNvSpPr>
              <a:spLocks noChangeArrowheads="1"/>
            </p:cNvSpPr>
            <p:nvPr/>
          </p:nvSpPr>
          <p:spPr bwMode="auto">
            <a:xfrm>
              <a:off x="1326" y="1656"/>
              <a:ext cx="1278" cy="393"/>
            </a:xfrm>
            <a:prstGeom prst="rect">
              <a:avLst/>
            </a:prstGeom>
            <a:grpFill/>
            <a:ln w="9525">
              <a:noFill/>
              <a:miter lim="800000"/>
              <a:headEnd/>
              <a:tailEnd/>
            </a:ln>
            <a:effectLst/>
          </p:spPr>
          <p:txBody>
            <a:bodyPr anchor="ctr"/>
            <a:lstStyle/>
            <a:p>
              <a:pPr algn="ctr">
                <a:spcBef>
                  <a:spcPct val="20000"/>
                </a:spcBef>
                <a:buClr>
                  <a:schemeClr val="tx2"/>
                </a:buClr>
                <a:buSzPct val="75000"/>
                <a:buFont typeface="Wingdings" pitchFamily="2" charset="2"/>
                <a:buNone/>
                <a:defRPr/>
              </a:pPr>
              <a:r>
                <a:rPr lang="en-US" altLang="zh-CN" dirty="0">
                  <a:solidFill>
                    <a:srgbClr val="FF0000"/>
                  </a:solidFill>
                  <a:effectLst>
                    <a:outerShdw blurRad="38100" dist="38100" dir="2700000" algn="tl">
                      <a:srgbClr val="FFFFFF"/>
                    </a:outerShdw>
                  </a:effectLst>
                </a:rPr>
                <a:t>24.76</a:t>
              </a:r>
            </a:p>
          </p:txBody>
        </p:sp>
        <p:sp>
          <p:nvSpPr>
            <p:cNvPr id="580642" name="Rectangle 34"/>
            <p:cNvSpPr>
              <a:spLocks noChangeArrowheads="1"/>
            </p:cNvSpPr>
            <p:nvPr/>
          </p:nvSpPr>
          <p:spPr bwMode="auto">
            <a:xfrm>
              <a:off x="576" y="1656"/>
              <a:ext cx="750" cy="393"/>
            </a:xfrm>
            <a:prstGeom prst="rect">
              <a:avLst/>
            </a:prstGeom>
            <a:grpFill/>
            <a:ln w="9525">
              <a:noFill/>
              <a:miter lim="800000"/>
              <a:headEnd/>
              <a:tailEnd/>
            </a:ln>
            <a:effectLst/>
          </p:spPr>
          <p:txBody>
            <a:bodyPr anchor="ctr"/>
            <a:lstStyle/>
            <a:p>
              <a:pPr algn="ctr">
                <a:spcBef>
                  <a:spcPct val="20000"/>
                </a:spcBef>
                <a:buClr>
                  <a:schemeClr val="tx2"/>
                </a:buClr>
                <a:buSzPct val="75000"/>
                <a:buFont typeface="Wingdings" pitchFamily="2" charset="2"/>
                <a:buNone/>
                <a:defRPr/>
              </a:pPr>
              <a:r>
                <a:rPr lang="en-US" altLang="zh-CN">
                  <a:solidFill>
                    <a:srgbClr val="FF0000"/>
                  </a:solidFill>
                  <a:effectLst>
                    <a:outerShdw blurRad="38100" dist="38100" dir="2700000" algn="tl">
                      <a:srgbClr val="FFFFFF"/>
                    </a:outerShdw>
                  </a:effectLst>
                </a:rPr>
                <a:t>H</a:t>
              </a:r>
              <a:r>
                <a:rPr lang="en-US" altLang="zh-CN" baseline="-25000">
                  <a:solidFill>
                    <a:srgbClr val="FF0000"/>
                  </a:solidFill>
                  <a:effectLst>
                    <a:outerShdw blurRad="38100" dist="38100" dir="2700000" algn="tl">
                      <a:srgbClr val="FFFFFF"/>
                    </a:outerShdw>
                  </a:effectLst>
                </a:rPr>
                <a:t>2</a:t>
              </a:r>
            </a:p>
          </p:txBody>
        </p:sp>
        <p:sp>
          <p:nvSpPr>
            <p:cNvPr id="580643" name="Rectangle 35"/>
            <p:cNvSpPr>
              <a:spLocks noChangeArrowheads="1"/>
            </p:cNvSpPr>
            <p:nvPr/>
          </p:nvSpPr>
          <p:spPr bwMode="auto">
            <a:xfrm>
              <a:off x="4819" y="1329"/>
              <a:ext cx="1061" cy="327"/>
            </a:xfrm>
            <a:prstGeom prst="rect">
              <a:avLst/>
            </a:prstGeom>
            <a:grpFill/>
            <a:ln w="9525">
              <a:noFill/>
              <a:miter lim="800000"/>
              <a:headEnd/>
              <a:tailEnd/>
            </a:ln>
            <a:effectLst/>
          </p:spPr>
          <p:txBody>
            <a:bodyPr anchor="ctr"/>
            <a:lstStyle/>
            <a:p>
              <a:pPr algn="ctr">
                <a:spcBef>
                  <a:spcPct val="20000"/>
                </a:spcBef>
                <a:buClr>
                  <a:schemeClr val="tx2"/>
                </a:buClr>
                <a:buSzPct val="75000"/>
                <a:buFont typeface="Wingdings" pitchFamily="2" charset="2"/>
                <a:buNone/>
                <a:defRPr/>
              </a:pPr>
              <a:r>
                <a:rPr lang="en-US" altLang="zh-CN">
                  <a:solidFill>
                    <a:srgbClr val="FF0000"/>
                  </a:solidFill>
                  <a:effectLst>
                    <a:outerShdw blurRad="38100" dist="38100" dir="2700000" algn="tl">
                      <a:srgbClr val="FFFFFF"/>
                    </a:outerShdw>
                  </a:effectLst>
                </a:rPr>
                <a:t>0.027</a:t>
              </a:r>
            </a:p>
          </p:txBody>
        </p:sp>
        <p:sp>
          <p:nvSpPr>
            <p:cNvPr id="580644" name="Rectangle 36"/>
            <p:cNvSpPr>
              <a:spLocks noChangeArrowheads="1"/>
            </p:cNvSpPr>
            <p:nvPr/>
          </p:nvSpPr>
          <p:spPr bwMode="auto">
            <a:xfrm>
              <a:off x="3759" y="1329"/>
              <a:ext cx="1062" cy="327"/>
            </a:xfrm>
            <a:prstGeom prst="rect">
              <a:avLst/>
            </a:prstGeom>
            <a:grpFill/>
            <a:ln w="9525">
              <a:noFill/>
              <a:miter lim="800000"/>
              <a:headEnd/>
              <a:tailEnd/>
            </a:ln>
            <a:effectLst/>
          </p:spPr>
          <p:txBody>
            <a:bodyPr anchor="ctr"/>
            <a:lstStyle/>
            <a:p>
              <a:pPr algn="ctr">
                <a:spcBef>
                  <a:spcPct val="20000"/>
                </a:spcBef>
                <a:buClr>
                  <a:schemeClr val="tx2"/>
                </a:buClr>
                <a:buSzPct val="75000"/>
                <a:buFont typeface="Wingdings" pitchFamily="2" charset="2"/>
                <a:buNone/>
                <a:defRPr/>
              </a:pPr>
              <a:r>
                <a:rPr lang="en-US" altLang="zh-CN">
                  <a:solidFill>
                    <a:srgbClr val="FF0000"/>
                  </a:solidFill>
                  <a:effectLst>
                    <a:outerShdw blurRad="38100" dist="38100" dir="2700000" algn="tl">
                      <a:srgbClr val="FFFFFF"/>
                    </a:outerShdw>
                  </a:effectLst>
                </a:rPr>
                <a:t>-269</a:t>
              </a:r>
            </a:p>
          </p:txBody>
        </p:sp>
        <p:sp>
          <p:nvSpPr>
            <p:cNvPr id="580645" name="Rectangle 37"/>
            <p:cNvSpPr>
              <a:spLocks noChangeArrowheads="1"/>
            </p:cNvSpPr>
            <p:nvPr/>
          </p:nvSpPr>
          <p:spPr bwMode="auto">
            <a:xfrm>
              <a:off x="2604" y="1329"/>
              <a:ext cx="1155" cy="327"/>
            </a:xfrm>
            <a:prstGeom prst="rect">
              <a:avLst/>
            </a:prstGeom>
            <a:grpFill/>
            <a:ln w="9525">
              <a:noFill/>
              <a:miter lim="800000"/>
              <a:headEnd/>
              <a:tailEnd/>
            </a:ln>
            <a:effectLst/>
          </p:spPr>
          <p:txBody>
            <a:bodyPr anchor="ctr"/>
            <a:lstStyle/>
            <a:p>
              <a:pPr algn="ctr">
                <a:spcBef>
                  <a:spcPct val="20000"/>
                </a:spcBef>
                <a:buClr>
                  <a:schemeClr val="tx2"/>
                </a:buClr>
                <a:buSzPct val="75000"/>
                <a:buFont typeface="Wingdings" pitchFamily="2" charset="2"/>
                <a:buNone/>
                <a:defRPr/>
              </a:pPr>
              <a:r>
                <a:rPr lang="en-US" altLang="zh-CN" dirty="0">
                  <a:solidFill>
                    <a:srgbClr val="FF0000"/>
                  </a:solidFill>
                  <a:effectLst>
                    <a:outerShdw blurRad="38100" dist="38100" dir="2700000" algn="tl">
                      <a:srgbClr val="FFFFFF"/>
                    </a:outerShdw>
                  </a:effectLst>
                </a:rPr>
                <a:t>0.02370</a:t>
              </a:r>
            </a:p>
          </p:txBody>
        </p:sp>
        <p:sp>
          <p:nvSpPr>
            <p:cNvPr id="580646" name="Rectangle 38"/>
            <p:cNvSpPr>
              <a:spLocks noChangeArrowheads="1"/>
            </p:cNvSpPr>
            <p:nvPr/>
          </p:nvSpPr>
          <p:spPr bwMode="auto">
            <a:xfrm>
              <a:off x="1326" y="1329"/>
              <a:ext cx="1278" cy="327"/>
            </a:xfrm>
            <a:prstGeom prst="rect">
              <a:avLst/>
            </a:prstGeom>
            <a:grpFill/>
            <a:ln w="9525">
              <a:noFill/>
              <a:miter lim="800000"/>
              <a:headEnd/>
              <a:tailEnd/>
            </a:ln>
            <a:effectLst/>
          </p:spPr>
          <p:txBody>
            <a:bodyPr anchor="ctr"/>
            <a:lstStyle/>
            <a:p>
              <a:pPr algn="ctr">
                <a:spcBef>
                  <a:spcPct val="20000"/>
                </a:spcBef>
                <a:buClr>
                  <a:schemeClr val="tx2"/>
                </a:buClr>
                <a:buSzPct val="75000"/>
                <a:buFont typeface="Wingdings" pitchFamily="2" charset="2"/>
                <a:buNone/>
                <a:defRPr/>
              </a:pPr>
              <a:r>
                <a:rPr lang="en-US" altLang="zh-CN">
                  <a:solidFill>
                    <a:srgbClr val="FF0000"/>
                  </a:solidFill>
                  <a:effectLst>
                    <a:outerShdw blurRad="38100" dist="38100" dir="2700000" algn="tl">
                      <a:srgbClr val="FFFFFF"/>
                    </a:outerShdw>
                  </a:effectLst>
                </a:rPr>
                <a:t>3.456</a:t>
              </a:r>
            </a:p>
          </p:txBody>
        </p:sp>
        <p:sp>
          <p:nvSpPr>
            <p:cNvPr id="580647" name="Rectangle 39"/>
            <p:cNvSpPr>
              <a:spLocks noChangeArrowheads="1"/>
            </p:cNvSpPr>
            <p:nvPr/>
          </p:nvSpPr>
          <p:spPr bwMode="auto">
            <a:xfrm>
              <a:off x="576" y="1329"/>
              <a:ext cx="750" cy="327"/>
            </a:xfrm>
            <a:prstGeom prst="rect">
              <a:avLst/>
            </a:prstGeom>
            <a:grpFill/>
            <a:ln w="9525">
              <a:noFill/>
              <a:miter lim="800000"/>
              <a:headEnd/>
              <a:tailEnd/>
            </a:ln>
            <a:effectLst/>
          </p:spPr>
          <p:txBody>
            <a:bodyPr anchor="ctr"/>
            <a:lstStyle/>
            <a:p>
              <a:pPr algn="ctr">
                <a:spcBef>
                  <a:spcPct val="20000"/>
                </a:spcBef>
                <a:buClr>
                  <a:schemeClr val="tx2"/>
                </a:buClr>
                <a:buSzPct val="75000"/>
                <a:buFont typeface="Wingdings" pitchFamily="2" charset="2"/>
                <a:buNone/>
                <a:defRPr/>
              </a:pPr>
              <a:r>
                <a:rPr lang="en-US" altLang="zh-CN">
                  <a:solidFill>
                    <a:srgbClr val="FF0000"/>
                  </a:solidFill>
                  <a:effectLst>
                    <a:outerShdw blurRad="38100" dist="38100" dir="2700000" algn="tl">
                      <a:srgbClr val="FFFFFF"/>
                    </a:outerShdw>
                  </a:effectLst>
                </a:rPr>
                <a:t>He</a:t>
              </a:r>
            </a:p>
          </p:txBody>
        </p:sp>
        <p:sp>
          <p:nvSpPr>
            <p:cNvPr id="580648" name="Rectangle 40"/>
            <p:cNvSpPr>
              <a:spLocks noChangeArrowheads="1"/>
            </p:cNvSpPr>
            <p:nvPr/>
          </p:nvSpPr>
          <p:spPr bwMode="auto">
            <a:xfrm>
              <a:off x="4819" y="897"/>
              <a:ext cx="1061" cy="432"/>
            </a:xfrm>
            <a:prstGeom prst="rect">
              <a:avLst/>
            </a:prstGeom>
            <a:grpFill/>
            <a:ln w="9525">
              <a:noFill/>
              <a:miter lim="800000"/>
              <a:headEnd/>
              <a:tailEnd/>
            </a:ln>
            <a:effectLst/>
          </p:spPr>
          <p:txBody>
            <a:bodyPr anchor="ctr"/>
            <a:lstStyle/>
            <a:p>
              <a:pPr algn="ctr">
                <a:spcBef>
                  <a:spcPct val="20000"/>
                </a:spcBef>
                <a:buClr>
                  <a:schemeClr val="tx2"/>
                </a:buClr>
                <a:buSzPct val="75000"/>
                <a:buFont typeface="Wingdings" pitchFamily="2" charset="2"/>
                <a:buNone/>
                <a:defRPr/>
              </a:pPr>
              <a:endParaRPr lang="zh-CN" altLang="zh-CN">
                <a:solidFill>
                  <a:srgbClr val="FF0000"/>
                </a:solidFill>
                <a:effectLst>
                  <a:outerShdw blurRad="38100" dist="38100" dir="2700000" algn="tl">
                    <a:srgbClr val="FFFFFF"/>
                  </a:outerShdw>
                </a:effectLst>
              </a:endParaRPr>
            </a:p>
          </p:txBody>
        </p:sp>
        <p:sp>
          <p:nvSpPr>
            <p:cNvPr id="580649" name="Rectangle 41"/>
            <p:cNvSpPr>
              <a:spLocks noChangeArrowheads="1"/>
            </p:cNvSpPr>
            <p:nvPr/>
          </p:nvSpPr>
          <p:spPr bwMode="auto">
            <a:xfrm>
              <a:off x="3759" y="897"/>
              <a:ext cx="1062" cy="432"/>
            </a:xfrm>
            <a:prstGeom prst="rect">
              <a:avLst/>
            </a:prstGeom>
            <a:grpFill/>
            <a:ln w="9525">
              <a:noFill/>
              <a:miter lim="800000"/>
              <a:headEnd/>
              <a:tailEnd/>
            </a:ln>
            <a:effectLst/>
          </p:spPr>
          <p:txBody>
            <a:bodyPr anchor="ctr"/>
            <a:lstStyle/>
            <a:p>
              <a:pPr algn="ctr">
                <a:spcBef>
                  <a:spcPct val="20000"/>
                </a:spcBef>
                <a:buClr>
                  <a:schemeClr val="tx2"/>
                </a:buClr>
                <a:buSzPct val="75000"/>
                <a:buFont typeface="Wingdings" pitchFamily="2" charset="2"/>
                <a:buNone/>
                <a:defRPr/>
              </a:pPr>
              <a:endParaRPr lang="zh-CN" altLang="zh-CN">
                <a:solidFill>
                  <a:srgbClr val="FF0000"/>
                </a:solidFill>
                <a:effectLst>
                  <a:outerShdw blurRad="38100" dist="38100" dir="2700000" algn="tl">
                    <a:srgbClr val="FFFFFF"/>
                  </a:outerShdw>
                </a:effectLst>
              </a:endParaRPr>
            </a:p>
          </p:txBody>
        </p:sp>
        <p:sp>
          <p:nvSpPr>
            <p:cNvPr id="580650" name="Rectangle 42"/>
            <p:cNvSpPr>
              <a:spLocks noChangeArrowheads="1"/>
            </p:cNvSpPr>
            <p:nvPr/>
          </p:nvSpPr>
          <p:spPr bwMode="auto">
            <a:xfrm>
              <a:off x="2604" y="897"/>
              <a:ext cx="1155" cy="432"/>
            </a:xfrm>
            <a:prstGeom prst="rect">
              <a:avLst/>
            </a:prstGeom>
            <a:grpFill/>
            <a:ln w="9525">
              <a:noFill/>
              <a:miter lim="800000"/>
              <a:headEnd/>
              <a:tailEnd/>
            </a:ln>
            <a:effectLst/>
          </p:spPr>
          <p:txBody>
            <a:bodyPr anchor="ctr"/>
            <a:lstStyle/>
            <a:p>
              <a:pPr algn="ctr">
                <a:spcBef>
                  <a:spcPct val="20000"/>
                </a:spcBef>
                <a:buClr>
                  <a:schemeClr val="tx2"/>
                </a:buClr>
                <a:buSzPct val="75000"/>
                <a:buFont typeface="Wingdings" pitchFamily="2" charset="2"/>
                <a:buNone/>
                <a:defRPr/>
              </a:pPr>
              <a:endParaRPr lang="zh-CN" altLang="zh-CN">
                <a:solidFill>
                  <a:srgbClr val="FF0000"/>
                </a:solidFill>
                <a:effectLst>
                  <a:outerShdw blurRad="38100" dist="38100" dir="2700000" algn="tl">
                    <a:srgbClr val="FFFFFF"/>
                  </a:outerShdw>
                </a:effectLst>
              </a:endParaRPr>
            </a:p>
          </p:txBody>
        </p:sp>
        <p:sp>
          <p:nvSpPr>
            <p:cNvPr id="580651" name="Rectangle 43"/>
            <p:cNvSpPr>
              <a:spLocks noChangeArrowheads="1"/>
            </p:cNvSpPr>
            <p:nvPr/>
          </p:nvSpPr>
          <p:spPr bwMode="auto">
            <a:xfrm>
              <a:off x="1326" y="897"/>
              <a:ext cx="1278" cy="432"/>
            </a:xfrm>
            <a:prstGeom prst="rect">
              <a:avLst/>
            </a:prstGeom>
            <a:grpFill/>
            <a:ln w="9525">
              <a:noFill/>
              <a:miter lim="800000"/>
              <a:headEnd/>
              <a:tailEnd/>
            </a:ln>
            <a:effectLst/>
          </p:spPr>
          <p:txBody>
            <a:bodyPr anchor="ctr"/>
            <a:lstStyle/>
            <a:p>
              <a:pPr algn="ctr">
                <a:spcBef>
                  <a:spcPct val="20000"/>
                </a:spcBef>
                <a:buClr>
                  <a:schemeClr val="tx2"/>
                </a:buClr>
                <a:buSzPct val="75000"/>
                <a:buFont typeface="Wingdings" pitchFamily="2" charset="2"/>
                <a:buNone/>
                <a:defRPr/>
              </a:pPr>
              <a:endParaRPr lang="zh-CN" altLang="zh-CN">
                <a:solidFill>
                  <a:srgbClr val="FF0000"/>
                </a:solidFill>
                <a:effectLst>
                  <a:outerShdw blurRad="38100" dist="38100" dir="2700000" algn="tl">
                    <a:srgbClr val="FFFFFF"/>
                  </a:outerShdw>
                </a:effectLst>
              </a:endParaRPr>
            </a:p>
          </p:txBody>
        </p:sp>
        <p:sp>
          <p:nvSpPr>
            <p:cNvPr id="580652" name="Rectangle 44"/>
            <p:cNvSpPr>
              <a:spLocks noChangeArrowheads="1"/>
            </p:cNvSpPr>
            <p:nvPr/>
          </p:nvSpPr>
          <p:spPr bwMode="auto">
            <a:xfrm>
              <a:off x="576" y="897"/>
              <a:ext cx="750" cy="432"/>
            </a:xfrm>
            <a:prstGeom prst="rect">
              <a:avLst/>
            </a:prstGeom>
            <a:grpFill/>
            <a:ln w="9525">
              <a:noFill/>
              <a:miter lim="800000"/>
              <a:headEnd/>
              <a:tailEnd/>
            </a:ln>
            <a:effectLst/>
          </p:spPr>
          <p:txBody>
            <a:bodyPr anchor="ctr"/>
            <a:lstStyle/>
            <a:p>
              <a:pPr algn="ctr">
                <a:spcBef>
                  <a:spcPct val="20000"/>
                </a:spcBef>
                <a:buClr>
                  <a:schemeClr val="tx2"/>
                </a:buClr>
                <a:buSzPct val="75000"/>
                <a:buFont typeface="Wingdings" pitchFamily="2" charset="2"/>
                <a:buNone/>
                <a:defRPr/>
              </a:pPr>
              <a:r>
                <a:rPr lang="zh-CN" altLang="en-US" dirty="0">
                  <a:solidFill>
                    <a:srgbClr val="FF0000"/>
                  </a:solidFill>
                  <a:effectLst>
                    <a:outerShdw blurRad="38100" dist="38100" dir="2700000" algn="tl">
                      <a:srgbClr val="FFFFFF"/>
                    </a:outerShdw>
                  </a:effectLst>
                </a:rPr>
                <a:t>气体</a:t>
              </a:r>
            </a:p>
          </p:txBody>
        </p:sp>
        <p:sp>
          <p:nvSpPr>
            <p:cNvPr id="10288" name="Line 45"/>
            <p:cNvSpPr>
              <a:spLocks noChangeShapeType="1"/>
            </p:cNvSpPr>
            <p:nvPr/>
          </p:nvSpPr>
          <p:spPr bwMode="auto">
            <a:xfrm>
              <a:off x="576" y="897"/>
              <a:ext cx="5304" cy="0"/>
            </a:xfrm>
            <a:prstGeom prst="line">
              <a:avLst/>
            </a:prstGeom>
            <a:grpFill/>
            <a:ln w="28575" cap="sq">
              <a:solidFill>
                <a:schemeClr val="tx1"/>
              </a:solidFill>
              <a:round/>
              <a:headEnd/>
              <a:tailEnd/>
            </a:ln>
          </p:spPr>
          <p:txBody>
            <a:bodyPr anchor="ctr"/>
            <a:lstStyle/>
            <a:p>
              <a:endParaRPr lang="zh-CN" altLang="en-US" sz="2800"/>
            </a:p>
          </p:txBody>
        </p:sp>
        <p:sp>
          <p:nvSpPr>
            <p:cNvPr id="10289" name="Line 46"/>
            <p:cNvSpPr>
              <a:spLocks noChangeShapeType="1"/>
            </p:cNvSpPr>
            <p:nvPr/>
          </p:nvSpPr>
          <p:spPr bwMode="auto">
            <a:xfrm>
              <a:off x="576" y="1329"/>
              <a:ext cx="5304" cy="0"/>
            </a:xfrm>
            <a:prstGeom prst="line">
              <a:avLst/>
            </a:prstGeom>
            <a:grpFill/>
            <a:ln w="12700">
              <a:solidFill>
                <a:schemeClr val="tx1"/>
              </a:solidFill>
              <a:round/>
              <a:headEnd/>
              <a:tailEnd/>
            </a:ln>
          </p:spPr>
          <p:txBody>
            <a:bodyPr anchor="ctr"/>
            <a:lstStyle/>
            <a:p>
              <a:endParaRPr lang="zh-CN" altLang="en-US" sz="2800"/>
            </a:p>
          </p:txBody>
        </p:sp>
        <p:sp>
          <p:nvSpPr>
            <p:cNvPr id="10290" name="Line 47"/>
            <p:cNvSpPr>
              <a:spLocks noChangeShapeType="1"/>
            </p:cNvSpPr>
            <p:nvPr/>
          </p:nvSpPr>
          <p:spPr bwMode="auto">
            <a:xfrm>
              <a:off x="576" y="1656"/>
              <a:ext cx="5304" cy="0"/>
            </a:xfrm>
            <a:prstGeom prst="line">
              <a:avLst/>
            </a:prstGeom>
            <a:grpFill/>
            <a:ln w="12700">
              <a:solidFill>
                <a:schemeClr val="tx1"/>
              </a:solidFill>
              <a:round/>
              <a:headEnd/>
              <a:tailEnd/>
            </a:ln>
          </p:spPr>
          <p:txBody>
            <a:bodyPr anchor="ctr"/>
            <a:lstStyle/>
            <a:p>
              <a:endParaRPr lang="zh-CN" altLang="en-US" sz="2800"/>
            </a:p>
          </p:txBody>
        </p:sp>
        <p:sp>
          <p:nvSpPr>
            <p:cNvPr id="10291" name="Line 48"/>
            <p:cNvSpPr>
              <a:spLocks noChangeShapeType="1"/>
            </p:cNvSpPr>
            <p:nvPr/>
          </p:nvSpPr>
          <p:spPr bwMode="auto">
            <a:xfrm>
              <a:off x="576" y="2049"/>
              <a:ext cx="5304" cy="0"/>
            </a:xfrm>
            <a:prstGeom prst="line">
              <a:avLst/>
            </a:prstGeom>
            <a:grpFill/>
            <a:ln w="12700">
              <a:solidFill>
                <a:schemeClr val="tx1"/>
              </a:solidFill>
              <a:round/>
              <a:headEnd/>
              <a:tailEnd/>
            </a:ln>
          </p:spPr>
          <p:txBody>
            <a:bodyPr anchor="ctr"/>
            <a:lstStyle/>
            <a:p>
              <a:endParaRPr lang="zh-CN" altLang="en-US" sz="2800"/>
            </a:p>
          </p:txBody>
        </p:sp>
        <p:sp>
          <p:nvSpPr>
            <p:cNvPr id="10292" name="Line 49"/>
            <p:cNvSpPr>
              <a:spLocks noChangeShapeType="1"/>
            </p:cNvSpPr>
            <p:nvPr/>
          </p:nvSpPr>
          <p:spPr bwMode="auto">
            <a:xfrm>
              <a:off x="576" y="2412"/>
              <a:ext cx="5304" cy="0"/>
            </a:xfrm>
            <a:prstGeom prst="line">
              <a:avLst/>
            </a:prstGeom>
            <a:grpFill/>
            <a:ln w="12700">
              <a:solidFill>
                <a:schemeClr val="tx1"/>
              </a:solidFill>
              <a:round/>
              <a:headEnd/>
              <a:tailEnd/>
            </a:ln>
          </p:spPr>
          <p:txBody>
            <a:bodyPr anchor="ctr"/>
            <a:lstStyle/>
            <a:p>
              <a:endParaRPr lang="zh-CN" altLang="en-US" sz="2800"/>
            </a:p>
          </p:txBody>
        </p:sp>
        <p:sp>
          <p:nvSpPr>
            <p:cNvPr id="10293" name="Line 50"/>
            <p:cNvSpPr>
              <a:spLocks noChangeShapeType="1"/>
            </p:cNvSpPr>
            <p:nvPr/>
          </p:nvSpPr>
          <p:spPr bwMode="auto">
            <a:xfrm>
              <a:off x="576" y="2775"/>
              <a:ext cx="5304" cy="0"/>
            </a:xfrm>
            <a:prstGeom prst="line">
              <a:avLst/>
            </a:prstGeom>
            <a:grpFill/>
            <a:ln w="12700">
              <a:solidFill>
                <a:schemeClr val="tx1"/>
              </a:solidFill>
              <a:round/>
              <a:headEnd/>
              <a:tailEnd/>
            </a:ln>
          </p:spPr>
          <p:txBody>
            <a:bodyPr anchor="ctr"/>
            <a:lstStyle/>
            <a:p>
              <a:endParaRPr lang="zh-CN" altLang="en-US" sz="2800"/>
            </a:p>
          </p:txBody>
        </p:sp>
        <p:sp>
          <p:nvSpPr>
            <p:cNvPr id="10294" name="Line 51"/>
            <p:cNvSpPr>
              <a:spLocks noChangeShapeType="1"/>
            </p:cNvSpPr>
            <p:nvPr/>
          </p:nvSpPr>
          <p:spPr bwMode="auto">
            <a:xfrm>
              <a:off x="576" y="3138"/>
              <a:ext cx="5304" cy="0"/>
            </a:xfrm>
            <a:prstGeom prst="line">
              <a:avLst/>
            </a:prstGeom>
            <a:grpFill/>
            <a:ln w="12700">
              <a:solidFill>
                <a:schemeClr val="tx1"/>
              </a:solidFill>
              <a:round/>
              <a:headEnd/>
              <a:tailEnd/>
            </a:ln>
          </p:spPr>
          <p:txBody>
            <a:bodyPr anchor="ctr"/>
            <a:lstStyle/>
            <a:p>
              <a:endParaRPr lang="zh-CN" altLang="en-US" sz="2800"/>
            </a:p>
          </p:txBody>
        </p:sp>
        <p:sp>
          <p:nvSpPr>
            <p:cNvPr id="10295" name="Line 52"/>
            <p:cNvSpPr>
              <a:spLocks noChangeShapeType="1"/>
            </p:cNvSpPr>
            <p:nvPr/>
          </p:nvSpPr>
          <p:spPr bwMode="auto">
            <a:xfrm>
              <a:off x="576" y="3501"/>
              <a:ext cx="5304" cy="0"/>
            </a:xfrm>
            <a:prstGeom prst="line">
              <a:avLst/>
            </a:prstGeom>
            <a:grpFill/>
            <a:ln w="12700">
              <a:solidFill>
                <a:schemeClr val="tx1"/>
              </a:solidFill>
              <a:round/>
              <a:headEnd/>
              <a:tailEnd/>
            </a:ln>
          </p:spPr>
          <p:txBody>
            <a:bodyPr anchor="ctr"/>
            <a:lstStyle/>
            <a:p>
              <a:endParaRPr lang="zh-CN" altLang="en-US" sz="2800"/>
            </a:p>
          </p:txBody>
        </p:sp>
        <p:sp>
          <p:nvSpPr>
            <p:cNvPr id="10296" name="Line 53"/>
            <p:cNvSpPr>
              <a:spLocks noChangeShapeType="1"/>
            </p:cNvSpPr>
            <p:nvPr/>
          </p:nvSpPr>
          <p:spPr bwMode="auto">
            <a:xfrm>
              <a:off x="576" y="3864"/>
              <a:ext cx="5304" cy="0"/>
            </a:xfrm>
            <a:prstGeom prst="line">
              <a:avLst/>
            </a:prstGeom>
            <a:grpFill/>
            <a:ln w="28575" cap="sq">
              <a:solidFill>
                <a:schemeClr val="tx1"/>
              </a:solidFill>
              <a:round/>
              <a:headEnd/>
              <a:tailEnd/>
            </a:ln>
          </p:spPr>
          <p:txBody>
            <a:bodyPr anchor="ctr"/>
            <a:lstStyle/>
            <a:p>
              <a:endParaRPr lang="zh-CN" altLang="en-US" sz="2800"/>
            </a:p>
          </p:txBody>
        </p:sp>
        <p:sp>
          <p:nvSpPr>
            <p:cNvPr id="10297" name="Line 54"/>
            <p:cNvSpPr>
              <a:spLocks noChangeShapeType="1"/>
            </p:cNvSpPr>
            <p:nvPr/>
          </p:nvSpPr>
          <p:spPr bwMode="auto">
            <a:xfrm>
              <a:off x="576" y="897"/>
              <a:ext cx="0" cy="2967"/>
            </a:xfrm>
            <a:prstGeom prst="line">
              <a:avLst/>
            </a:prstGeom>
            <a:grpFill/>
            <a:ln w="28575" cap="sq">
              <a:solidFill>
                <a:schemeClr val="tx1"/>
              </a:solidFill>
              <a:round/>
              <a:headEnd/>
              <a:tailEnd/>
            </a:ln>
          </p:spPr>
          <p:txBody>
            <a:bodyPr anchor="ctr"/>
            <a:lstStyle/>
            <a:p>
              <a:endParaRPr lang="zh-CN" altLang="en-US" sz="2800"/>
            </a:p>
          </p:txBody>
        </p:sp>
        <p:sp>
          <p:nvSpPr>
            <p:cNvPr id="10298" name="Line 55"/>
            <p:cNvSpPr>
              <a:spLocks noChangeShapeType="1"/>
            </p:cNvSpPr>
            <p:nvPr/>
          </p:nvSpPr>
          <p:spPr bwMode="auto">
            <a:xfrm>
              <a:off x="1326" y="897"/>
              <a:ext cx="0" cy="2967"/>
            </a:xfrm>
            <a:prstGeom prst="line">
              <a:avLst/>
            </a:prstGeom>
            <a:grpFill/>
            <a:ln w="12700">
              <a:solidFill>
                <a:schemeClr val="tx1"/>
              </a:solidFill>
              <a:round/>
              <a:headEnd/>
              <a:tailEnd/>
            </a:ln>
          </p:spPr>
          <p:txBody>
            <a:bodyPr anchor="ctr"/>
            <a:lstStyle/>
            <a:p>
              <a:endParaRPr lang="zh-CN" altLang="en-US" sz="2800"/>
            </a:p>
          </p:txBody>
        </p:sp>
        <p:sp>
          <p:nvSpPr>
            <p:cNvPr id="10299" name="Line 56"/>
            <p:cNvSpPr>
              <a:spLocks noChangeShapeType="1"/>
            </p:cNvSpPr>
            <p:nvPr/>
          </p:nvSpPr>
          <p:spPr bwMode="auto">
            <a:xfrm>
              <a:off x="2604" y="897"/>
              <a:ext cx="0" cy="2967"/>
            </a:xfrm>
            <a:prstGeom prst="line">
              <a:avLst/>
            </a:prstGeom>
            <a:grpFill/>
            <a:ln w="12700">
              <a:solidFill>
                <a:schemeClr val="tx1"/>
              </a:solidFill>
              <a:round/>
              <a:headEnd/>
              <a:tailEnd/>
            </a:ln>
          </p:spPr>
          <p:txBody>
            <a:bodyPr anchor="ctr"/>
            <a:lstStyle/>
            <a:p>
              <a:endParaRPr lang="zh-CN" altLang="en-US" sz="2800"/>
            </a:p>
          </p:txBody>
        </p:sp>
        <p:sp>
          <p:nvSpPr>
            <p:cNvPr id="10300" name="Line 57"/>
            <p:cNvSpPr>
              <a:spLocks noChangeShapeType="1"/>
            </p:cNvSpPr>
            <p:nvPr/>
          </p:nvSpPr>
          <p:spPr bwMode="auto">
            <a:xfrm>
              <a:off x="3759" y="897"/>
              <a:ext cx="0" cy="2967"/>
            </a:xfrm>
            <a:prstGeom prst="line">
              <a:avLst/>
            </a:prstGeom>
            <a:grpFill/>
            <a:ln w="12700">
              <a:solidFill>
                <a:schemeClr val="tx1"/>
              </a:solidFill>
              <a:round/>
              <a:headEnd/>
              <a:tailEnd/>
            </a:ln>
          </p:spPr>
          <p:txBody>
            <a:bodyPr anchor="ctr"/>
            <a:lstStyle/>
            <a:p>
              <a:endParaRPr lang="zh-CN" altLang="en-US" sz="2800"/>
            </a:p>
          </p:txBody>
        </p:sp>
        <p:sp>
          <p:nvSpPr>
            <p:cNvPr id="10301" name="Line 58"/>
            <p:cNvSpPr>
              <a:spLocks noChangeShapeType="1"/>
            </p:cNvSpPr>
            <p:nvPr/>
          </p:nvSpPr>
          <p:spPr bwMode="auto">
            <a:xfrm>
              <a:off x="4819" y="897"/>
              <a:ext cx="0" cy="2967"/>
            </a:xfrm>
            <a:prstGeom prst="line">
              <a:avLst/>
            </a:prstGeom>
            <a:grpFill/>
            <a:ln w="12700">
              <a:solidFill>
                <a:schemeClr val="tx1"/>
              </a:solidFill>
              <a:round/>
              <a:headEnd/>
              <a:tailEnd/>
            </a:ln>
          </p:spPr>
          <p:txBody>
            <a:bodyPr anchor="ctr"/>
            <a:lstStyle/>
            <a:p>
              <a:endParaRPr lang="zh-CN" altLang="en-US" sz="2800"/>
            </a:p>
          </p:txBody>
        </p:sp>
        <p:sp>
          <p:nvSpPr>
            <p:cNvPr id="10302" name="Line 59"/>
            <p:cNvSpPr>
              <a:spLocks noChangeShapeType="1"/>
            </p:cNvSpPr>
            <p:nvPr/>
          </p:nvSpPr>
          <p:spPr bwMode="auto">
            <a:xfrm>
              <a:off x="5880" y="897"/>
              <a:ext cx="0" cy="2967"/>
            </a:xfrm>
            <a:prstGeom prst="line">
              <a:avLst/>
            </a:prstGeom>
            <a:grpFill/>
            <a:ln w="28575" cap="sq">
              <a:solidFill>
                <a:schemeClr val="tx1"/>
              </a:solidFill>
              <a:round/>
              <a:headEnd/>
              <a:tailEnd/>
            </a:ln>
          </p:spPr>
          <p:txBody>
            <a:bodyPr anchor="ctr"/>
            <a:lstStyle/>
            <a:p>
              <a:endParaRPr lang="zh-CN" altLang="en-US" sz="2800"/>
            </a:p>
          </p:txBody>
        </p:sp>
        <p:graphicFrame>
          <p:nvGraphicFramePr>
            <p:cNvPr id="10242" name="Object 60"/>
            <p:cNvGraphicFramePr>
              <a:graphicFrameLocks noChangeAspect="1"/>
            </p:cNvGraphicFramePr>
            <p:nvPr/>
          </p:nvGraphicFramePr>
          <p:xfrm>
            <a:off x="1521" y="932"/>
            <a:ext cx="933" cy="353"/>
          </p:xfrm>
          <a:graphic>
            <a:graphicData uri="http://schemas.openxmlformats.org/presentationml/2006/ole">
              <mc:AlternateContent xmlns:mc="http://schemas.openxmlformats.org/markup-compatibility/2006">
                <mc:Choice xmlns:v="urn:schemas-microsoft-com:vml" Requires="v">
                  <p:oleObj name="公式" r:id="rId2" imgW="1079280" imgH="393480" progId="Equation.3">
                    <p:embed/>
                  </p:oleObj>
                </mc:Choice>
                <mc:Fallback>
                  <p:oleObj name="公式" r:id="rId2" imgW="1079280" imgH="393480" progId="Equation.3">
                    <p:embed/>
                    <p:pic>
                      <p:nvPicPr>
                        <p:cNvPr id="0" name="Object 6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1" y="932"/>
                          <a:ext cx="933" cy="35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243" name="Object 61"/>
            <p:cNvGraphicFramePr>
              <a:graphicFrameLocks noChangeAspect="1"/>
            </p:cNvGraphicFramePr>
            <p:nvPr/>
          </p:nvGraphicFramePr>
          <p:xfrm>
            <a:off x="2815" y="924"/>
            <a:ext cx="737" cy="392"/>
          </p:xfrm>
          <a:graphic>
            <a:graphicData uri="http://schemas.openxmlformats.org/presentationml/2006/ole">
              <mc:AlternateContent xmlns:mc="http://schemas.openxmlformats.org/markup-compatibility/2006">
                <mc:Choice xmlns:v="urn:schemas-microsoft-com:vml" Requires="v">
                  <p:oleObj name="Equation" r:id="rId4" imgW="723600" imgH="406080" progId="Equation.3">
                    <p:embed/>
                  </p:oleObj>
                </mc:Choice>
                <mc:Fallback>
                  <p:oleObj name="Equation" r:id="rId4" imgW="723600" imgH="406080" progId="Equation.3">
                    <p:embed/>
                    <p:pic>
                      <p:nvPicPr>
                        <p:cNvPr id="0" name="Object 6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15" y="924"/>
                          <a:ext cx="737" cy="39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244" name="Object 62"/>
            <p:cNvGraphicFramePr>
              <a:graphicFrameLocks noChangeAspect="1"/>
            </p:cNvGraphicFramePr>
            <p:nvPr>
              <p:extLst>
                <p:ext uri="{D42A27DB-BD31-4B8C-83A1-F6EECF244321}">
                  <p14:modId xmlns:p14="http://schemas.microsoft.com/office/powerpoint/2010/main" val="3318016956"/>
                </p:ext>
              </p:extLst>
            </p:nvPr>
          </p:nvGraphicFramePr>
          <p:xfrm>
            <a:off x="4080" y="962"/>
            <a:ext cx="624" cy="336"/>
          </p:xfrm>
          <a:graphic>
            <a:graphicData uri="http://schemas.openxmlformats.org/presentationml/2006/ole">
              <mc:AlternateContent xmlns:mc="http://schemas.openxmlformats.org/markup-compatibility/2006">
                <mc:Choice xmlns:v="urn:schemas-microsoft-com:vml" Requires="v">
                  <p:oleObj name="公式" r:id="rId6" imgW="558720" imgH="634680" progId="Equation.3">
                    <p:embed/>
                  </p:oleObj>
                </mc:Choice>
                <mc:Fallback>
                  <p:oleObj name="公式" r:id="rId6" imgW="558720" imgH="634680" progId="Equation.3">
                    <p:embed/>
                    <p:pic>
                      <p:nvPicPr>
                        <p:cNvPr id="0" name="Object 6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080" y="962"/>
                          <a:ext cx="624" cy="33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245" name="Object 63"/>
            <p:cNvGraphicFramePr>
              <a:graphicFrameLocks noChangeAspect="1"/>
            </p:cNvGraphicFramePr>
            <p:nvPr/>
          </p:nvGraphicFramePr>
          <p:xfrm>
            <a:off x="4848" y="970"/>
            <a:ext cx="1008" cy="341"/>
          </p:xfrm>
          <a:graphic>
            <a:graphicData uri="http://schemas.openxmlformats.org/presentationml/2006/ole">
              <mc:AlternateContent xmlns:mc="http://schemas.openxmlformats.org/markup-compatibility/2006">
                <mc:Choice xmlns:v="urn:schemas-microsoft-com:vml" Requires="v">
                  <p:oleObj name="Equation" r:id="rId8" imgW="1143000" imgH="419040" progId="Equation.3">
                    <p:embed/>
                  </p:oleObj>
                </mc:Choice>
                <mc:Fallback>
                  <p:oleObj name="Equation" r:id="rId8" imgW="1143000" imgH="419040" progId="Equation.3">
                    <p:embed/>
                    <p:pic>
                      <p:nvPicPr>
                        <p:cNvPr id="0" name="Object 6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848" y="970"/>
                          <a:ext cx="1008" cy="34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64" name="Rectangle 6"/>
          <p:cNvSpPr>
            <a:spLocks noChangeArrowheads="1"/>
          </p:cNvSpPr>
          <p:nvPr/>
        </p:nvSpPr>
        <p:spPr bwMode="auto">
          <a:xfrm>
            <a:off x="971600" y="116632"/>
            <a:ext cx="7268344" cy="762000"/>
          </a:xfrm>
          <a:prstGeom prst="rect">
            <a:avLst/>
          </a:prstGeom>
          <a:noFill/>
          <a:ln w="9525">
            <a:noFill/>
            <a:miter lim="800000"/>
            <a:headEnd/>
            <a:tailEnd/>
          </a:ln>
        </p:spPr>
        <p:txBody>
          <a:bodyPr anchor="ctr"/>
          <a:lstStyle/>
          <a:p>
            <a:pPr algn="ctr">
              <a:defRPr/>
            </a:pPr>
            <a:r>
              <a:rPr lang="zh-CN" altLang="en-US" sz="3200" dirty="0">
                <a:solidFill>
                  <a:schemeClr val="accent2">
                    <a:lumMod val="50000"/>
                  </a:schemeClr>
                </a:solidFill>
                <a:latin typeface="Arial" panose="020B0604020202020204" pitchFamily="34" charset="0"/>
                <a:ea typeface="+mj-ea"/>
                <a:cs typeface="Arial" panose="020B0604020202020204" pitchFamily="34" charset="0"/>
              </a:rPr>
              <a:t>几种常见气体的</a:t>
            </a:r>
            <a:r>
              <a:rPr lang="en-US" altLang="zh-CN" sz="3200" dirty="0">
                <a:solidFill>
                  <a:schemeClr val="accent2">
                    <a:lumMod val="50000"/>
                  </a:schemeClr>
                </a:solidFill>
                <a:latin typeface="Arial" panose="020B0604020202020204" pitchFamily="34" charset="0"/>
                <a:ea typeface="+mj-ea"/>
                <a:cs typeface="Arial" panose="020B0604020202020204" pitchFamily="34" charset="0"/>
              </a:rPr>
              <a:t>van der Waals </a:t>
            </a:r>
            <a:r>
              <a:rPr lang="zh-CN" altLang="en-US" sz="3200" dirty="0">
                <a:solidFill>
                  <a:schemeClr val="accent2">
                    <a:lumMod val="50000"/>
                  </a:schemeClr>
                </a:solidFill>
                <a:latin typeface="Arial" panose="020B0604020202020204" pitchFamily="34" charset="0"/>
                <a:ea typeface="+mj-ea"/>
                <a:cs typeface="Arial" panose="020B0604020202020204" pitchFamily="34" charset="0"/>
              </a:rPr>
              <a:t>常数</a:t>
            </a:r>
          </a:p>
        </p:txBody>
      </p:sp>
      <p:sp>
        <p:nvSpPr>
          <p:cNvPr id="65" name="矩形 64"/>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1" i="0" u="none" strike="noStrike" cap="none" normalizeH="0" baseline="0">
              <a:ln>
                <a:noFill/>
              </a:ln>
              <a:solidFill>
                <a:schemeClr val="tx1"/>
              </a:solidFill>
              <a:effectLst/>
              <a:latin typeface="Times New Roman" pitchFamily="18" charset="0"/>
              <a:ea typeface="宋体" pitchFamily="2" charset="-122"/>
            </a:endParaRPr>
          </a:p>
        </p:txBody>
      </p:sp>
      <p:sp>
        <p:nvSpPr>
          <p:cNvPr id="66" name="页脚占位符 1"/>
          <p:cNvSpPr>
            <a:spLocks noGrp="1"/>
          </p:cNvSpPr>
          <p:nvPr>
            <p:ph type="ftr" sz="quarter" idx="10"/>
          </p:nvPr>
        </p:nvSpPr>
        <p:spPr>
          <a:xfrm>
            <a:off x="0" y="6553200"/>
            <a:ext cx="457200" cy="228600"/>
          </a:xfrm>
        </p:spPr>
        <p:txBody>
          <a:bodyPr/>
          <a:lstStyle/>
          <a:p>
            <a:pPr>
              <a:defRPr/>
            </a:pPr>
            <a:fld id="{F1DC486F-0984-4F50-8590-69C2C6FFAA9B}" type="slidenum">
              <a:rPr lang="zh-CN" altLang="en-US" sz="1400" smtClean="0"/>
              <a:pPr>
                <a:defRPr/>
              </a:pPr>
              <a:t>38</a:t>
            </a:fld>
            <a:endParaRPr lang="en-US" altLang="zh-CN" sz="1400"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2" name="Group 89"/>
          <p:cNvGrpSpPr>
            <a:grpSpLocks/>
          </p:cNvGrpSpPr>
          <p:nvPr/>
        </p:nvGrpSpPr>
        <p:grpSpPr bwMode="auto">
          <a:xfrm>
            <a:off x="395610" y="1451447"/>
            <a:ext cx="8424862" cy="4569841"/>
            <a:chOff x="473" y="1018"/>
            <a:chExt cx="5200" cy="2573"/>
          </a:xfrm>
          <a:noFill/>
        </p:grpSpPr>
        <p:sp>
          <p:nvSpPr>
            <p:cNvPr id="581637" name="Rectangle 5"/>
            <p:cNvSpPr>
              <a:spLocks noChangeArrowheads="1"/>
            </p:cNvSpPr>
            <p:nvPr/>
          </p:nvSpPr>
          <p:spPr bwMode="auto">
            <a:xfrm>
              <a:off x="5036" y="3247"/>
              <a:ext cx="637" cy="344"/>
            </a:xfrm>
            <a:prstGeom prst="rect">
              <a:avLst/>
            </a:prstGeom>
            <a:grpFill/>
            <a:ln w="9525">
              <a:noFill/>
              <a:miter lim="800000"/>
              <a:headEnd/>
              <a:tailEnd/>
            </a:ln>
            <a:effectLst/>
          </p:spPr>
          <p:txBody>
            <a:bodyPr anchor="ctr"/>
            <a:lstStyle/>
            <a:p>
              <a:pPr algn="ctr">
                <a:spcBef>
                  <a:spcPct val="20000"/>
                </a:spcBef>
                <a:buClr>
                  <a:schemeClr val="tx2"/>
                </a:buClr>
                <a:buSzPct val="75000"/>
                <a:buFont typeface="Wingdings" pitchFamily="2" charset="2"/>
                <a:buNone/>
                <a:defRPr/>
              </a:pPr>
              <a:r>
                <a:rPr lang="en-US" altLang="zh-CN">
                  <a:solidFill>
                    <a:srgbClr val="002060"/>
                  </a:solidFill>
                  <a:effectLst>
                    <a:outerShdw blurRad="38100" dist="38100" dir="2700000" algn="tl">
                      <a:srgbClr val="FFFFFF"/>
                    </a:outerShdw>
                  </a:effectLst>
                </a:rPr>
                <a:t>1.1</a:t>
              </a:r>
            </a:p>
          </p:txBody>
        </p:sp>
        <p:sp>
          <p:nvSpPr>
            <p:cNvPr id="581638" name="Rectangle 6"/>
            <p:cNvSpPr>
              <a:spLocks noChangeArrowheads="1"/>
            </p:cNvSpPr>
            <p:nvPr/>
          </p:nvSpPr>
          <p:spPr bwMode="auto">
            <a:xfrm>
              <a:off x="4464" y="3247"/>
              <a:ext cx="572" cy="344"/>
            </a:xfrm>
            <a:prstGeom prst="rect">
              <a:avLst/>
            </a:prstGeom>
            <a:grpFill/>
            <a:ln w="9525">
              <a:noFill/>
              <a:miter lim="800000"/>
              <a:headEnd/>
              <a:tailEnd/>
            </a:ln>
            <a:effectLst/>
          </p:spPr>
          <p:txBody>
            <a:bodyPr anchor="ctr"/>
            <a:lstStyle/>
            <a:p>
              <a:pPr algn="ctr">
                <a:spcBef>
                  <a:spcPct val="20000"/>
                </a:spcBef>
                <a:buClr>
                  <a:schemeClr val="tx2"/>
                </a:buClr>
                <a:buSzPct val="75000"/>
                <a:buFont typeface="Wingdings" pitchFamily="2" charset="2"/>
                <a:buNone/>
                <a:defRPr/>
              </a:pPr>
              <a:r>
                <a:rPr lang="en-US" altLang="zh-CN">
                  <a:solidFill>
                    <a:srgbClr val="002060"/>
                  </a:solidFill>
                  <a:effectLst>
                    <a:outerShdw blurRad="38100" dist="38100" dir="2700000" algn="tl">
                      <a:srgbClr val="FFFFFF"/>
                    </a:outerShdw>
                  </a:effectLst>
                </a:rPr>
                <a:t>4181</a:t>
              </a:r>
            </a:p>
          </p:txBody>
        </p:sp>
        <p:sp>
          <p:nvSpPr>
            <p:cNvPr id="581639" name="Rectangle 7"/>
            <p:cNvSpPr>
              <a:spLocks noChangeArrowheads="1"/>
            </p:cNvSpPr>
            <p:nvPr/>
          </p:nvSpPr>
          <p:spPr bwMode="auto">
            <a:xfrm>
              <a:off x="3816" y="3247"/>
              <a:ext cx="648" cy="344"/>
            </a:xfrm>
            <a:prstGeom prst="rect">
              <a:avLst/>
            </a:prstGeom>
            <a:grpFill/>
            <a:ln w="9525">
              <a:noFill/>
              <a:miter lim="800000"/>
              <a:headEnd/>
              <a:tailEnd/>
            </a:ln>
            <a:effectLst/>
          </p:spPr>
          <p:txBody>
            <a:bodyPr anchor="ctr"/>
            <a:lstStyle/>
            <a:p>
              <a:pPr algn="ctr">
                <a:spcBef>
                  <a:spcPct val="20000"/>
                </a:spcBef>
                <a:buClr>
                  <a:schemeClr val="tx2"/>
                </a:buClr>
                <a:buSzPct val="75000"/>
                <a:buFont typeface="Wingdings" pitchFamily="2" charset="2"/>
                <a:buNone/>
                <a:defRPr/>
              </a:pPr>
              <a:r>
                <a:rPr lang="en-US" altLang="zh-CN">
                  <a:solidFill>
                    <a:srgbClr val="002060"/>
                  </a:solidFill>
                  <a:effectLst>
                    <a:outerShdw blurRad="38100" dist="38100" dir="2700000" algn="tl">
                      <a:srgbClr val="FFFFFF"/>
                    </a:outerShdw>
                  </a:effectLst>
                </a:rPr>
                <a:t>11</a:t>
              </a:r>
            </a:p>
          </p:txBody>
        </p:sp>
        <p:sp>
          <p:nvSpPr>
            <p:cNvPr id="581640" name="Rectangle 8"/>
            <p:cNvSpPr>
              <a:spLocks noChangeArrowheads="1"/>
            </p:cNvSpPr>
            <p:nvPr/>
          </p:nvSpPr>
          <p:spPr bwMode="auto">
            <a:xfrm>
              <a:off x="3179" y="3247"/>
              <a:ext cx="637" cy="344"/>
            </a:xfrm>
            <a:prstGeom prst="rect">
              <a:avLst/>
            </a:prstGeom>
            <a:grpFill/>
            <a:ln w="9525">
              <a:noFill/>
              <a:miter lim="800000"/>
              <a:headEnd/>
              <a:tailEnd/>
            </a:ln>
            <a:effectLst/>
          </p:spPr>
          <p:txBody>
            <a:bodyPr anchor="ctr"/>
            <a:lstStyle/>
            <a:p>
              <a:pPr algn="ctr">
                <a:spcBef>
                  <a:spcPct val="20000"/>
                </a:spcBef>
                <a:buClr>
                  <a:schemeClr val="tx2"/>
                </a:buClr>
                <a:buSzPct val="75000"/>
                <a:buFont typeface="Wingdings" pitchFamily="2" charset="2"/>
                <a:buNone/>
                <a:defRPr/>
              </a:pPr>
              <a:r>
                <a:rPr lang="en-US" altLang="zh-CN">
                  <a:solidFill>
                    <a:srgbClr val="002060"/>
                  </a:solidFill>
                  <a:effectLst>
                    <a:outerShdw blurRad="38100" dist="38100" dir="2700000" algn="tl">
                      <a:srgbClr val="FFFFFF"/>
                    </a:outerShdw>
                  </a:effectLst>
                </a:rPr>
                <a:t>4690</a:t>
              </a:r>
            </a:p>
          </p:txBody>
        </p:sp>
        <p:sp>
          <p:nvSpPr>
            <p:cNvPr id="581641" name="Rectangle 9"/>
            <p:cNvSpPr>
              <a:spLocks noChangeArrowheads="1"/>
            </p:cNvSpPr>
            <p:nvPr/>
          </p:nvSpPr>
          <p:spPr bwMode="auto">
            <a:xfrm>
              <a:off x="2162" y="3247"/>
              <a:ext cx="955" cy="344"/>
            </a:xfrm>
            <a:prstGeom prst="rect">
              <a:avLst/>
            </a:prstGeom>
            <a:grpFill/>
            <a:ln w="9525">
              <a:noFill/>
              <a:miter lim="800000"/>
              <a:headEnd/>
              <a:tailEnd/>
            </a:ln>
            <a:effectLst/>
          </p:spPr>
          <p:txBody>
            <a:bodyPr anchor="ctr"/>
            <a:lstStyle/>
            <a:p>
              <a:pPr algn="ctr">
                <a:spcBef>
                  <a:spcPct val="20000"/>
                </a:spcBef>
                <a:buClr>
                  <a:schemeClr val="tx2"/>
                </a:buClr>
                <a:buSzPct val="75000"/>
                <a:buFont typeface="Wingdings" pitchFamily="2" charset="2"/>
                <a:buNone/>
                <a:defRPr/>
              </a:pPr>
              <a:r>
                <a:rPr lang="en-US" altLang="zh-CN">
                  <a:solidFill>
                    <a:srgbClr val="002060"/>
                  </a:solidFill>
                  <a:effectLst>
                    <a:outerShdw blurRad="38100" dist="38100" dir="2700000" algn="tl">
                      <a:srgbClr val="FFFFFF"/>
                    </a:outerShdw>
                  </a:effectLst>
                </a:rPr>
                <a:t>4229</a:t>
              </a:r>
            </a:p>
          </p:txBody>
        </p:sp>
        <p:sp>
          <p:nvSpPr>
            <p:cNvPr id="581642" name="Rectangle 10"/>
            <p:cNvSpPr>
              <a:spLocks noChangeArrowheads="1"/>
            </p:cNvSpPr>
            <p:nvPr/>
          </p:nvSpPr>
          <p:spPr bwMode="auto">
            <a:xfrm>
              <a:off x="1201" y="3247"/>
              <a:ext cx="1023" cy="344"/>
            </a:xfrm>
            <a:prstGeom prst="rect">
              <a:avLst/>
            </a:prstGeom>
            <a:grpFill/>
            <a:ln w="9525">
              <a:noFill/>
              <a:miter lim="800000"/>
              <a:headEnd/>
              <a:tailEnd/>
            </a:ln>
            <a:effectLst/>
          </p:spPr>
          <p:txBody>
            <a:bodyPr anchor="ctr"/>
            <a:lstStyle/>
            <a:p>
              <a:pPr algn="ctr">
                <a:spcBef>
                  <a:spcPct val="20000"/>
                </a:spcBef>
                <a:buClr>
                  <a:schemeClr val="tx2"/>
                </a:buClr>
                <a:buSzPct val="75000"/>
                <a:buFont typeface="Wingdings" pitchFamily="2" charset="2"/>
                <a:buNone/>
                <a:defRPr/>
              </a:pPr>
              <a:r>
                <a:rPr lang="en-US" altLang="zh-CN">
                  <a:solidFill>
                    <a:srgbClr val="002060"/>
                  </a:solidFill>
                  <a:effectLst>
                    <a:outerShdw blurRad="38100" dist="38100" dir="2700000" algn="tl">
                      <a:srgbClr val="FFFFFF"/>
                    </a:outerShdw>
                  </a:effectLst>
                </a:rPr>
                <a:t>660</a:t>
              </a:r>
            </a:p>
          </p:txBody>
        </p:sp>
        <p:sp>
          <p:nvSpPr>
            <p:cNvPr id="581643" name="Rectangle 11"/>
            <p:cNvSpPr>
              <a:spLocks noChangeArrowheads="1"/>
            </p:cNvSpPr>
            <p:nvPr/>
          </p:nvSpPr>
          <p:spPr bwMode="auto">
            <a:xfrm>
              <a:off x="473" y="3247"/>
              <a:ext cx="728" cy="344"/>
            </a:xfrm>
            <a:prstGeom prst="rect">
              <a:avLst/>
            </a:prstGeom>
            <a:grpFill/>
            <a:ln w="9525">
              <a:noFill/>
              <a:miter lim="800000"/>
              <a:headEnd/>
              <a:tailEnd/>
            </a:ln>
            <a:effectLst/>
          </p:spPr>
          <p:txBody>
            <a:bodyPr anchor="ctr"/>
            <a:lstStyle/>
            <a:p>
              <a:pPr algn="ctr">
                <a:spcBef>
                  <a:spcPct val="20000"/>
                </a:spcBef>
                <a:buClr>
                  <a:schemeClr val="tx2"/>
                </a:buClr>
                <a:buSzPct val="75000"/>
                <a:buFont typeface="Wingdings" pitchFamily="2" charset="2"/>
                <a:buNone/>
                <a:defRPr/>
              </a:pPr>
              <a:endParaRPr lang="zh-CN" altLang="zh-CN">
                <a:solidFill>
                  <a:srgbClr val="002060"/>
                </a:solidFill>
                <a:effectLst>
                  <a:outerShdw blurRad="38100" dist="38100" dir="2700000" algn="tl">
                    <a:srgbClr val="FFFFFF"/>
                  </a:outerShdw>
                </a:effectLst>
              </a:endParaRPr>
            </a:p>
          </p:txBody>
        </p:sp>
        <p:sp>
          <p:nvSpPr>
            <p:cNvPr id="581644" name="Rectangle 12"/>
            <p:cNvSpPr>
              <a:spLocks noChangeArrowheads="1"/>
            </p:cNvSpPr>
            <p:nvPr/>
          </p:nvSpPr>
          <p:spPr bwMode="auto">
            <a:xfrm>
              <a:off x="5036" y="2902"/>
              <a:ext cx="637" cy="345"/>
            </a:xfrm>
            <a:prstGeom prst="rect">
              <a:avLst/>
            </a:prstGeom>
            <a:grpFill/>
            <a:ln w="9525">
              <a:noFill/>
              <a:miter lim="800000"/>
              <a:headEnd/>
              <a:tailEnd/>
            </a:ln>
            <a:effectLst/>
          </p:spPr>
          <p:txBody>
            <a:bodyPr anchor="ctr"/>
            <a:lstStyle/>
            <a:p>
              <a:pPr algn="ctr">
                <a:spcBef>
                  <a:spcPct val="20000"/>
                </a:spcBef>
                <a:buClr>
                  <a:schemeClr val="tx2"/>
                </a:buClr>
                <a:buSzPct val="75000"/>
                <a:buFont typeface="Wingdings" pitchFamily="2" charset="2"/>
                <a:buNone/>
                <a:defRPr/>
              </a:pPr>
              <a:r>
                <a:rPr lang="en-US" altLang="zh-CN">
                  <a:solidFill>
                    <a:srgbClr val="002060"/>
                  </a:solidFill>
                  <a:effectLst>
                    <a:outerShdw blurRad="38100" dist="38100" dir="2700000" algn="tl">
                      <a:srgbClr val="FFFFFF"/>
                    </a:outerShdw>
                  </a:effectLst>
                </a:rPr>
                <a:t>0.3</a:t>
              </a:r>
            </a:p>
          </p:txBody>
        </p:sp>
        <p:sp>
          <p:nvSpPr>
            <p:cNvPr id="581645" name="Rectangle 13"/>
            <p:cNvSpPr>
              <a:spLocks noChangeArrowheads="1"/>
            </p:cNvSpPr>
            <p:nvPr/>
          </p:nvSpPr>
          <p:spPr bwMode="auto">
            <a:xfrm>
              <a:off x="4464" y="2902"/>
              <a:ext cx="572" cy="345"/>
            </a:xfrm>
            <a:prstGeom prst="rect">
              <a:avLst/>
            </a:prstGeom>
            <a:grpFill/>
            <a:ln w="9525">
              <a:noFill/>
              <a:miter lim="800000"/>
              <a:headEnd/>
              <a:tailEnd/>
            </a:ln>
            <a:effectLst/>
          </p:spPr>
          <p:txBody>
            <a:bodyPr anchor="ctr"/>
            <a:lstStyle/>
            <a:p>
              <a:pPr algn="ctr">
                <a:spcBef>
                  <a:spcPct val="20000"/>
                </a:spcBef>
                <a:buClr>
                  <a:schemeClr val="tx2"/>
                </a:buClr>
                <a:buSzPct val="75000"/>
                <a:buFont typeface="Wingdings" pitchFamily="2" charset="2"/>
                <a:buNone/>
                <a:defRPr/>
              </a:pPr>
              <a:r>
                <a:rPr lang="en-US" altLang="zh-CN">
                  <a:solidFill>
                    <a:srgbClr val="002060"/>
                  </a:solidFill>
                  <a:effectLst>
                    <a:outerShdw blurRad="38100" dist="38100" dir="2700000" algn="tl">
                      <a:srgbClr val="FFFFFF"/>
                    </a:outerShdw>
                  </a:effectLst>
                </a:rPr>
                <a:t>3231</a:t>
              </a:r>
            </a:p>
          </p:txBody>
        </p:sp>
        <p:sp>
          <p:nvSpPr>
            <p:cNvPr id="581646" name="Rectangle 14"/>
            <p:cNvSpPr>
              <a:spLocks noChangeArrowheads="1"/>
            </p:cNvSpPr>
            <p:nvPr/>
          </p:nvSpPr>
          <p:spPr bwMode="auto">
            <a:xfrm>
              <a:off x="3816" y="2902"/>
              <a:ext cx="648" cy="345"/>
            </a:xfrm>
            <a:prstGeom prst="rect">
              <a:avLst/>
            </a:prstGeom>
            <a:grpFill/>
            <a:ln w="9525">
              <a:noFill/>
              <a:miter lim="800000"/>
              <a:headEnd/>
              <a:tailEnd/>
            </a:ln>
            <a:effectLst/>
          </p:spPr>
          <p:txBody>
            <a:bodyPr anchor="ctr"/>
            <a:lstStyle/>
            <a:p>
              <a:pPr algn="ctr">
                <a:spcBef>
                  <a:spcPct val="20000"/>
                </a:spcBef>
                <a:buClr>
                  <a:schemeClr val="tx2"/>
                </a:buClr>
                <a:buSzPct val="75000"/>
                <a:buFont typeface="Wingdings" pitchFamily="2" charset="2"/>
                <a:buNone/>
                <a:defRPr/>
              </a:pPr>
              <a:r>
                <a:rPr lang="en-US" altLang="zh-CN">
                  <a:solidFill>
                    <a:srgbClr val="002060"/>
                  </a:solidFill>
                  <a:effectLst>
                    <a:outerShdw blurRad="38100" dist="38100" dir="2700000" algn="tl">
                      <a:srgbClr val="FFFFFF"/>
                    </a:outerShdw>
                  </a:effectLst>
                </a:rPr>
                <a:t>8</a:t>
              </a:r>
            </a:p>
          </p:txBody>
        </p:sp>
        <p:sp>
          <p:nvSpPr>
            <p:cNvPr id="581647" name="Rectangle 15"/>
            <p:cNvSpPr>
              <a:spLocks noChangeArrowheads="1"/>
            </p:cNvSpPr>
            <p:nvPr/>
          </p:nvSpPr>
          <p:spPr bwMode="auto">
            <a:xfrm>
              <a:off x="3179" y="2902"/>
              <a:ext cx="637" cy="345"/>
            </a:xfrm>
            <a:prstGeom prst="rect">
              <a:avLst/>
            </a:prstGeom>
            <a:grpFill/>
            <a:ln w="9525">
              <a:noFill/>
              <a:miter lim="800000"/>
              <a:headEnd/>
              <a:tailEnd/>
            </a:ln>
            <a:effectLst/>
          </p:spPr>
          <p:txBody>
            <a:bodyPr anchor="ctr"/>
            <a:lstStyle/>
            <a:p>
              <a:pPr algn="ctr">
                <a:spcBef>
                  <a:spcPct val="20000"/>
                </a:spcBef>
                <a:buClr>
                  <a:schemeClr val="tx2"/>
                </a:buClr>
                <a:buSzPct val="75000"/>
                <a:buFont typeface="Wingdings" pitchFamily="2" charset="2"/>
                <a:buNone/>
                <a:defRPr/>
              </a:pPr>
              <a:r>
                <a:rPr lang="en-US" altLang="zh-CN">
                  <a:solidFill>
                    <a:srgbClr val="002060"/>
                  </a:solidFill>
                  <a:effectLst>
                    <a:outerShdw blurRad="38100" dist="38100" dir="2700000" algn="tl">
                      <a:srgbClr val="FFFFFF"/>
                    </a:outerShdw>
                  </a:effectLst>
                </a:rPr>
                <a:t>3515</a:t>
              </a:r>
            </a:p>
          </p:txBody>
        </p:sp>
        <p:sp>
          <p:nvSpPr>
            <p:cNvPr id="581648" name="Rectangle 16"/>
            <p:cNvSpPr>
              <a:spLocks noChangeArrowheads="1"/>
            </p:cNvSpPr>
            <p:nvPr/>
          </p:nvSpPr>
          <p:spPr bwMode="auto">
            <a:xfrm>
              <a:off x="2162" y="2902"/>
              <a:ext cx="955" cy="345"/>
            </a:xfrm>
            <a:prstGeom prst="rect">
              <a:avLst/>
            </a:prstGeom>
            <a:grpFill/>
            <a:ln w="9525">
              <a:noFill/>
              <a:miter lim="800000"/>
              <a:headEnd/>
              <a:tailEnd/>
            </a:ln>
            <a:effectLst/>
          </p:spPr>
          <p:txBody>
            <a:bodyPr anchor="ctr"/>
            <a:lstStyle/>
            <a:p>
              <a:pPr algn="ctr">
                <a:spcBef>
                  <a:spcPct val="20000"/>
                </a:spcBef>
                <a:buClr>
                  <a:schemeClr val="tx2"/>
                </a:buClr>
                <a:buSzPct val="75000"/>
                <a:buFont typeface="Wingdings" pitchFamily="2" charset="2"/>
                <a:buNone/>
                <a:defRPr/>
              </a:pPr>
              <a:r>
                <a:rPr lang="en-US" altLang="zh-CN">
                  <a:solidFill>
                    <a:srgbClr val="002060"/>
                  </a:solidFill>
                  <a:effectLst>
                    <a:outerShdw blurRad="38100" dist="38100" dir="2700000" algn="tl">
                      <a:srgbClr val="FFFFFF"/>
                    </a:outerShdw>
                  </a:effectLst>
                </a:rPr>
                <a:t>3243</a:t>
              </a:r>
            </a:p>
          </p:txBody>
        </p:sp>
        <p:sp>
          <p:nvSpPr>
            <p:cNvPr id="581649" name="Rectangle 17"/>
            <p:cNvSpPr>
              <a:spLocks noChangeArrowheads="1"/>
            </p:cNvSpPr>
            <p:nvPr/>
          </p:nvSpPr>
          <p:spPr bwMode="auto">
            <a:xfrm>
              <a:off x="1201" y="2902"/>
              <a:ext cx="1023" cy="345"/>
            </a:xfrm>
            <a:prstGeom prst="rect">
              <a:avLst/>
            </a:prstGeom>
            <a:grpFill/>
            <a:ln w="9525">
              <a:noFill/>
              <a:miter lim="800000"/>
              <a:headEnd/>
              <a:tailEnd/>
            </a:ln>
            <a:effectLst/>
          </p:spPr>
          <p:txBody>
            <a:bodyPr anchor="ctr"/>
            <a:lstStyle/>
            <a:p>
              <a:pPr algn="ctr">
                <a:spcBef>
                  <a:spcPct val="20000"/>
                </a:spcBef>
                <a:buClr>
                  <a:schemeClr val="tx2"/>
                </a:buClr>
                <a:buSzPct val="75000"/>
                <a:buFont typeface="Wingdings" pitchFamily="2" charset="2"/>
                <a:buNone/>
                <a:defRPr/>
              </a:pPr>
              <a:r>
                <a:rPr lang="en-US" altLang="zh-CN">
                  <a:solidFill>
                    <a:srgbClr val="002060"/>
                  </a:solidFill>
                  <a:effectLst>
                    <a:outerShdw blurRad="38100" dist="38100" dir="2700000" algn="tl">
                      <a:srgbClr val="FFFFFF"/>
                    </a:outerShdw>
                  </a:effectLst>
                </a:rPr>
                <a:t>880</a:t>
              </a:r>
            </a:p>
          </p:txBody>
        </p:sp>
        <p:sp>
          <p:nvSpPr>
            <p:cNvPr id="581650" name="Rectangle 18"/>
            <p:cNvSpPr>
              <a:spLocks noChangeArrowheads="1"/>
            </p:cNvSpPr>
            <p:nvPr/>
          </p:nvSpPr>
          <p:spPr bwMode="auto">
            <a:xfrm>
              <a:off x="473" y="2902"/>
              <a:ext cx="728" cy="345"/>
            </a:xfrm>
            <a:prstGeom prst="rect">
              <a:avLst/>
            </a:prstGeom>
            <a:grpFill/>
            <a:ln w="9525">
              <a:noFill/>
              <a:miter lim="800000"/>
              <a:headEnd/>
              <a:tailEnd/>
            </a:ln>
            <a:effectLst/>
          </p:spPr>
          <p:txBody>
            <a:bodyPr anchor="ctr"/>
            <a:lstStyle/>
            <a:p>
              <a:pPr algn="ctr">
                <a:spcBef>
                  <a:spcPct val="20000"/>
                </a:spcBef>
                <a:buClr>
                  <a:schemeClr val="tx2"/>
                </a:buClr>
                <a:buSzPct val="75000"/>
                <a:buFont typeface="Wingdings" pitchFamily="2" charset="2"/>
                <a:buNone/>
                <a:defRPr/>
              </a:pPr>
              <a:endParaRPr lang="zh-CN" altLang="zh-CN">
                <a:solidFill>
                  <a:srgbClr val="002060"/>
                </a:solidFill>
                <a:effectLst>
                  <a:outerShdw blurRad="38100" dist="38100" dir="2700000" algn="tl">
                    <a:srgbClr val="FFFFFF"/>
                  </a:outerShdw>
                </a:effectLst>
              </a:endParaRPr>
            </a:p>
          </p:txBody>
        </p:sp>
        <p:sp>
          <p:nvSpPr>
            <p:cNvPr id="581651" name="Rectangle 19"/>
            <p:cNvSpPr>
              <a:spLocks noChangeArrowheads="1"/>
            </p:cNvSpPr>
            <p:nvPr/>
          </p:nvSpPr>
          <p:spPr bwMode="auto">
            <a:xfrm>
              <a:off x="5036" y="2558"/>
              <a:ext cx="637" cy="344"/>
            </a:xfrm>
            <a:prstGeom prst="rect">
              <a:avLst/>
            </a:prstGeom>
            <a:grpFill/>
            <a:ln w="9525">
              <a:noFill/>
              <a:miter lim="800000"/>
              <a:headEnd/>
              <a:tailEnd/>
            </a:ln>
            <a:effectLst/>
          </p:spPr>
          <p:txBody>
            <a:bodyPr anchor="ctr"/>
            <a:lstStyle/>
            <a:p>
              <a:pPr algn="ctr">
                <a:spcBef>
                  <a:spcPct val="20000"/>
                </a:spcBef>
                <a:buClr>
                  <a:schemeClr val="tx2"/>
                </a:buClr>
                <a:buSzPct val="75000"/>
                <a:buFont typeface="Wingdings" pitchFamily="2" charset="2"/>
                <a:buNone/>
                <a:defRPr/>
              </a:pPr>
              <a:r>
                <a:rPr lang="en-US" altLang="zh-CN">
                  <a:solidFill>
                    <a:srgbClr val="002060"/>
                  </a:solidFill>
                  <a:effectLst>
                    <a:outerShdw blurRad="38100" dist="38100" dir="2700000" algn="tl">
                      <a:srgbClr val="FFFFFF"/>
                    </a:outerShdw>
                  </a:effectLst>
                </a:rPr>
                <a:t>0.4</a:t>
              </a:r>
            </a:p>
          </p:txBody>
        </p:sp>
        <p:sp>
          <p:nvSpPr>
            <p:cNvPr id="581652" name="Rectangle 20"/>
            <p:cNvSpPr>
              <a:spLocks noChangeArrowheads="1"/>
            </p:cNvSpPr>
            <p:nvPr/>
          </p:nvSpPr>
          <p:spPr bwMode="auto">
            <a:xfrm>
              <a:off x="4464" y="2558"/>
              <a:ext cx="572" cy="344"/>
            </a:xfrm>
            <a:prstGeom prst="rect">
              <a:avLst/>
            </a:prstGeom>
            <a:grpFill/>
            <a:ln w="9525">
              <a:noFill/>
              <a:miter lim="800000"/>
              <a:headEnd/>
              <a:tailEnd/>
            </a:ln>
            <a:effectLst/>
          </p:spPr>
          <p:txBody>
            <a:bodyPr anchor="ctr"/>
            <a:lstStyle/>
            <a:p>
              <a:pPr algn="ctr">
                <a:spcBef>
                  <a:spcPct val="20000"/>
                </a:spcBef>
                <a:buClr>
                  <a:schemeClr val="tx2"/>
                </a:buClr>
                <a:buSzPct val="75000"/>
                <a:buFont typeface="Wingdings" pitchFamily="2" charset="2"/>
                <a:buNone/>
                <a:defRPr/>
              </a:pPr>
              <a:r>
                <a:rPr lang="en-US" altLang="zh-CN">
                  <a:solidFill>
                    <a:srgbClr val="002060"/>
                  </a:solidFill>
                  <a:effectLst>
                    <a:outerShdw blurRad="38100" dist="38100" dir="2700000" algn="tl">
                      <a:srgbClr val="FFFFFF"/>
                    </a:outerShdw>
                  </a:effectLst>
                </a:rPr>
                <a:t>2218</a:t>
              </a:r>
            </a:p>
          </p:txBody>
        </p:sp>
        <p:sp>
          <p:nvSpPr>
            <p:cNvPr id="581653" name="Rectangle 21"/>
            <p:cNvSpPr>
              <a:spLocks noChangeArrowheads="1"/>
            </p:cNvSpPr>
            <p:nvPr/>
          </p:nvSpPr>
          <p:spPr bwMode="auto">
            <a:xfrm>
              <a:off x="3816" y="2558"/>
              <a:ext cx="648" cy="344"/>
            </a:xfrm>
            <a:prstGeom prst="rect">
              <a:avLst/>
            </a:prstGeom>
            <a:grpFill/>
            <a:ln w="9525">
              <a:noFill/>
              <a:miter lim="800000"/>
              <a:headEnd/>
              <a:tailEnd/>
            </a:ln>
            <a:effectLst/>
          </p:spPr>
          <p:txBody>
            <a:bodyPr anchor="ctr"/>
            <a:lstStyle/>
            <a:p>
              <a:pPr algn="ctr">
                <a:spcBef>
                  <a:spcPct val="20000"/>
                </a:spcBef>
                <a:buClr>
                  <a:schemeClr val="tx2"/>
                </a:buClr>
                <a:buSzPct val="75000"/>
                <a:buFont typeface="Wingdings" pitchFamily="2" charset="2"/>
                <a:buNone/>
                <a:defRPr/>
              </a:pPr>
              <a:r>
                <a:rPr lang="en-US" altLang="zh-CN">
                  <a:solidFill>
                    <a:srgbClr val="002060"/>
                  </a:solidFill>
                  <a:effectLst>
                    <a:outerShdw blurRad="38100" dist="38100" dir="2700000" algn="tl">
                      <a:srgbClr val="FFFFFF"/>
                    </a:outerShdw>
                  </a:effectLst>
                </a:rPr>
                <a:t>5</a:t>
              </a:r>
            </a:p>
          </p:txBody>
        </p:sp>
        <p:sp>
          <p:nvSpPr>
            <p:cNvPr id="581654" name="Rectangle 22"/>
            <p:cNvSpPr>
              <a:spLocks noChangeArrowheads="1"/>
            </p:cNvSpPr>
            <p:nvPr/>
          </p:nvSpPr>
          <p:spPr bwMode="auto">
            <a:xfrm>
              <a:off x="3179" y="2558"/>
              <a:ext cx="637" cy="344"/>
            </a:xfrm>
            <a:prstGeom prst="rect">
              <a:avLst/>
            </a:prstGeom>
            <a:grpFill/>
            <a:ln w="9525">
              <a:noFill/>
              <a:miter lim="800000"/>
              <a:headEnd/>
              <a:tailEnd/>
            </a:ln>
            <a:effectLst/>
          </p:spPr>
          <p:txBody>
            <a:bodyPr anchor="ctr"/>
            <a:lstStyle/>
            <a:p>
              <a:pPr algn="ctr">
                <a:spcBef>
                  <a:spcPct val="20000"/>
                </a:spcBef>
                <a:buClr>
                  <a:schemeClr val="tx2"/>
                </a:buClr>
                <a:buSzPct val="75000"/>
                <a:buFont typeface="Wingdings" pitchFamily="2" charset="2"/>
                <a:buNone/>
                <a:defRPr/>
              </a:pPr>
              <a:r>
                <a:rPr lang="en-US" altLang="zh-CN">
                  <a:solidFill>
                    <a:srgbClr val="002060"/>
                  </a:solidFill>
                  <a:effectLst>
                    <a:outerShdw blurRad="38100" dist="38100" dir="2700000" algn="tl">
                      <a:srgbClr val="FFFFFF"/>
                    </a:outerShdw>
                  </a:effectLst>
                </a:rPr>
                <a:t>2340</a:t>
              </a:r>
            </a:p>
          </p:txBody>
        </p:sp>
        <p:sp>
          <p:nvSpPr>
            <p:cNvPr id="581655" name="Rectangle 23"/>
            <p:cNvSpPr>
              <a:spLocks noChangeArrowheads="1"/>
            </p:cNvSpPr>
            <p:nvPr/>
          </p:nvSpPr>
          <p:spPr bwMode="auto">
            <a:xfrm>
              <a:off x="2162" y="2558"/>
              <a:ext cx="955" cy="344"/>
            </a:xfrm>
            <a:prstGeom prst="rect">
              <a:avLst/>
            </a:prstGeom>
            <a:grpFill/>
            <a:ln w="9525">
              <a:noFill/>
              <a:miter lim="800000"/>
              <a:headEnd/>
              <a:tailEnd/>
            </a:ln>
            <a:effectLst/>
          </p:spPr>
          <p:txBody>
            <a:bodyPr anchor="ctr"/>
            <a:lstStyle/>
            <a:p>
              <a:pPr algn="ctr">
                <a:spcBef>
                  <a:spcPct val="20000"/>
                </a:spcBef>
                <a:buClr>
                  <a:schemeClr val="tx2"/>
                </a:buClr>
                <a:buSzPct val="75000"/>
                <a:buFont typeface="Wingdings" pitchFamily="2" charset="2"/>
                <a:buNone/>
                <a:defRPr/>
              </a:pPr>
              <a:r>
                <a:rPr lang="en-US" altLang="zh-CN">
                  <a:solidFill>
                    <a:srgbClr val="002060"/>
                  </a:solidFill>
                  <a:effectLst>
                    <a:outerShdw blurRad="38100" dist="38100" dir="2700000" algn="tl">
                      <a:srgbClr val="FFFFFF"/>
                    </a:outerShdw>
                  </a:effectLst>
                </a:rPr>
                <a:t>2227</a:t>
              </a:r>
            </a:p>
          </p:txBody>
        </p:sp>
        <p:sp>
          <p:nvSpPr>
            <p:cNvPr id="581656" name="Rectangle 24"/>
            <p:cNvSpPr>
              <a:spLocks noChangeArrowheads="1"/>
            </p:cNvSpPr>
            <p:nvPr/>
          </p:nvSpPr>
          <p:spPr bwMode="auto">
            <a:xfrm>
              <a:off x="1201" y="2558"/>
              <a:ext cx="1023" cy="344"/>
            </a:xfrm>
            <a:prstGeom prst="rect">
              <a:avLst/>
            </a:prstGeom>
            <a:grpFill/>
            <a:ln w="9525">
              <a:noFill/>
              <a:miter lim="800000"/>
              <a:headEnd/>
              <a:tailEnd/>
            </a:ln>
            <a:effectLst/>
          </p:spPr>
          <p:txBody>
            <a:bodyPr anchor="ctr"/>
            <a:lstStyle/>
            <a:p>
              <a:pPr algn="ctr">
                <a:spcBef>
                  <a:spcPct val="20000"/>
                </a:spcBef>
                <a:buClr>
                  <a:schemeClr val="tx2"/>
                </a:buClr>
                <a:buSzPct val="75000"/>
                <a:buFont typeface="Wingdings" pitchFamily="2" charset="2"/>
                <a:buNone/>
                <a:defRPr/>
              </a:pPr>
              <a:r>
                <a:rPr lang="en-US" altLang="zh-CN">
                  <a:solidFill>
                    <a:srgbClr val="002060"/>
                  </a:solidFill>
                  <a:effectLst>
                    <a:outerShdw blurRad="38100" dist="38100" dir="2700000" algn="tl">
                      <a:srgbClr val="FFFFFF"/>
                    </a:outerShdw>
                  </a:effectLst>
                </a:rPr>
                <a:t>1320</a:t>
              </a:r>
            </a:p>
          </p:txBody>
        </p:sp>
        <p:sp>
          <p:nvSpPr>
            <p:cNvPr id="581657" name="Rectangle 25"/>
            <p:cNvSpPr>
              <a:spLocks noChangeArrowheads="1"/>
            </p:cNvSpPr>
            <p:nvPr/>
          </p:nvSpPr>
          <p:spPr bwMode="auto">
            <a:xfrm>
              <a:off x="473" y="2558"/>
              <a:ext cx="728" cy="344"/>
            </a:xfrm>
            <a:prstGeom prst="rect">
              <a:avLst/>
            </a:prstGeom>
            <a:grpFill/>
            <a:ln w="9525">
              <a:noFill/>
              <a:miter lim="800000"/>
              <a:headEnd/>
              <a:tailEnd/>
            </a:ln>
            <a:effectLst/>
          </p:spPr>
          <p:txBody>
            <a:bodyPr anchor="ctr"/>
            <a:lstStyle/>
            <a:p>
              <a:pPr algn="ctr">
                <a:spcBef>
                  <a:spcPct val="20000"/>
                </a:spcBef>
                <a:buClr>
                  <a:schemeClr val="tx2"/>
                </a:buClr>
                <a:buSzPct val="75000"/>
                <a:buFont typeface="Wingdings" pitchFamily="2" charset="2"/>
                <a:buNone/>
                <a:defRPr/>
              </a:pPr>
              <a:r>
                <a:rPr lang="en-US" altLang="zh-CN">
                  <a:solidFill>
                    <a:srgbClr val="002060"/>
                  </a:solidFill>
                  <a:effectLst>
                    <a:outerShdw blurRad="38100" dist="38100" dir="2700000" algn="tl">
                      <a:srgbClr val="FFFFFF"/>
                    </a:outerShdw>
                  </a:effectLst>
                </a:rPr>
                <a:t>373</a:t>
              </a:r>
            </a:p>
          </p:txBody>
        </p:sp>
        <p:sp>
          <p:nvSpPr>
            <p:cNvPr id="581658" name="Rectangle 26"/>
            <p:cNvSpPr>
              <a:spLocks noChangeArrowheads="1"/>
            </p:cNvSpPr>
            <p:nvPr/>
          </p:nvSpPr>
          <p:spPr bwMode="auto">
            <a:xfrm>
              <a:off x="5036" y="2213"/>
              <a:ext cx="637" cy="345"/>
            </a:xfrm>
            <a:prstGeom prst="rect">
              <a:avLst/>
            </a:prstGeom>
            <a:grpFill/>
            <a:ln w="9525">
              <a:noFill/>
              <a:miter lim="800000"/>
              <a:headEnd/>
              <a:tailEnd/>
            </a:ln>
            <a:effectLst/>
          </p:spPr>
          <p:txBody>
            <a:bodyPr anchor="ctr"/>
            <a:lstStyle/>
            <a:p>
              <a:pPr algn="ctr">
                <a:spcBef>
                  <a:spcPct val="20000"/>
                </a:spcBef>
                <a:buClr>
                  <a:schemeClr val="tx2"/>
                </a:buClr>
                <a:buSzPct val="75000"/>
                <a:buFont typeface="Wingdings" pitchFamily="2" charset="2"/>
                <a:buNone/>
                <a:defRPr/>
              </a:pPr>
              <a:r>
                <a:rPr lang="en-US" altLang="zh-CN">
                  <a:solidFill>
                    <a:srgbClr val="002060"/>
                  </a:solidFill>
                  <a:effectLst>
                    <a:outerShdw blurRad="38100" dist="38100" dir="2700000" algn="tl">
                      <a:srgbClr val="FFFFFF"/>
                    </a:outerShdw>
                  </a:effectLst>
                </a:rPr>
                <a:t>5.0</a:t>
              </a:r>
            </a:p>
          </p:txBody>
        </p:sp>
        <p:sp>
          <p:nvSpPr>
            <p:cNvPr id="581659" name="Rectangle 27"/>
            <p:cNvSpPr>
              <a:spLocks noChangeArrowheads="1"/>
            </p:cNvSpPr>
            <p:nvPr/>
          </p:nvSpPr>
          <p:spPr bwMode="auto">
            <a:xfrm>
              <a:off x="4464" y="2213"/>
              <a:ext cx="572" cy="345"/>
            </a:xfrm>
            <a:prstGeom prst="rect">
              <a:avLst/>
            </a:prstGeom>
            <a:grpFill/>
            <a:ln w="9525">
              <a:noFill/>
              <a:miter lim="800000"/>
              <a:headEnd/>
              <a:tailEnd/>
            </a:ln>
            <a:effectLst/>
          </p:spPr>
          <p:txBody>
            <a:bodyPr anchor="ctr"/>
            <a:lstStyle/>
            <a:p>
              <a:pPr algn="ctr">
                <a:spcBef>
                  <a:spcPct val="20000"/>
                </a:spcBef>
                <a:buClr>
                  <a:schemeClr val="tx2"/>
                </a:buClr>
                <a:buSzPct val="75000"/>
                <a:buFont typeface="Wingdings" pitchFamily="2" charset="2"/>
                <a:buNone/>
                <a:defRPr/>
              </a:pPr>
              <a:r>
                <a:rPr lang="en-US" altLang="zh-CN">
                  <a:solidFill>
                    <a:srgbClr val="002060"/>
                  </a:solidFill>
                  <a:effectLst>
                    <a:outerShdw blurRad="38100" dist="38100" dir="2700000" algn="tl">
                      <a:srgbClr val="FFFFFF"/>
                    </a:outerShdw>
                  </a:effectLst>
                </a:rPr>
                <a:t>2836</a:t>
              </a:r>
            </a:p>
          </p:txBody>
        </p:sp>
        <p:sp>
          <p:nvSpPr>
            <p:cNvPr id="581660" name="Rectangle 28"/>
            <p:cNvSpPr>
              <a:spLocks noChangeArrowheads="1"/>
            </p:cNvSpPr>
            <p:nvPr/>
          </p:nvSpPr>
          <p:spPr bwMode="auto">
            <a:xfrm>
              <a:off x="3816" y="2213"/>
              <a:ext cx="648" cy="345"/>
            </a:xfrm>
            <a:prstGeom prst="rect">
              <a:avLst/>
            </a:prstGeom>
            <a:grpFill/>
            <a:ln w="9525">
              <a:noFill/>
              <a:miter lim="800000"/>
              <a:headEnd/>
              <a:tailEnd/>
            </a:ln>
            <a:effectLst/>
          </p:spPr>
          <p:txBody>
            <a:bodyPr anchor="ctr"/>
            <a:lstStyle/>
            <a:p>
              <a:pPr algn="ctr">
                <a:spcBef>
                  <a:spcPct val="20000"/>
                </a:spcBef>
                <a:buClr>
                  <a:schemeClr val="tx2"/>
                </a:buClr>
                <a:buSzPct val="75000"/>
                <a:buFont typeface="Wingdings" pitchFamily="2" charset="2"/>
                <a:buNone/>
                <a:defRPr/>
              </a:pPr>
              <a:r>
                <a:rPr lang="en-US" altLang="zh-CN">
                  <a:solidFill>
                    <a:srgbClr val="002060"/>
                  </a:solidFill>
                  <a:effectLst>
                    <a:outerShdw blurRad="38100" dist="38100" dir="2700000" algn="tl">
                      <a:srgbClr val="FFFFFF"/>
                    </a:outerShdw>
                  </a:effectLst>
                </a:rPr>
                <a:t>27</a:t>
              </a:r>
            </a:p>
          </p:txBody>
        </p:sp>
        <p:sp>
          <p:nvSpPr>
            <p:cNvPr id="581661" name="Rectangle 29"/>
            <p:cNvSpPr>
              <a:spLocks noChangeArrowheads="1"/>
            </p:cNvSpPr>
            <p:nvPr/>
          </p:nvSpPr>
          <p:spPr bwMode="auto">
            <a:xfrm>
              <a:off x="3179" y="2213"/>
              <a:ext cx="637" cy="345"/>
            </a:xfrm>
            <a:prstGeom prst="rect">
              <a:avLst/>
            </a:prstGeom>
            <a:grpFill/>
            <a:ln w="9525">
              <a:noFill/>
              <a:miter lim="800000"/>
              <a:headEnd/>
              <a:tailEnd/>
            </a:ln>
            <a:effectLst/>
          </p:spPr>
          <p:txBody>
            <a:bodyPr anchor="ctr"/>
            <a:lstStyle/>
            <a:p>
              <a:pPr algn="ctr">
                <a:spcBef>
                  <a:spcPct val="20000"/>
                </a:spcBef>
                <a:buClr>
                  <a:schemeClr val="tx2"/>
                </a:buClr>
                <a:buSzPct val="75000"/>
                <a:buFont typeface="Wingdings" pitchFamily="2" charset="2"/>
                <a:buNone/>
                <a:defRPr/>
              </a:pPr>
              <a:r>
                <a:rPr lang="en-US" altLang="zh-CN">
                  <a:solidFill>
                    <a:srgbClr val="002060"/>
                  </a:solidFill>
                  <a:effectLst>
                    <a:outerShdw blurRad="38100" dist="38100" dir="2700000" algn="tl">
                      <a:srgbClr val="FFFFFF"/>
                    </a:outerShdw>
                  </a:effectLst>
                </a:rPr>
                <a:t>3444</a:t>
              </a:r>
            </a:p>
          </p:txBody>
        </p:sp>
        <p:sp>
          <p:nvSpPr>
            <p:cNvPr id="581662" name="Rectangle 30"/>
            <p:cNvSpPr>
              <a:spLocks noChangeArrowheads="1"/>
            </p:cNvSpPr>
            <p:nvPr/>
          </p:nvSpPr>
          <p:spPr bwMode="auto">
            <a:xfrm>
              <a:off x="2162" y="2213"/>
              <a:ext cx="955" cy="345"/>
            </a:xfrm>
            <a:prstGeom prst="rect">
              <a:avLst/>
            </a:prstGeom>
            <a:grpFill/>
            <a:ln w="9525">
              <a:noFill/>
              <a:miter lim="800000"/>
              <a:headEnd/>
              <a:tailEnd/>
            </a:ln>
            <a:effectLst/>
          </p:spPr>
          <p:txBody>
            <a:bodyPr anchor="ctr"/>
            <a:lstStyle/>
            <a:p>
              <a:pPr algn="ctr">
                <a:spcBef>
                  <a:spcPct val="20000"/>
                </a:spcBef>
                <a:buClr>
                  <a:schemeClr val="tx2"/>
                </a:buClr>
                <a:buSzPct val="75000"/>
                <a:buFont typeface="Wingdings" pitchFamily="2" charset="2"/>
                <a:buNone/>
                <a:defRPr/>
              </a:pPr>
              <a:r>
                <a:rPr lang="en-US" altLang="zh-CN">
                  <a:solidFill>
                    <a:srgbClr val="002060"/>
                  </a:solidFill>
                  <a:effectLst>
                    <a:outerShdw blurRad="38100" dist="38100" dir="2700000" algn="tl">
                      <a:srgbClr val="FFFFFF"/>
                    </a:outerShdw>
                  </a:effectLst>
                </a:rPr>
                <a:t>2702</a:t>
              </a:r>
            </a:p>
          </p:txBody>
        </p:sp>
        <p:sp>
          <p:nvSpPr>
            <p:cNvPr id="581663" name="Rectangle 31"/>
            <p:cNvSpPr>
              <a:spLocks noChangeArrowheads="1"/>
            </p:cNvSpPr>
            <p:nvPr/>
          </p:nvSpPr>
          <p:spPr bwMode="auto">
            <a:xfrm>
              <a:off x="1201" y="2213"/>
              <a:ext cx="1023" cy="345"/>
            </a:xfrm>
            <a:prstGeom prst="rect">
              <a:avLst/>
            </a:prstGeom>
            <a:grpFill/>
            <a:ln w="9525">
              <a:noFill/>
              <a:miter lim="800000"/>
              <a:headEnd/>
              <a:tailEnd/>
            </a:ln>
            <a:effectLst/>
          </p:spPr>
          <p:txBody>
            <a:bodyPr anchor="ctr"/>
            <a:lstStyle/>
            <a:p>
              <a:pPr algn="ctr">
                <a:spcBef>
                  <a:spcPct val="20000"/>
                </a:spcBef>
                <a:buClr>
                  <a:schemeClr val="tx2"/>
                </a:buClr>
                <a:buSzPct val="75000"/>
                <a:buFont typeface="Wingdings" pitchFamily="2" charset="2"/>
                <a:buNone/>
                <a:defRPr/>
              </a:pPr>
              <a:r>
                <a:rPr lang="en-US" altLang="zh-CN">
                  <a:solidFill>
                    <a:srgbClr val="002060"/>
                  </a:solidFill>
                  <a:effectLst>
                    <a:outerShdw blurRad="38100" dist="38100" dir="2700000" algn="tl">
                      <a:srgbClr val="FFFFFF"/>
                    </a:outerShdw>
                  </a:effectLst>
                </a:rPr>
                <a:t>660</a:t>
              </a:r>
            </a:p>
          </p:txBody>
        </p:sp>
        <p:sp>
          <p:nvSpPr>
            <p:cNvPr id="581664" name="Rectangle 32"/>
            <p:cNvSpPr>
              <a:spLocks noChangeArrowheads="1"/>
            </p:cNvSpPr>
            <p:nvPr/>
          </p:nvSpPr>
          <p:spPr bwMode="auto">
            <a:xfrm>
              <a:off x="473" y="2213"/>
              <a:ext cx="728" cy="345"/>
            </a:xfrm>
            <a:prstGeom prst="rect">
              <a:avLst/>
            </a:prstGeom>
            <a:grpFill/>
            <a:ln w="9525">
              <a:noFill/>
              <a:miter lim="800000"/>
              <a:headEnd/>
              <a:tailEnd/>
            </a:ln>
            <a:effectLst/>
          </p:spPr>
          <p:txBody>
            <a:bodyPr anchor="ctr"/>
            <a:lstStyle/>
            <a:p>
              <a:pPr algn="ctr">
                <a:spcBef>
                  <a:spcPct val="20000"/>
                </a:spcBef>
                <a:buClr>
                  <a:schemeClr val="tx2"/>
                </a:buClr>
                <a:buSzPct val="75000"/>
                <a:buFont typeface="Wingdings" pitchFamily="2" charset="2"/>
                <a:buNone/>
                <a:defRPr/>
              </a:pPr>
              <a:endParaRPr lang="zh-CN" altLang="zh-CN">
                <a:solidFill>
                  <a:srgbClr val="002060"/>
                </a:solidFill>
                <a:effectLst>
                  <a:outerShdw blurRad="38100" dist="38100" dir="2700000" algn="tl">
                    <a:srgbClr val="FFFFFF"/>
                  </a:outerShdw>
                </a:effectLst>
              </a:endParaRPr>
            </a:p>
          </p:txBody>
        </p:sp>
        <p:sp>
          <p:nvSpPr>
            <p:cNvPr id="581665" name="Rectangle 33"/>
            <p:cNvSpPr>
              <a:spLocks noChangeArrowheads="1"/>
            </p:cNvSpPr>
            <p:nvPr/>
          </p:nvSpPr>
          <p:spPr bwMode="auto">
            <a:xfrm>
              <a:off x="5036" y="1869"/>
              <a:ext cx="637" cy="344"/>
            </a:xfrm>
            <a:prstGeom prst="rect">
              <a:avLst/>
            </a:prstGeom>
            <a:grpFill/>
            <a:ln w="9525">
              <a:noFill/>
              <a:miter lim="800000"/>
              <a:headEnd/>
              <a:tailEnd/>
            </a:ln>
            <a:effectLst/>
          </p:spPr>
          <p:txBody>
            <a:bodyPr anchor="ctr"/>
            <a:lstStyle/>
            <a:p>
              <a:pPr algn="ctr">
                <a:spcBef>
                  <a:spcPct val="20000"/>
                </a:spcBef>
                <a:buClr>
                  <a:schemeClr val="tx2"/>
                </a:buClr>
                <a:buSzPct val="75000"/>
                <a:buFont typeface="Wingdings" pitchFamily="2" charset="2"/>
                <a:buNone/>
                <a:defRPr/>
              </a:pPr>
              <a:r>
                <a:rPr lang="en-US" altLang="zh-CN">
                  <a:solidFill>
                    <a:srgbClr val="002060"/>
                  </a:solidFill>
                  <a:effectLst>
                    <a:outerShdw blurRad="38100" dist="38100" dir="2700000" algn="tl">
                      <a:srgbClr val="FFFFFF"/>
                    </a:outerShdw>
                  </a:effectLst>
                </a:rPr>
                <a:t>4.1</a:t>
              </a:r>
            </a:p>
          </p:txBody>
        </p:sp>
        <p:sp>
          <p:nvSpPr>
            <p:cNvPr id="581666" name="Rectangle 34"/>
            <p:cNvSpPr>
              <a:spLocks noChangeArrowheads="1"/>
            </p:cNvSpPr>
            <p:nvPr/>
          </p:nvSpPr>
          <p:spPr bwMode="auto">
            <a:xfrm>
              <a:off x="4464" y="1869"/>
              <a:ext cx="572" cy="344"/>
            </a:xfrm>
            <a:prstGeom prst="rect">
              <a:avLst/>
            </a:prstGeom>
            <a:grpFill/>
            <a:ln w="9525">
              <a:noFill/>
              <a:miter lim="800000"/>
              <a:headEnd/>
              <a:tailEnd/>
            </a:ln>
            <a:effectLst/>
          </p:spPr>
          <p:txBody>
            <a:bodyPr anchor="ctr"/>
            <a:lstStyle/>
            <a:p>
              <a:pPr algn="ctr">
                <a:spcBef>
                  <a:spcPct val="20000"/>
                </a:spcBef>
                <a:buClr>
                  <a:schemeClr val="tx2"/>
                </a:buClr>
                <a:buSzPct val="75000"/>
                <a:buFont typeface="Wingdings" pitchFamily="2" charset="2"/>
                <a:buNone/>
                <a:defRPr/>
              </a:pPr>
              <a:r>
                <a:rPr lang="en-US" altLang="zh-CN">
                  <a:solidFill>
                    <a:srgbClr val="002060"/>
                  </a:solidFill>
                  <a:effectLst>
                    <a:outerShdw blurRad="38100" dist="38100" dir="2700000" algn="tl">
                      <a:srgbClr val="FFFFFF"/>
                    </a:outerShdw>
                  </a:effectLst>
                </a:rPr>
                <a:t>2239</a:t>
              </a:r>
            </a:p>
          </p:txBody>
        </p:sp>
        <p:sp>
          <p:nvSpPr>
            <p:cNvPr id="581667" name="Rectangle 35"/>
            <p:cNvSpPr>
              <a:spLocks noChangeArrowheads="1"/>
            </p:cNvSpPr>
            <p:nvPr/>
          </p:nvSpPr>
          <p:spPr bwMode="auto">
            <a:xfrm>
              <a:off x="3816" y="1869"/>
              <a:ext cx="648" cy="344"/>
            </a:xfrm>
            <a:prstGeom prst="rect">
              <a:avLst/>
            </a:prstGeom>
            <a:grpFill/>
            <a:ln w="9525">
              <a:noFill/>
              <a:miter lim="800000"/>
              <a:headEnd/>
              <a:tailEnd/>
            </a:ln>
            <a:effectLst/>
          </p:spPr>
          <p:txBody>
            <a:bodyPr anchor="ctr"/>
            <a:lstStyle/>
            <a:p>
              <a:pPr algn="ctr">
                <a:spcBef>
                  <a:spcPct val="20000"/>
                </a:spcBef>
                <a:buClr>
                  <a:schemeClr val="tx2"/>
                </a:buClr>
                <a:buSzPct val="75000"/>
                <a:buFont typeface="Wingdings" pitchFamily="2" charset="2"/>
                <a:buNone/>
                <a:defRPr/>
              </a:pPr>
              <a:r>
                <a:rPr lang="en-US" altLang="zh-CN">
                  <a:solidFill>
                    <a:srgbClr val="002060"/>
                  </a:solidFill>
                  <a:effectLst>
                    <a:outerShdw blurRad="38100" dist="38100" dir="2700000" algn="tl">
                      <a:srgbClr val="FFFFFF"/>
                    </a:outerShdw>
                  </a:effectLst>
                </a:rPr>
                <a:t>20</a:t>
              </a:r>
            </a:p>
          </p:txBody>
        </p:sp>
        <p:sp>
          <p:nvSpPr>
            <p:cNvPr id="581668" name="Rectangle 36"/>
            <p:cNvSpPr>
              <a:spLocks noChangeArrowheads="1"/>
            </p:cNvSpPr>
            <p:nvPr/>
          </p:nvSpPr>
          <p:spPr bwMode="auto">
            <a:xfrm>
              <a:off x="3179" y="1869"/>
              <a:ext cx="637" cy="344"/>
            </a:xfrm>
            <a:prstGeom prst="rect">
              <a:avLst/>
            </a:prstGeom>
            <a:grpFill/>
            <a:ln w="9525">
              <a:noFill/>
              <a:miter lim="800000"/>
              <a:headEnd/>
              <a:tailEnd/>
            </a:ln>
            <a:effectLst/>
          </p:spPr>
          <p:txBody>
            <a:bodyPr anchor="ctr"/>
            <a:lstStyle/>
            <a:p>
              <a:pPr algn="ctr">
                <a:spcBef>
                  <a:spcPct val="20000"/>
                </a:spcBef>
                <a:buClr>
                  <a:schemeClr val="tx2"/>
                </a:buClr>
                <a:buSzPct val="75000"/>
                <a:buFont typeface="Wingdings" pitchFamily="2" charset="2"/>
                <a:buNone/>
                <a:defRPr/>
              </a:pPr>
              <a:r>
                <a:rPr lang="en-US" altLang="zh-CN">
                  <a:solidFill>
                    <a:srgbClr val="002060"/>
                  </a:solidFill>
                  <a:effectLst>
                    <a:outerShdw blurRad="38100" dist="38100" dir="2700000" algn="tl">
                      <a:srgbClr val="FFFFFF"/>
                    </a:outerShdw>
                  </a:effectLst>
                </a:rPr>
                <a:t>2583</a:t>
              </a:r>
            </a:p>
          </p:txBody>
        </p:sp>
        <p:sp>
          <p:nvSpPr>
            <p:cNvPr id="581669" name="Rectangle 37"/>
            <p:cNvSpPr>
              <a:spLocks noChangeArrowheads="1"/>
            </p:cNvSpPr>
            <p:nvPr/>
          </p:nvSpPr>
          <p:spPr bwMode="auto">
            <a:xfrm>
              <a:off x="2162" y="1869"/>
              <a:ext cx="955" cy="344"/>
            </a:xfrm>
            <a:prstGeom prst="rect">
              <a:avLst/>
            </a:prstGeom>
            <a:grpFill/>
            <a:ln w="9525">
              <a:noFill/>
              <a:miter lim="800000"/>
              <a:headEnd/>
              <a:tailEnd/>
            </a:ln>
            <a:effectLst/>
          </p:spPr>
          <p:txBody>
            <a:bodyPr anchor="ctr"/>
            <a:lstStyle/>
            <a:p>
              <a:pPr algn="ctr">
                <a:spcBef>
                  <a:spcPct val="20000"/>
                </a:spcBef>
                <a:buClr>
                  <a:schemeClr val="tx2"/>
                </a:buClr>
                <a:buSzPct val="75000"/>
                <a:buFont typeface="Wingdings" pitchFamily="2" charset="2"/>
                <a:buNone/>
                <a:defRPr/>
              </a:pPr>
              <a:r>
                <a:rPr lang="en-US" altLang="zh-CN" dirty="0">
                  <a:solidFill>
                    <a:srgbClr val="002060"/>
                  </a:solidFill>
                  <a:effectLst>
                    <a:outerShdw blurRad="38100" dist="38100" dir="2700000" algn="tl">
                      <a:srgbClr val="FFFFFF"/>
                    </a:outerShdw>
                  </a:effectLst>
                </a:rPr>
                <a:t>2150</a:t>
              </a:r>
            </a:p>
          </p:txBody>
        </p:sp>
        <p:sp>
          <p:nvSpPr>
            <p:cNvPr id="581670" name="Rectangle 38"/>
            <p:cNvSpPr>
              <a:spLocks noChangeArrowheads="1"/>
            </p:cNvSpPr>
            <p:nvPr/>
          </p:nvSpPr>
          <p:spPr bwMode="auto">
            <a:xfrm>
              <a:off x="1201" y="1869"/>
              <a:ext cx="1023" cy="344"/>
            </a:xfrm>
            <a:prstGeom prst="rect">
              <a:avLst/>
            </a:prstGeom>
            <a:grpFill/>
            <a:ln w="9525">
              <a:noFill/>
              <a:miter lim="800000"/>
              <a:headEnd/>
              <a:tailEnd/>
            </a:ln>
            <a:effectLst/>
          </p:spPr>
          <p:txBody>
            <a:bodyPr anchor="ctr"/>
            <a:lstStyle/>
            <a:p>
              <a:pPr algn="ctr">
                <a:spcBef>
                  <a:spcPct val="20000"/>
                </a:spcBef>
                <a:buClr>
                  <a:schemeClr val="tx2"/>
                </a:buClr>
                <a:buSzPct val="75000"/>
                <a:buFont typeface="Wingdings" pitchFamily="2" charset="2"/>
                <a:buNone/>
                <a:defRPr/>
              </a:pPr>
              <a:r>
                <a:rPr lang="en-US" altLang="zh-CN">
                  <a:solidFill>
                    <a:srgbClr val="002060"/>
                  </a:solidFill>
                  <a:effectLst>
                    <a:outerShdw blurRad="38100" dist="38100" dir="2700000" algn="tl">
                      <a:srgbClr val="FFFFFF"/>
                    </a:outerShdw>
                  </a:effectLst>
                </a:rPr>
                <a:t>880</a:t>
              </a:r>
            </a:p>
          </p:txBody>
        </p:sp>
        <p:sp>
          <p:nvSpPr>
            <p:cNvPr id="581671" name="Rectangle 39"/>
            <p:cNvSpPr>
              <a:spLocks noChangeArrowheads="1"/>
            </p:cNvSpPr>
            <p:nvPr/>
          </p:nvSpPr>
          <p:spPr bwMode="auto">
            <a:xfrm>
              <a:off x="473" y="1869"/>
              <a:ext cx="728" cy="344"/>
            </a:xfrm>
            <a:prstGeom prst="rect">
              <a:avLst/>
            </a:prstGeom>
            <a:grpFill/>
            <a:ln w="9525">
              <a:noFill/>
              <a:miter lim="800000"/>
              <a:headEnd/>
              <a:tailEnd/>
            </a:ln>
            <a:effectLst/>
          </p:spPr>
          <p:txBody>
            <a:bodyPr anchor="ctr"/>
            <a:lstStyle/>
            <a:p>
              <a:pPr algn="ctr">
                <a:spcBef>
                  <a:spcPct val="20000"/>
                </a:spcBef>
                <a:buClr>
                  <a:schemeClr val="tx2"/>
                </a:buClr>
                <a:buSzPct val="75000"/>
                <a:buFont typeface="Wingdings" pitchFamily="2" charset="2"/>
                <a:buNone/>
                <a:defRPr/>
              </a:pPr>
              <a:endParaRPr lang="zh-CN" altLang="zh-CN">
                <a:solidFill>
                  <a:srgbClr val="002060"/>
                </a:solidFill>
                <a:effectLst>
                  <a:outerShdw blurRad="38100" dist="38100" dir="2700000" algn="tl">
                    <a:srgbClr val="FFFFFF"/>
                  </a:outerShdw>
                </a:effectLst>
              </a:endParaRPr>
            </a:p>
          </p:txBody>
        </p:sp>
        <p:sp>
          <p:nvSpPr>
            <p:cNvPr id="581672" name="Rectangle 40"/>
            <p:cNvSpPr>
              <a:spLocks noChangeArrowheads="1"/>
            </p:cNvSpPr>
            <p:nvPr/>
          </p:nvSpPr>
          <p:spPr bwMode="auto">
            <a:xfrm>
              <a:off x="5036" y="1564"/>
              <a:ext cx="637" cy="305"/>
            </a:xfrm>
            <a:prstGeom prst="rect">
              <a:avLst/>
            </a:prstGeom>
            <a:grpFill/>
            <a:ln w="9525">
              <a:noFill/>
              <a:miter lim="800000"/>
              <a:headEnd/>
              <a:tailEnd/>
            </a:ln>
            <a:effectLst/>
          </p:spPr>
          <p:txBody>
            <a:bodyPr anchor="ctr"/>
            <a:lstStyle/>
            <a:p>
              <a:pPr algn="ctr">
                <a:spcBef>
                  <a:spcPct val="20000"/>
                </a:spcBef>
                <a:buClr>
                  <a:schemeClr val="tx2"/>
                </a:buClr>
                <a:buSzPct val="75000"/>
                <a:buFont typeface="Wingdings" pitchFamily="2" charset="2"/>
                <a:buNone/>
                <a:defRPr/>
              </a:pPr>
              <a:r>
                <a:rPr lang="en-US" altLang="zh-CN">
                  <a:solidFill>
                    <a:srgbClr val="002060"/>
                  </a:solidFill>
                  <a:effectLst>
                    <a:outerShdw blurRad="38100" dist="38100" dir="2700000" algn="tl">
                      <a:srgbClr val="FFFFFF"/>
                    </a:outerShdw>
                  </a:effectLst>
                </a:rPr>
                <a:t>2.6</a:t>
              </a:r>
            </a:p>
          </p:txBody>
        </p:sp>
        <p:sp>
          <p:nvSpPr>
            <p:cNvPr id="581673" name="Rectangle 41"/>
            <p:cNvSpPr>
              <a:spLocks noChangeArrowheads="1"/>
            </p:cNvSpPr>
            <p:nvPr/>
          </p:nvSpPr>
          <p:spPr bwMode="auto">
            <a:xfrm>
              <a:off x="4464" y="1564"/>
              <a:ext cx="572" cy="305"/>
            </a:xfrm>
            <a:prstGeom prst="rect">
              <a:avLst/>
            </a:prstGeom>
            <a:grpFill/>
            <a:ln w="9525">
              <a:noFill/>
              <a:miter lim="800000"/>
              <a:headEnd/>
              <a:tailEnd/>
            </a:ln>
            <a:effectLst/>
          </p:spPr>
          <p:txBody>
            <a:bodyPr anchor="ctr"/>
            <a:lstStyle/>
            <a:p>
              <a:pPr algn="ctr">
                <a:spcBef>
                  <a:spcPct val="20000"/>
                </a:spcBef>
                <a:buClr>
                  <a:schemeClr val="tx2"/>
                </a:buClr>
                <a:buSzPct val="75000"/>
                <a:buFont typeface="Wingdings" pitchFamily="2" charset="2"/>
                <a:buNone/>
                <a:defRPr/>
              </a:pPr>
              <a:r>
                <a:rPr lang="en-US" altLang="zh-CN">
                  <a:solidFill>
                    <a:srgbClr val="002060"/>
                  </a:solidFill>
                  <a:effectLst>
                    <a:outerShdw blurRad="38100" dist="38100" dir="2700000" algn="tl">
                      <a:srgbClr val="FFFFFF"/>
                    </a:outerShdw>
                  </a:effectLst>
                </a:rPr>
                <a:t>1560</a:t>
              </a:r>
            </a:p>
          </p:txBody>
        </p:sp>
        <p:sp>
          <p:nvSpPr>
            <p:cNvPr id="581674" name="Rectangle 42"/>
            <p:cNvSpPr>
              <a:spLocks noChangeArrowheads="1"/>
            </p:cNvSpPr>
            <p:nvPr/>
          </p:nvSpPr>
          <p:spPr bwMode="auto">
            <a:xfrm>
              <a:off x="3816" y="1564"/>
              <a:ext cx="648" cy="305"/>
            </a:xfrm>
            <a:prstGeom prst="rect">
              <a:avLst/>
            </a:prstGeom>
            <a:grpFill/>
            <a:ln w="9525">
              <a:noFill/>
              <a:miter lim="800000"/>
              <a:headEnd/>
              <a:tailEnd/>
            </a:ln>
            <a:effectLst/>
          </p:spPr>
          <p:txBody>
            <a:bodyPr anchor="ctr"/>
            <a:lstStyle/>
            <a:p>
              <a:pPr algn="ctr">
                <a:spcBef>
                  <a:spcPct val="20000"/>
                </a:spcBef>
                <a:buClr>
                  <a:schemeClr val="tx2"/>
                </a:buClr>
                <a:buSzPct val="75000"/>
                <a:buFont typeface="Wingdings" pitchFamily="2" charset="2"/>
                <a:buNone/>
                <a:defRPr/>
              </a:pPr>
              <a:r>
                <a:rPr lang="en-US" altLang="zh-CN">
                  <a:solidFill>
                    <a:srgbClr val="002060"/>
                  </a:solidFill>
                  <a:effectLst>
                    <a:outerShdw blurRad="38100" dist="38100" dir="2700000" algn="tl">
                      <a:srgbClr val="FFFFFF"/>
                    </a:outerShdw>
                  </a:effectLst>
                </a:rPr>
                <a:t>13</a:t>
              </a:r>
            </a:p>
          </p:txBody>
        </p:sp>
        <p:sp>
          <p:nvSpPr>
            <p:cNvPr id="581675" name="Rectangle 43"/>
            <p:cNvSpPr>
              <a:spLocks noChangeArrowheads="1"/>
            </p:cNvSpPr>
            <p:nvPr/>
          </p:nvSpPr>
          <p:spPr bwMode="auto">
            <a:xfrm>
              <a:off x="3179" y="1564"/>
              <a:ext cx="637" cy="305"/>
            </a:xfrm>
            <a:prstGeom prst="rect">
              <a:avLst/>
            </a:prstGeom>
            <a:grpFill/>
            <a:ln w="9525">
              <a:noFill/>
              <a:miter lim="800000"/>
              <a:headEnd/>
              <a:tailEnd/>
            </a:ln>
            <a:effectLst/>
          </p:spPr>
          <p:txBody>
            <a:bodyPr anchor="ctr"/>
            <a:lstStyle/>
            <a:p>
              <a:pPr algn="ctr">
                <a:spcBef>
                  <a:spcPct val="20000"/>
                </a:spcBef>
                <a:buClr>
                  <a:schemeClr val="tx2"/>
                </a:buClr>
                <a:buSzPct val="75000"/>
                <a:buFont typeface="Wingdings" pitchFamily="2" charset="2"/>
                <a:buNone/>
                <a:defRPr/>
              </a:pPr>
              <a:r>
                <a:rPr lang="en-US" altLang="zh-CN">
                  <a:solidFill>
                    <a:srgbClr val="002060"/>
                  </a:solidFill>
                  <a:effectLst>
                    <a:outerShdw blurRad="38100" dist="38100" dir="2700000" algn="tl">
                      <a:srgbClr val="FFFFFF"/>
                    </a:outerShdw>
                  </a:effectLst>
                </a:rPr>
                <a:t>1722</a:t>
              </a:r>
            </a:p>
          </p:txBody>
        </p:sp>
        <p:sp>
          <p:nvSpPr>
            <p:cNvPr id="581676" name="Rectangle 44"/>
            <p:cNvSpPr>
              <a:spLocks noChangeArrowheads="1"/>
            </p:cNvSpPr>
            <p:nvPr/>
          </p:nvSpPr>
          <p:spPr bwMode="auto">
            <a:xfrm>
              <a:off x="2162" y="1564"/>
              <a:ext cx="955" cy="305"/>
            </a:xfrm>
            <a:prstGeom prst="rect">
              <a:avLst/>
            </a:prstGeom>
            <a:grpFill/>
            <a:ln w="9525">
              <a:noFill/>
              <a:miter lim="800000"/>
              <a:headEnd/>
              <a:tailEnd/>
            </a:ln>
            <a:effectLst/>
          </p:spPr>
          <p:txBody>
            <a:bodyPr anchor="ctr"/>
            <a:lstStyle/>
            <a:p>
              <a:pPr algn="ctr">
                <a:spcBef>
                  <a:spcPct val="20000"/>
                </a:spcBef>
                <a:buClr>
                  <a:schemeClr val="tx2"/>
                </a:buClr>
                <a:buSzPct val="75000"/>
                <a:buFont typeface="Wingdings" pitchFamily="2" charset="2"/>
                <a:buNone/>
                <a:defRPr/>
              </a:pPr>
              <a:r>
                <a:rPr lang="en-US" altLang="zh-CN" dirty="0">
                  <a:solidFill>
                    <a:srgbClr val="002060"/>
                  </a:solidFill>
                  <a:effectLst>
                    <a:outerShdw blurRad="38100" dist="38100" dir="2700000" algn="tl">
                      <a:srgbClr val="FFFFFF"/>
                    </a:outerShdw>
                  </a:effectLst>
                </a:rPr>
                <a:t>1520</a:t>
              </a:r>
            </a:p>
          </p:txBody>
        </p:sp>
        <p:sp>
          <p:nvSpPr>
            <p:cNvPr id="581677" name="Rectangle 45"/>
            <p:cNvSpPr>
              <a:spLocks noChangeArrowheads="1"/>
            </p:cNvSpPr>
            <p:nvPr/>
          </p:nvSpPr>
          <p:spPr bwMode="auto">
            <a:xfrm>
              <a:off x="1201" y="1564"/>
              <a:ext cx="1023" cy="305"/>
            </a:xfrm>
            <a:prstGeom prst="rect">
              <a:avLst/>
            </a:prstGeom>
            <a:grpFill/>
            <a:ln w="9525">
              <a:noFill/>
              <a:miter lim="800000"/>
              <a:headEnd/>
              <a:tailEnd/>
            </a:ln>
            <a:effectLst/>
          </p:spPr>
          <p:txBody>
            <a:bodyPr anchor="ctr"/>
            <a:lstStyle/>
            <a:p>
              <a:pPr algn="ctr">
                <a:spcBef>
                  <a:spcPct val="20000"/>
                </a:spcBef>
                <a:buClr>
                  <a:schemeClr val="tx2"/>
                </a:buClr>
                <a:buSzPct val="75000"/>
                <a:buFont typeface="Wingdings" pitchFamily="2" charset="2"/>
                <a:buNone/>
                <a:defRPr/>
              </a:pPr>
              <a:r>
                <a:rPr lang="en-US" altLang="zh-CN">
                  <a:solidFill>
                    <a:srgbClr val="002060"/>
                  </a:solidFill>
                  <a:effectLst>
                    <a:outerShdw blurRad="38100" dist="38100" dir="2700000" algn="tl">
                      <a:srgbClr val="FFFFFF"/>
                    </a:outerShdw>
                  </a:effectLst>
                </a:rPr>
                <a:t>1320</a:t>
              </a:r>
            </a:p>
          </p:txBody>
        </p:sp>
        <p:sp>
          <p:nvSpPr>
            <p:cNvPr id="581678" name="Rectangle 46"/>
            <p:cNvSpPr>
              <a:spLocks noChangeArrowheads="1"/>
            </p:cNvSpPr>
            <p:nvPr/>
          </p:nvSpPr>
          <p:spPr bwMode="auto">
            <a:xfrm>
              <a:off x="473" y="1564"/>
              <a:ext cx="728" cy="305"/>
            </a:xfrm>
            <a:prstGeom prst="rect">
              <a:avLst/>
            </a:prstGeom>
            <a:grpFill/>
            <a:ln w="9525">
              <a:noFill/>
              <a:miter lim="800000"/>
              <a:headEnd/>
              <a:tailEnd/>
            </a:ln>
            <a:effectLst/>
          </p:spPr>
          <p:txBody>
            <a:bodyPr anchor="ctr"/>
            <a:lstStyle/>
            <a:p>
              <a:pPr algn="ctr">
                <a:spcBef>
                  <a:spcPct val="20000"/>
                </a:spcBef>
                <a:buClr>
                  <a:schemeClr val="tx2"/>
                </a:buClr>
                <a:buSzPct val="75000"/>
                <a:buFont typeface="Wingdings" pitchFamily="2" charset="2"/>
                <a:buNone/>
                <a:defRPr/>
              </a:pPr>
              <a:r>
                <a:rPr lang="en-US" altLang="zh-CN">
                  <a:solidFill>
                    <a:srgbClr val="002060"/>
                  </a:solidFill>
                  <a:effectLst>
                    <a:outerShdw blurRad="38100" dist="38100" dir="2700000" algn="tl">
                      <a:srgbClr val="FFFFFF"/>
                    </a:outerShdw>
                  </a:effectLst>
                </a:rPr>
                <a:t>273</a:t>
              </a:r>
            </a:p>
          </p:txBody>
        </p:sp>
        <p:sp>
          <p:nvSpPr>
            <p:cNvPr id="581679" name="Rectangle 47"/>
            <p:cNvSpPr>
              <a:spLocks noChangeArrowheads="1"/>
            </p:cNvSpPr>
            <p:nvPr/>
          </p:nvSpPr>
          <p:spPr bwMode="auto">
            <a:xfrm>
              <a:off x="5036" y="1315"/>
              <a:ext cx="637" cy="249"/>
            </a:xfrm>
            <a:prstGeom prst="rect">
              <a:avLst/>
            </a:prstGeom>
            <a:grpFill/>
            <a:ln w="9525">
              <a:noFill/>
              <a:miter lim="800000"/>
              <a:headEnd/>
              <a:tailEnd/>
            </a:ln>
            <a:effectLst/>
          </p:spPr>
          <p:txBody>
            <a:bodyPr anchor="ctr"/>
            <a:lstStyle/>
            <a:p>
              <a:pPr algn="ctr">
                <a:spcBef>
                  <a:spcPct val="20000"/>
                </a:spcBef>
                <a:buClr>
                  <a:schemeClr val="tx2"/>
                </a:buClr>
                <a:buSzPct val="75000"/>
                <a:buFont typeface="Wingdings" pitchFamily="2" charset="2"/>
                <a:buNone/>
                <a:defRPr/>
              </a:pPr>
              <a:r>
                <a:rPr lang="zh-CN" altLang="en-US" sz="2000" dirty="0">
                  <a:solidFill>
                    <a:srgbClr val="002060"/>
                  </a:solidFill>
                  <a:effectLst>
                    <a:outerShdw blurRad="38100" dist="38100" dir="2700000" algn="tl">
                      <a:srgbClr val="FFFFFF"/>
                    </a:outerShdw>
                  </a:effectLst>
                </a:rPr>
                <a:t>误差</a:t>
              </a:r>
              <a:r>
                <a:rPr lang="en-US" altLang="zh-CN" sz="2000" dirty="0">
                  <a:solidFill>
                    <a:srgbClr val="002060"/>
                  </a:solidFill>
                  <a:effectLst>
                    <a:outerShdw blurRad="38100" dist="38100" dir="2700000" algn="tl">
                      <a:srgbClr val="FFFFFF"/>
                    </a:outerShdw>
                  </a:effectLst>
                </a:rPr>
                <a:t>%</a:t>
              </a:r>
            </a:p>
          </p:txBody>
        </p:sp>
        <p:sp>
          <p:nvSpPr>
            <p:cNvPr id="581680" name="Rectangle 48"/>
            <p:cNvSpPr>
              <a:spLocks noChangeArrowheads="1"/>
            </p:cNvSpPr>
            <p:nvPr/>
          </p:nvSpPr>
          <p:spPr bwMode="auto">
            <a:xfrm>
              <a:off x="4464" y="1266"/>
              <a:ext cx="572" cy="249"/>
            </a:xfrm>
            <a:prstGeom prst="rect">
              <a:avLst/>
            </a:prstGeom>
            <a:grpFill/>
            <a:ln w="9525">
              <a:noFill/>
              <a:miter lim="800000"/>
              <a:headEnd/>
              <a:tailEnd/>
            </a:ln>
            <a:effectLst/>
          </p:spPr>
          <p:txBody>
            <a:bodyPr anchor="ctr"/>
            <a:lstStyle/>
            <a:p>
              <a:pPr algn="ctr">
                <a:spcBef>
                  <a:spcPct val="20000"/>
                </a:spcBef>
                <a:buClr>
                  <a:schemeClr val="tx2"/>
                </a:buClr>
                <a:buSzPct val="75000"/>
                <a:buFont typeface="Wingdings" pitchFamily="2" charset="2"/>
                <a:buNone/>
                <a:defRPr/>
              </a:pPr>
              <a:r>
                <a:rPr lang="en-US" altLang="zh-CN" i="1" dirty="0" err="1">
                  <a:solidFill>
                    <a:srgbClr val="002060"/>
                  </a:solidFill>
                  <a:effectLst>
                    <a:outerShdw blurRad="38100" dist="38100" dir="2700000" algn="tl">
                      <a:srgbClr val="FFFFFF"/>
                    </a:outerShdw>
                  </a:effectLst>
                </a:rPr>
                <a:t>p</a:t>
              </a:r>
              <a:r>
                <a:rPr lang="en-US" altLang="zh-CN" baseline="-25000" dirty="0" err="1">
                  <a:solidFill>
                    <a:srgbClr val="002060"/>
                  </a:solidFill>
                  <a:effectLst>
                    <a:outerShdw blurRad="38100" dist="38100" dir="2700000" algn="tl">
                      <a:srgbClr val="FFFFFF"/>
                    </a:outerShdw>
                  </a:effectLst>
                </a:rPr>
                <a:t>vdw</a:t>
              </a:r>
              <a:endParaRPr lang="en-US" altLang="zh-CN" baseline="-25000" dirty="0">
                <a:solidFill>
                  <a:srgbClr val="002060"/>
                </a:solidFill>
                <a:effectLst>
                  <a:outerShdw blurRad="38100" dist="38100" dir="2700000" algn="tl">
                    <a:srgbClr val="FFFFFF"/>
                  </a:outerShdw>
                </a:effectLst>
              </a:endParaRPr>
            </a:p>
          </p:txBody>
        </p:sp>
        <p:sp>
          <p:nvSpPr>
            <p:cNvPr id="581681" name="Rectangle 49"/>
            <p:cNvSpPr>
              <a:spLocks noChangeArrowheads="1"/>
            </p:cNvSpPr>
            <p:nvPr/>
          </p:nvSpPr>
          <p:spPr bwMode="auto">
            <a:xfrm>
              <a:off x="3816" y="1315"/>
              <a:ext cx="648" cy="249"/>
            </a:xfrm>
            <a:prstGeom prst="rect">
              <a:avLst/>
            </a:prstGeom>
            <a:grpFill/>
            <a:ln w="9525">
              <a:noFill/>
              <a:miter lim="800000"/>
              <a:headEnd/>
              <a:tailEnd/>
            </a:ln>
            <a:effectLst/>
          </p:spPr>
          <p:txBody>
            <a:bodyPr anchor="ctr"/>
            <a:lstStyle/>
            <a:p>
              <a:pPr algn="ctr">
                <a:spcBef>
                  <a:spcPct val="20000"/>
                </a:spcBef>
                <a:buClr>
                  <a:schemeClr val="tx2"/>
                </a:buClr>
                <a:buSzPct val="75000"/>
                <a:buFont typeface="Wingdings" pitchFamily="2" charset="2"/>
                <a:buNone/>
                <a:defRPr/>
              </a:pPr>
              <a:r>
                <a:rPr lang="zh-CN" altLang="en-US" sz="2000" dirty="0">
                  <a:solidFill>
                    <a:srgbClr val="002060"/>
                  </a:solidFill>
                  <a:effectLst>
                    <a:outerShdw blurRad="38100" dist="38100" dir="2700000" algn="tl">
                      <a:srgbClr val="FFFFFF"/>
                    </a:outerShdw>
                  </a:effectLst>
                </a:rPr>
                <a:t>误差</a:t>
              </a:r>
              <a:r>
                <a:rPr lang="en-US" altLang="zh-CN" sz="2000" dirty="0">
                  <a:solidFill>
                    <a:srgbClr val="002060"/>
                  </a:solidFill>
                  <a:effectLst>
                    <a:outerShdw blurRad="38100" dist="38100" dir="2700000" algn="tl">
                      <a:srgbClr val="FFFFFF"/>
                    </a:outerShdw>
                  </a:effectLst>
                </a:rPr>
                <a:t>%</a:t>
              </a:r>
            </a:p>
          </p:txBody>
        </p:sp>
        <p:sp>
          <p:nvSpPr>
            <p:cNvPr id="581682" name="Rectangle 50"/>
            <p:cNvSpPr>
              <a:spLocks noChangeArrowheads="1"/>
            </p:cNvSpPr>
            <p:nvPr/>
          </p:nvSpPr>
          <p:spPr bwMode="auto">
            <a:xfrm>
              <a:off x="3179" y="1266"/>
              <a:ext cx="637" cy="249"/>
            </a:xfrm>
            <a:prstGeom prst="rect">
              <a:avLst/>
            </a:prstGeom>
            <a:grpFill/>
            <a:ln w="9525">
              <a:noFill/>
              <a:miter lim="800000"/>
              <a:headEnd/>
              <a:tailEnd/>
            </a:ln>
            <a:effectLst/>
          </p:spPr>
          <p:txBody>
            <a:bodyPr anchor="ctr"/>
            <a:lstStyle/>
            <a:p>
              <a:pPr algn="ctr">
                <a:spcBef>
                  <a:spcPct val="20000"/>
                </a:spcBef>
                <a:buClr>
                  <a:schemeClr val="tx2"/>
                </a:buClr>
                <a:buSzPct val="75000"/>
                <a:buFont typeface="Wingdings" pitchFamily="2" charset="2"/>
                <a:buNone/>
                <a:defRPr/>
              </a:pPr>
              <a:r>
                <a:rPr lang="en-US" altLang="zh-CN" i="1" dirty="0">
                  <a:solidFill>
                    <a:srgbClr val="002060"/>
                  </a:solidFill>
                  <a:effectLst>
                    <a:outerShdw blurRad="38100" dist="38100" dir="2700000" algn="tl">
                      <a:srgbClr val="FFFFFF"/>
                    </a:outerShdw>
                  </a:effectLst>
                </a:rPr>
                <a:t>p</a:t>
              </a:r>
              <a:r>
                <a:rPr lang="zh-CN" altLang="en-US" baseline="-25000" dirty="0">
                  <a:solidFill>
                    <a:srgbClr val="002060"/>
                  </a:solidFill>
                  <a:effectLst>
                    <a:outerShdw blurRad="38100" dist="38100" dir="2700000" algn="tl">
                      <a:srgbClr val="FFFFFF"/>
                    </a:outerShdw>
                  </a:effectLst>
                </a:rPr>
                <a:t>理</a:t>
              </a:r>
            </a:p>
          </p:txBody>
        </p:sp>
        <p:sp>
          <p:nvSpPr>
            <p:cNvPr id="581683" name="Rectangle 51"/>
            <p:cNvSpPr>
              <a:spLocks noChangeArrowheads="1"/>
            </p:cNvSpPr>
            <p:nvPr/>
          </p:nvSpPr>
          <p:spPr bwMode="auto">
            <a:xfrm>
              <a:off x="3179" y="1051"/>
              <a:ext cx="2494" cy="264"/>
            </a:xfrm>
            <a:prstGeom prst="rect">
              <a:avLst/>
            </a:prstGeom>
            <a:grpFill/>
            <a:ln w="9525">
              <a:noFill/>
              <a:miter lim="800000"/>
              <a:headEnd/>
              <a:tailEnd/>
            </a:ln>
            <a:effectLst/>
          </p:spPr>
          <p:txBody>
            <a:bodyPr anchor="ctr"/>
            <a:lstStyle/>
            <a:p>
              <a:pPr algn="ctr">
                <a:spcBef>
                  <a:spcPct val="20000"/>
                </a:spcBef>
                <a:buClr>
                  <a:schemeClr val="tx2"/>
                </a:buClr>
                <a:buSzPct val="75000"/>
                <a:buFont typeface="Wingdings" pitchFamily="2" charset="2"/>
                <a:buNone/>
                <a:defRPr/>
              </a:pPr>
              <a:r>
                <a:rPr lang="zh-CN" altLang="en-US">
                  <a:solidFill>
                    <a:srgbClr val="002060"/>
                  </a:solidFill>
                  <a:effectLst>
                    <a:outerShdw blurRad="38100" dist="38100" dir="2700000" algn="tl">
                      <a:srgbClr val="FFFFFF"/>
                    </a:outerShdw>
                  </a:effectLst>
                </a:rPr>
                <a:t>压力计算值 </a:t>
              </a:r>
              <a:r>
                <a:rPr lang="en-US" altLang="zh-CN">
                  <a:solidFill>
                    <a:srgbClr val="002060"/>
                  </a:solidFill>
                  <a:effectLst>
                    <a:outerShdw blurRad="38100" dist="38100" dir="2700000" algn="tl">
                      <a:srgbClr val="FFFFFF"/>
                    </a:outerShdw>
                  </a:effectLst>
                </a:rPr>
                <a:t>/kPa</a:t>
              </a:r>
            </a:p>
          </p:txBody>
        </p:sp>
        <p:sp>
          <p:nvSpPr>
            <p:cNvPr id="581684" name="Rectangle 52"/>
            <p:cNvSpPr>
              <a:spLocks noChangeArrowheads="1"/>
            </p:cNvSpPr>
            <p:nvPr/>
          </p:nvSpPr>
          <p:spPr bwMode="auto">
            <a:xfrm>
              <a:off x="2224" y="1051"/>
              <a:ext cx="955" cy="513"/>
            </a:xfrm>
            <a:prstGeom prst="rect">
              <a:avLst/>
            </a:prstGeom>
            <a:grpFill/>
            <a:ln w="9525">
              <a:noFill/>
              <a:miter lim="800000"/>
              <a:headEnd/>
              <a:tailEnd/>
            </a:ln>
            <a:effectLst/>
          </p:spPr>
          <p:txBody>
            <a:bodyPr anchor="ctr"/>
            <a:lstStyle/>
            <a:p>
              <a:pPr algn="ctr">
                <a:spcBef>
                  <a:spcPct val="20000"/>
                </a:spcBef>
                <a:buClr>
                  <a:schemeClr val="tx2"/>
                </a:buClr>
                <a:buSzPct val="75000"/>
                <a:buFont typeface="Wingdings" pitchFamily="2" charset="2"/>
                <a:buNone/>
                <a:defRPr/>
              </a:pPr>
              <a:endParaRPr lang="zh-CN" altLang="zh-CN">
                <a:solidFill>
                  <a:srgbClr val="002060"/>
                </a:solidFill>
                <a:effectLst>
                  <a:outerShdw blurRad="38100" dist="38100" dir="2700000" algn="tl">
                    <a:srgbClr val="FFFFFF"/>
                  </a:outerShdw>
                </a:effectLst>
              </a:endParaRPr>
            </a:p>
          </p:txBody>
        </p:sp>
        <p:sp>
          <p:nvSpPr>
            <p:cNvPr id="581685" name="Rectangle 53"/>
            <p:cNvSpPr>
              <a:spLocks noChangeArrowheads="1"/>
            </p:cNvSpPr>
            <p:nvPr/>
          </p:nvSpPr>
          <p:spPr bwMode="auto">
            <a:xfrm>
              <a:off x="1096" y="1037"/>
              <a:ext cx="1103" cy="513"/>
            </a:xfrm>
            <a:prstGeom prst="rect">
              <a:avLst/>
            </a:prstGeom>
            <a:grpFill/>
            <a:ln w="9525">
              <a:noFill/>
              <a:miter lim="800000"/>
              <a:headEnd/>
              <a:tailEnd/>
            </a:ln>
            <a:effectLst/>
          </p:spPr>
          <p:txBody>
            <a:bodyPr anchor="ctr"/>
            <a:lstStyle/>
            <a:p>
              <a:pPr algn="ctr">
                <a:spcBef>
                  <a:spcPct val="20000"/>
                </a:spcBef>
                <a:buClr>
                  <a:schemeClr val="tx2"/>
                </a:buClr>
                <a:buSzPct val="75000"/>
                <a:buFont typeface="Wingdings" pitchFamily="2" charset="2"/>
                <a:buNone/>
                <a:defRPr/>
              </a:pPr>
              <a:r>
                <a:rPr lang="en-US" altLang="zh-CN" sz="1800" dirty="0">
                  <a:solidFill>
                    <a:srgbClr val="002060"/>
                  </a:solidFill>
                  <a:effectLst>
                    <a:outerShdw blurRad="38100" dist="38100" dir="2700000" algn="tl">
                      <a:srgbClr val="FFFFFF"/>
                    </a:outerShdw>
                  </a:effectLst>
                </a:rPr>
                <a:t>1molCO</a:t>
              </a:r>
              <a:r>
                <a:rPr lang="en-US" altLang="zh-CN" sz="1800" baseline="-25000" dirty="0">
                  <a:solidFill>
                    <a:srgbClr val="002060"/>
                  </a:solidFill>
                  <a:effectLst>
                    <a:outerShdw blurRad="38100" dist="38100" dir="2700000" algn="tl">
                      <a:srgbClr val="FFFFFF"/>
                    </a:outerShdw>
                  </a:effectLst>
                </a:rPr>
                <a:t>2</a:t>
              </a:r>
              <a:r>
                <a:rPr lang="zh-CN" altLang="en-US" sz="1800" dirty="0">
                  <a:solidFill>
                    <a:srgbClr val="002060"/>
                  </a:solidFill>
                  <a:effectLst>
                    <a:outerShdw blurRad="38100" dist="38100" dir="2700000" algn="tl">
                      <a:srgbClr val="FFFFFF"/>
                    </a:outerShdw>
                  </a:effectLst>
                </a:rPr>
                <a:t>的体积</a:t>
              </a:r>
            </a:p>
            <a:p>
              <a:pPr algn="ctr">
                <a:spcBef>
                  <a:spcPct val="20000"/>
                </a:spcBef>
                <a:buClr>
                  <a:schemeClr val="tx2"/>
                </a:buClr>
                <a:buSzPct val="75000"/>
                <a:buFont typeface="Wingdings" pitchFamily="2" charset="2"/>
                <a:buNone/>
                <a:defRPr/>
              </a:pPr>
              <a:r>
                <a:rPr lang="en-US" altLang="zh-CN" sz="1800" dirty="0">
                  <a:solidFill>
                    <a:srgbClr val="002060"/>
                  </a:solidFill>
                  <a:effectLst>
                    <a:outerShdw blurRad="38100" dist="38100" dir="2700000" algn="tl">
                      <a:srgbClr val="FFFFFF"/>
                    </a:outerShdw>
                  </a:effectLst>
                </a:rPr>
                <a:t>cm</a:t>
              </a:r>
              <a:r>
                <a:rPr lang="en-US" altLang="zh-CN" sz="1800" baseline="30000" dirty="0">
                  <a:solidFill>
                    <a:srgbClr val="002060"/>
                  </a:solidFill>
                  <a:effectLst>
                    <a:outerShdw blurRad="38100" dist="38100" dir="2700000" algn="tl">
                      <a:srgbClr val="FFFFFF"/>
                    </a:outerShdw>
                  </a:effectLst>
                </a:rPr>
                <a:t>3</a:t>
              </a:r>
            </a:p>
          </p:txBody>
        </p:sp>
        <p:sp>
          <p:nvSpPr>
            <p:cNvPr id="581686" name="Rectangle 54"/>
            <p:cNvSpPr>
              <a:spLocks noChangeArrowheads="1"/>
            </p:cNvSpPr>
            <p:nvPr/>
          </p:nvSpPr>
          <p:spPr bwMode="auto">
            <a:xfrm>
              <a:off x="473" y="1051"/>
              <a:ext cx="728" cy="513"/>
            </a:xfrm>
            <a:prstGeom prst="rect">
              <a:avLst/>
            </a:prstGeom>
            <a:grpFill/>
            <a:ln w="9525">
              <a:noFill/>
              <a:miter lim="800000"/>
              <a:headEnd/>
              <a:tailEnd/>
            </a:ln>
            <a:effectLst/>
          </p:spPr>
          <p:txBody>
            <a:bodyPr anchor="ctr"/>
            <a:lstStyle/>
            <a:p>
              <a:pPr algn="ctr">
                <a:spcBef>
                  <a:spcPct val="20000"/>
                </a:spcBef>
                <a:buClr>
                  <a:schemeClr val="tx2"/>
                </a:buClr>
                <a:buSzPct val="75000"/>
                <a:buFont typeface="Wingdings" pitchFamily="2" charset="2"/>
                <a:buNone/>
                <a:defRPr/>
              </a:pPr>
              <a:endParaRPr lang="zh-CN" altLang="zh-CN">
                <a:solidFill>
                  <a:srgbClr val="002060"/>
                </a:solidFill>
                <a:effectLst>
                  <a:outerShdw blurRad="38100" dist="38100" dir="2700000" algn="tl">
                    <a:srgbClr val="FFFFFF"/>
                  </a:outerShdw>
                </a:effectLst>
              </a:endParaRPr>
            </a:p>
          </p:txBody>
        </p:sp>
        <p:sp>
          <p:nvSpPr>
            <p:cNvPr id="11320" name="Line 55"/>
            <p:cNvSpPr>
              <a:spLocks noChangeShapeType="1"/>
            </p:cNvSpPr>
            <p:nvPr/>
          </p:nvSpPr>
          <p:spPr bwMode="auto">
            <a:xfrm>
              <a:off x="473" y="1018"/>
              <a:ext cx="5200" cy="0"/>
            </a:xfrm>
            <a:prstGeom prst="line">
              <a:avLst/>
            </a:prstGeom>
            <a:grpFill/>
            <a:ln w="28575">
              <a:solidFill>
                <a:schemeClr val="tx1"/>
              </a:solidFill>
              <a:round/>
              <a:headEnd/>
              <a:tailEnd/>
            </a:ln>
          </p:spPr>
          <p:txBody>
            <a:bodyPr anchor="ctr"/>
            <a:lstStyle/>
            <a:p>
              <a:pPr>
                <a:defRPr/>
              </a:pPr>
              <a:endParaRPr lang="zh-CN" altLang="en-US" sz="2800">
                <a:solidFill>
                  <a:srgbClr val="002060"/>
                </a:solidFill>
              </a:endParaRPr>
            </a:p>
          </p:txBody>
        </p:sp>
        <p:sp>
          <p:nvSpPr>
            <p:cNvPr id="11321" name="Line 56"/>
            <p:cNvSpPr>
              <a:spLocks noChangeShapeType="1"/>
            </p:cNvSpPr>
            <p:nvPr/>
          </p:nvSpPr>
          <p:spPr bwMode="auto">
            <a:xfrm>
              <a:off x="473" y="3556"/>
              <a:ext cx="5200" cy="0"/>
            </a:xfrm>
            <a:prstGeom prst="line">
              <a:avLst/>
            </a:prstGeom>
            <a:grpFill/>
            <a:ln w="28575">
              <a:solidFill>
                <a:schemeClr val="tx1"/>
              </a:solidFill>
              <a:round/>
              <a:headEnd/>
              <a:tailEnd/>
            </a:ln>
          </p:spPr>
          <p:txBody>
            <a:bodyPr anchor="ctr"/>
            <a:lstStyle/>
            <a:p>
              <a:pPr>
                <a:defRPr/>
              </a:pPr>
              <a:endParaRPr lang="zh-CN" altLang="en-US" sz="2800">
                <a:solidFill>
                  <a:srgbClr val="002060"/>
                </a:solidFill>
              </a:endParaRPr>
            </a:p>
          </p:txBody>
        </p:sp>
        <p:sp>
          <p:nvSpPr>
            <p:cNvPr id="11322" name="Line 57"/>
            <p:cNvSpPr>
              <a:spLocks noChangeShapeType="1"/>
            </p:cNvSpPr>
            <p:nvPr/>
          </p:nvSpPr>
          <p:spPr bwMode="auto">
            <a:xfrm>
              <a:off x="473" y="1051"/>
              <a:ext cx="0" cy="513"/>
            </a:xfrm>
            <a:prstGeom prst="line">
              <a:avLst/>
            </a:prstGeom>
            <a:grpFill/>
            <a:ln w="28575" cap="sq">
              <a:noFill/>
              <a:round/>
              <a:headEnd/>
              <a:tailEnd/>
            </a:ln>
          </p:spPr>
          <p:txBody>
            <a:bodyPr anchor="ctr"/>
            <a:lstStyle/>
            <a:p>
              <a:pPr>
                <a:defRPr/>
              </a:pPr>
              <a:endParaRPr lang="zh-CN" altLang="en-US" sz="2800">
                <a:solidFill>
                  <a:srgbClr val="002060"/>
                </a:solidFill>
              </a:endParaRPr>
            </a:p>
          </p:txBody>
        </p:sp>
        <p:sp>
          <p:nvSpPr>
            <p:cNvPr id="11323" name="Line 58"/>
            <p:cNvSpPr>
              <a:spLocks noChangeShapeType="1"/>
            </p:cNvSpPr>
            <p:nvPr/>
          </p:nvSpPr>
          <p:spPr bwMode="auto">
            <a:xfrm>
              <a:off x="1152" y="1031"/>
              <a:ext cx="0" cy="2540"/>
            </a:xfrm>
            <a:prstGeom prst="line">
              <a:avLst/>
            </a:prstGeom>
            <a:grpFill/>
            <a:ln w="12700">
              <a:solidFill>
                <a:schemeClr val="tx1"/>
              </a:solidFill>
              <a:round/>
              <a:headEnd/>
              <a:tailEnd/>
            </a:ln>
          </p:spPr>
          <p:txBody>
            <a:bodyPr anchor="ctr"/>
            <a:lstStyle/>
            <a:p>
              <a:pPr>
                <a:defRPr/>
              </a:pPr>
              <a:endParaRPr lang="zh-CN" altLang="en-US" sz="2800">
                <a:solidFill>
                  <a:srgbClr val="002060"/>
                </a:solidFill>
              </a:endParaRPr>
            </a:p>
          </p:txBody>
        </p:sp>
        <p:sp>
          <p:nvSpPr>
            <p:cNvPr id="11324" name="Line 59"/>
            <p:cNvSpPr>
              <a:spLocks noChangeShapeType="1"/>
            </p:cNvSpPr>
            <p:nvPr/>
          </p:nvSpPr>
          <p:spPr bwMode="auto">
            <a:xfrm>
              <a:off x="2160" y="1031"/>
              <a:ext cx="0" cy="2540"/>
            </a:xfrm>
            <a:prstGeom prst="line">
              <a:avLst/>
            </a:prstGeom>
            <a:grpFill/>
            <a:ln w="12700">
              <a:solidFill>
                <a:schemeClr val="tx1"/>
              </a:solidFill>
              <a:round/>
              <a:headEnd/>
              <a:tailEnd/>
            </a:ln>
          </p:spPr>
          <p:txBody>
            <a:bodyPr anchor="ctr"/>
            <a:lstStyle/>
            <a:p>
              <a:pPr>
                <a:defRPr/>
              </a:pPr>
              <a:endParaRPr lang="zh-CN" altLang="en-US" sz="2800">
                <a:solidFill>
                  <a:srgbClr val="002060"/>
                </a:solidFill>
              </a:endParaRPr>
            </a:p>
          </p:txBody>
        </p:sp>
        <p:sp>
          <p:nvSpPr>
            <p:cNvPr id="11325" name="Line 60"/>
            <p:cNvSpPr>
              <a:spLocks noChangeShapeType="1"/>
            </p:cNvSpPr>
            <p:nvPr/>
          </p:nvSpPr>
          <p:spPr bwMode="auto">
            <a:xfrm>
              <a:off x="3051" y="1031"/>
              <a:ext cx="0" cy="2540"/>
            </a:xfrm>
            <a:prstGeom prst="line">
              <a:avLst/>
            </a:prstGeom>
            <a:grpFill/>
            <a:ln w="12700">
              <a:solidFill>
                <a:schemeClr val="tx1"/>
              </a:solidFill>
              <a:round/>
              <a:headEnd/>
              <a:tailEnd/>
            </a:ln>
          </p:spPr>
          <p:txBody>
            <a:bodyPr anchor="ctr"/>
            <a:lstStyle/>
            <a:p>
              <a:pPr>
                <a:defRPr/>
              </a:pPr>
              <a:endParaRPr lang="zh-CN" altLang="en-US" sz="2800">
                <a:solidFill>
                  <a:srgbClr val="002060"/>
                </a:solidFill>
              </a:endParaRPr>
            </a:p>
          </p:txBody>
        </p:sp>
        <p:sp>
          <p:nvSpPr>
            <p:cNvPr id="11326" name="Line 61"/>
            <p:cNvSpPr>
              <a:spLocks noChangeShapeType="1"/>
            </p:cNvSpPr>
            <p:nvPr/>
          </p:nvSpPr>
          <p:spPr bwMode="auto">
            <a:xfrm>
              <a:off x="5673" y="1051"/>
              <a:ext cx="0" cy="264"/>
            </a:xfrm>
            <a:prstGeom prst="line">
              <a:avLst/>
            </a:prstGeom>
            <a:grpFill/>
            <a:ln w="28575" cap="sq">
              <a:noFill/>
              <a:round/>
              <a:headEnd/>
              <a:tailEnd/>
            </a:ln>
          </p:spPr>
          <p:txBody>
            <a:bodyPr anchor="ctr"/>
            <a:lstStyle/>
            <a:p>
              <a:pPr>
                <a:defRPr/>
              </a:pPr>
              <a:endParaRPr lang="zh-CN" altLang="en-US" sz="2800">
                <a:solidFill>
                  <a:srgbClr val="002060"/>
                </a:solidFill>
              </a:endParaRPr>
            </a:p>
          </p:txBody>
        </p:sp>
        <p:sp>
          <p:nvSpPr>
            <p:cNvPr id="11327" name="Line 62"/>
            <p:cNvSpPr>
              <a:spLocks noChangeShapeType="1"/>
            </p:cNvSpPr>
            <p:nvPr/>
          </p:nvSpPr>
          <p:spPr bwMode="auto">
            <a:xfrm>
              <a:off x="3792" y="1295"/>
              <a:ext cx="0" cy="2276"/>
            </a:xfrm>
            <a:prstGeom prst="line">
              <a:avLst/>
            </a:prstGeom>
            <a:grpFill/>
            <a:ln w="12700">
              <a:solidFill>
                <a:schemeClr val="tx1"/>
              </a:solidFill>
              <a:round/>
              <a:headEnd/>
              <a:tailEnd/>
            </a:ln>
          </p:spPr>
          <p:txBody>
            <a:bodyPr anchor="ctr"/>
            <a:lstStyle/>
            <a:p>
              <a:pPr>
                <a:defRPr/>
              </a:pPr>
              <a:endParaRPr lang="zh-CN" altLang="en-US" sz="2800">
                <a:solidFill>
                  <a:srgbClr val="002060"/>
                </a:solidFill>
              </a:endParaRPr>
            </a:p>
          </p:txBody>
        </p:sp>
        <p:sp>
          <p:nvSpPr>
            <p:cNvPr id="11328" name="Line 63"/>
            <p:cNvSpPr>
              <a:spLocks noChangeShapeType="1"/>
            </p:cNvSpPr>
            <p:nvPr/>
          </p:nvSpPr>
          <p:spPr bwMode="auto">
            <a:xfrm>
              <a:off x="4443" y="1295"/>
              <a:ext cx="0" cy="2276"/>
            </a:xfrm>
            <a:prstGeom prst="line">
              <a:avLst/>
            </a:prstGeom>
            <a:grpFill/>
            <a:ln w="12700">
              <a:solidFill>
                <a:schemeClr val="tx1"/>
              </a:solidFill>
              <a:round/>
              <a:headEnd/>
              <a:tailEnd/>
            </a:ln>
          </p:spPr>
          <p:txBody>
            <a:bodyPr anchor="ctr"/>
            <a:lstStyle/>
            <a:p>
              <a:pPr>
                <a:defRPr/>
              </a:pPr>
              <a:endParaRPr lang="zh-CN" altLang="en-US" sz="2800">
                <a:solidFill>
                  <a:srgbClr val="002060"/>
                </a:solidFill>
              </a:endParaRPr>
            </a:p>
          </p:txBody>
        </p:sp>
        <p:sp>
          <p:nvSpPr>
            <p:cNvPr id="11329" name="Line 64"/>
            <p:cNvSpPr>
              <a:spLocks noChangeShapeType="1"/>
            </p:cNvSpPr>
            <p:nvPr/>
          </p:nvSpPr>
          <p:spPr bwMode="auto">
            <a:xfrm>
              <a:off x="5015" y="1287"/>
              <a:ext cx="0" cy="2276"/>
            </a:xfrm>
            <a:prstGeom prst="line">
              <a:avLst/>
            </a:prstGeom>
            <a:grpFill/>
            <a:ln w="12700">
              <a:solidFill>
                <a:schemeClr val="tx1"/>
              </a:solidFill>
              <a:round/>
              <a:headEnd/>
              <a:tailEnd/>
            </a:ln>
          </p:spPr>
          <p:txBody>
            <a:bodyPr anchor="ctr"/>
            <a:lstStyle/>
            <a:p>
              <a:pPr>
                <a:defRPr/>
              </a:pPr>
              <a:endParaRPr lang="zh-CN" altLang="en-US" sz="2800">
                <a:solidFill>
                  <a:srgbClr val="002060"/>
                </a:solidFill>
              </a:endParaRPr>
            </a:p>
          </p:txBody>
        </p:sp>
        <p:sp>
          <p:nvSpPr>
            <p:cNvPr id="11330" name="Line 65"/>
            <p:cNvSpPr>
              <a:spLocks noChangeShapeType="1"/>
            </p:cNvSpPr>
            <p:nvPr/>
          </p:nvSpPr>
          <p:spPr bwMode="auto">
            <a:xfrm>
              <a:off x="473" y="1564"/>
              <a:ext cx="0" cy="305"/>
            </a:xfrm>
            <a:prstGeom prst="line">
              <a:avLst/>
            </a:prstGeom>
            <a:grpFill/>
            <a:ln w="28575" cap="sq">
              <a:noFill/>
              <a:round/>
              <a:headEnd/>
              <a:tailEnd/>
            </a:ln>
          </p:spPr>
          <p:txBody>
            <a:bodyPr anchor="ctr"/>
            <a:lstStyle/>
            <a:p>
              <a:pPr>
                <a:defRPr/>
              </a:pPr>
              <a:endParaRPr lang="zh-CN" altLang="en-US" sz="2800">
                <a:solidFill>
                  <a:srgbClr val="002060"/>
                </a:solidFill>
              </a:endParaRPr>
            </a:p>
          </p:txBody>
        </p:sp>
        <p:sp>
          <p:nvSpPr>
            <p:cNvPr id="11331" name="Line 66"/>
            <p:cNvSpPr>
              <a:spLocks noChangeShapeType="1"/>
            </p:cNvSpPr>
            <p:nvPr/>
          </p:nvSpPr>
          <p:spPr bwMode="auto">
            <a:xfrm>
              <a:off x="5673" y="1315"/>
              <a:ext cx="0" cy="249"/>
            </a:xfrm>
            <a:prstGeom prst="line">
              <a:avLst/>
            </a:prstGeom>
            <a:grpFill/>
            <a:ln w="28575" cap="sq">
              <a:noFill/>
              <a:round/>
              <a:headEnd/>
              <a:tailEnd/>
            </a:ln>
          </p:spPr>
          <p:txBody>
            <a:bodyPr anchor="ctr"/>
            <a:lstStyle/>
            <a:p>
              <a:pPr>
                <a:defRPr/>
              </a:pPr>
              <a:endParaRPr lang="zh-CN" altLang="en-US" sz="2800">
                <a:solidFill>
                  <a:srgbClr val="002060"/>
                </a:solidFill>
              </a:endParaRPr>
            </a:p>
          </p:txBody>
        </p:sp>
        <p:sp>
          <p:nvSpPr>
            <p:cNvPr id="11332" name="Line 67"/>
            <p:cNvSpPr>
              <a:spLocks noChangeShapeType="1"/>
            </p:cNvSpPr>
            <p:nvPr/>
          </p:nvSpPr>
          <p:spPr bwMode="auto">
            <a:xfrm>
              <a:off x="5673" y="1564"/>
              <a:ext cx="0" cy="305"/>
            </a:xfrm>
            <a:prstGeom prst="line">
              <a:avLst/>
            </a:prstGeom>
            <a:grpFill/>
            <a:ln w="28575" cap="sq">
              <a:noFill/>
              <a:round/>
              <a:headEnd/>
              <a:tailEnd/>
            </a:ln>
          </p:spPr>
          <p:txBody>
            <a:bodyPr anchor="ctr"/>
            <a:lstStyle/>
            <a:p>
              <a:pPr>
                <a:defRPr/>
              </a:pPr>
              <a:endParaRPr lang="zh-CN" altLang="en-US" sz="2800">
                <a:solidFill>
                  <a:srgbClr val="002060"/>
                </a:solidFill>
              </a:endParaRPr>
            </a:p>
          </p:txBody>
        </p:sp>
        <p:sp>
          <p:nvSpPr>
            <p:cNvPr id="11333" name="Line 68"/>
            <p:cNvSpPr>
              <a:spLocks noChangeShapeType="1"/>
            </p:cNvSpPr>
            <p:nvPr/>
          </p:nvSpPr>
          <p:spPr bwMode="auto">
            <a:xfrm>
              <a:off x="473" y="1869"/>
              <a:ext cx="0" cy="344"/>
            </a:xfrm>
            <a:prstGeom prst="line">
              <a:avLst/>
            </a:prstGeom>
            <a:grpFill/>
            <a:ln w="28575" cap="sq">
              <a:noFill/>
              <a:round/>
              <a:headEnd/>
              <a:tailEnd/>
            </a:ln>
          </p:spPr>
          <p:txBody>
            <a:bodyPr anchor="ctr"/>
            <a:lstStyle/>
            <a:p>
              <a:pPr>
                <a:defRPr/>
              </a:pPr>
              <a:endParaRPr lang="zh-CN" altLang="en-US" sz="2800">
                <a:solidFill>
                  <a:srgbClr val="002060"/>
                </a:solidFill>
              </a:endParaRPr>
            </a:p>
          </p:txBody>
        </p:sp>
        <p:sp>
          <p:nvSpPr>
            <p:cNvPr id="11334" name="Line 69"/>
            <p:cNvSpPr>
              <a:spLocks noChangeShapeType="1"/>
            </p:cNvSpPr>
            <p:nvPr/>
          </p:nvSpPr>
          <p:spPr bwMode="auto">
            <a:xfrm>
              <a:off x="5673" y="1869"/>
              <a:ext cx="0" cy="344"/>
            </a:xfrm>
            <a:prstGeom prst="line">
              <a:avLst/>
            </a:prstGeom>
            <a:grpFill/>
            <a:ln w="28575" cap="sq">
              <a:noFill/>
              <a:round/>
              <a:headEnd/>
              <a:tailEnd/>
            </a:ln>
          </p:spPr>
          <p:txBody>
            <a:bodyPr anchor="ctr"/>
            <a:lstStyle/>
            <a:p>
              <a:pPr>
                <a:defRPr/>
              </a:pPr>
              <a:endParaRPr lang="zh-CN" altLang="en-US" sz="2800">
                <a:solidFill>
                  <a:srgbClr val="002060"/>
                </a:solidFill>
              </a:endParaRPr>
            </a:p>
          </p:txBody>
        </p:sp>
        <p:sp>
          <p:nvSpPr>
            <p:cNvPr id="11335" name="Line 70"/>
            <p:cNvSpPr>
              <a:spLocks noChangeShapeType="1"/>
            </p:cNvSpPr>
            <p:nvPr/>
          </p:nvSpPr>
          <p:spPr bwMode="auto">
            <a:xfrm>
              <a:off x="473" y="2213"/>
              <a:ext cx="0" cy="345"/>
            </a:xfrm>
            <a:prstGeom prst="line">
              <a:avLst/>
            </a:prstGeom>
            <a:grpFill/>
            <a:ln w="28575" cap="sq">
              <a:noFill/>
              <a:round/>
              <a:headEnd/>
              <a:tailEnd/>
            </a:ln>
          </p:spPr>
          <p:txBody>
            <a:bodyPr anchor="ctr"/>
            <a:lstStyle/>
            <a:p>
              <a:pPr>
                <a:defRPr/>
              </a:pPr>
              <a:endParaRPr lang="zh-CN" altLang="en-US" sz="2800">
                <a:solidFill>
                  <a:srgbClr val="002060"/>
                </a:solidFill>
              </a:endParaRPr>
            </a:p>
          </p:txBody>
        </p:sp>
        <p:sp>
          <p:nvSpPr>
            <p:cNvPr id="11336" name="Line 71"/>
            <p:cNvSpPr>
              <a:spLocks noChangeShapeType="1"/>
            </p:cNvSpPr>
            <p:nvPr/>
          </p:nvSpPr>
          <p:spPr bwMode="auto">
            <a:xfrm>
              <a:off x="5673" y="2213"/>
              <a:ext cx="0" cy="345"/>
            </a:xfrm>
            <a:prstGeom prst="line">
              <a:avLst/>
            </a:prstGeom>
            <a:grpFill/>
            <a:ln w="28575" cap="sq">
              <a:noFill/>
              <a:round/>
              <a:headEnd/>
              <a:tailEnd/>
            </a:ln>
          </p:spPr>
          <p:txBody>
            <a:bodyPr anchor="ctr"/>
            <a:lstStyle/>
            <a:p>
              <a:pPr>
                <a:defRPr/>
              </a:pPr>
              <a:endParaRPr lang="zh-CN" altLang="en-US" sz="2800">
                <a:solidFill>
                  <a:srgbClr val="002060"/>
                </a:solidFill>
              </a:endParaRPr>
            </a:p>
          </p:txBody>
        </p:sp>
        <p:sp>
          <p:nvSpPr>
            <p:cNvPr id="11337" name="Line 72"/>
            <p:cNvSpPr>
              <a:spLocks noChangeShapeType="1"/>
            </p:cNvSpPr>
            <p:nvPr/>
          </p:nvSpPr>
          <p:spPr bwMode="auto">
            <a:xfrm>
              <a:off x="473" y="2558"/>
              <a:ext cx="0" cy="344"/>
            </a:xfrm>
            <a:prstGeom prst="line">
              <a:avLst/>
            </a:prstGeom>
            <a:grpFill/>
            <a:ln w="28575" cap="sq">
              <a:noFill/>
              <a:round/>
              <a:headEnd/>
              <a:tailEnd/>
            </a:ln>
          </p:spPr>
          <p:txBody>
            <a:bodyPr anchor="ctr"/>
            <a:lstStyle/>
            <a:p>
              <a:pPr>
                <a:defRPr/>
              </a:pPr>
              <a:endParaRPr lang="zh-CN" altLang="en-US" sz="2800">
                <a:solidFill>
                  <a:srgbClr val="002060"/>
                </a:solidFill>
              </a:endParaRPr>
            </a:p>
          </p:txBody>
        </p:sp>
        <p:sp>
          <p:nvSpPr>
            <p:cNvPr id="11338" name="Line 73"/>
            <p:cNvSpPr>
              <a:spLocks noChangeShapeType="1"/>
            </p:cNvSpPr>
            <p:nvPr/>
          </p:nvSpPr>
          <p:spPr bwMode="auto">
            <a:xfrm>
              <a:off x="5673" y="2558"/>
              <a:ext cx="0" cy="344"/>
            </a:xfrm>
            <a:prstGeom prst="line">
              <a:avLst/>
            </a:prstGeom>
            <a:grpFill/>
            <a:ln w="28575" cap="sq">
              <a:noFill/>
              <a:round/>
              <a:headEnd/>
              <a:tailEnd/>
            </a:ln>
          </p:spPr>
          <p:txBody>
            <a:bodyPr anchor="ctr"/>
            <a:lstStyle/>
            <a:p>
              <a:pPr>
                <a:defRPr/>
              </a:pPr>
              <a:endParaRPr lang="zh-CN" altLang="en-US" sz="2800">
                <a:solidFill>
                  <a:srgbClr val="002060"/>
                </a:solidFill>
              </a:endParaRPr>
            </a:p>
          </p:txBody>
        </p:sp>
        <p:sp>
          <p:nvSpPr>
            <p:cNvPr id="11339" name="Line 74"/>
            <p:cNvSpPr>
              <a:spLocks noChangeShapeType="1"/>
            </p:cNvSpPr>
            <p:nvPr/>
          </p:nvSpPr>
          <p:spPr bwMode="auto">
            <a:xfrm>
              <a:off x="473" y="2902"/>
              <a:ext cx="0" cy="345"/>
            </a:xfrm>
            <a:prstGeom prst="line">
              <a:avLst/>
            </a:prstGeom>
            <a:grpFill/>
            <a:ln w="28575" cap="sq">
              <a:noFill/>
              <a:round/>
              <a:headEnd/>
              <a:tailEnd/>
            </a:ln>
          </p:spPr>
          <p:txBody>
            <a:bodyPr anchor="ctr"/>
            <a:lstStyle/>
            <a:p>
              <a:pPr>
                <a:defRPr/>
              </a:pPr>
              <a:endParaRPr lang="zh-CN" altLang="en-US" sz="2800">
                <a:solidFill>
                  <a:srgbClr val="002060"/>
                </a:solidFill>
              </a:endParaRPr>
            </a:p>
          </p:txBody>
        </p:sp>
        <p:sp>
          <p:nvSpPr>
            <p:cNvPr id="11340" name="Line 75"/>
            <p:cNvSpPr>
              <a:spLocks noChangeShapeType="1"/>
            </p:cNvSpPr>
            <p:nvPr/>
          </p:nvSpPr>
          <p:spPr bwMode="auto">
            <a:xfrm>
              <a:off x="5673" y="2902"/>
              <a:ext cx="0" cy="345"/>
            </a:xfrm>
            <a:prstGeom prst="line">
              <a:avLst/>
            </a:prstGeom>
            <a:grpFill/>
            <a:ln w="28575" cap="sq">
              <a:noFill/>
              <a:round/>
              <a:headEnd/>
              <a:tailEnd/>
            </a:ln>
          </p:spPr>
          <p:txBody>
            <a:bodyPr anchor="ctr"/>
            <a:lstStyle/>
            <a:p>
              <a:pPr>
                <a:defRPr/>
              </a:pPr>
              <a:endParaRPr lang="zh-CN" altLang="en-US" sz="2800">
                <a:solidFill>
                  <a:srgbClr val="002060"/>
                </a:solidFill>
              </a:endParaRPr>
            </a:p>
          </p:txBody>
        </p:sp>
        <p:sp>
          <p:nvSpPr>
            <p:cNvPr id="11341" name="Line 76"/>
            <p:cNvSpPr>
              <a:spLocks noChangeShapeType="1"/>
            </p:cNvSpPr>
            <p:nvPr/>
          </p:nvSpPr>
          <p:spPr bwMode="auto">
            <a:xfrm>
              <a:off x="473" y="3247"/>
              <a:ext cx="0" cy="344"/>
            </a:xfrm>
            <a:prstGeom prst="line">
              <a:avLst/>
            </a:prstGeom>
            <a:grpFill/>
            <a:ln w="28575" cap="sq">
              <a:noFill/>
              <a:round/>
              <a:headEnd/>
              <a:tailEnd/>
            </a:ln>
          </p:spPr>
          <p:txBody>
            <a:bodyPr anchor="ctr"/>
            <a:lstStyle/>
            <a:p>
              <a:pPr>
                <a:defRPr/>
              </a:pPr>
              <a:endParaRPr lang="zh-CN" altLang="en-US" sz="2800">
                <a:solidFill>
                  <a:srgbClr val="002060"/>
                </a:solidFill>
              </a:endParaRPr>
            </a:p>
          </p:txBody>
        </p:sp>
        <p:sp>
          <p:nvSpPr>
            <p:cNvPr id="11342" name="Line 77"/>
            <p:cNvSpPr>
              <a:spLocks noChangeShapeType="1"/>
            </p:cNvSpPr>
            <p:nvPr/>
          </p:nvSpPr>
          <p:spPr bwMode="auto">
            <a:xfrm>
              <a:off x="5673" y="3247"/>
              <a:ext cx="0" cy="344"/>
            </a:xfrm>
            <a:prstGeom prst="line">
              <a:avLst/>
            </a:prstGeom>
            <a:grpFill/>
            <a:ln w="28575" cap="sq">
              <a:noFill/>
              <a:round/>
              <a:headEnd/>
              <a:tailEnd/>
            </a:ln>
          </p:spPr>
          <p:txBody>
            <a:bodyPr anchor="ctr"/>
            <a:lstStyle/>
            <a:p>
              <a:pPr>
                <a:defRPr/>
              </a:pPr>
              <a:endParaRPr lang="zh-CN" altLang="en-US" sz="2800">
                <a:solidFill>
                  <a:srgbClr val="002060"/>
                </a:solidFill>
              </a:endParaRPr>
            </a:p>
          </p:txBody>
        </p:sp>
        <p:sp>
          <p:nvSpPr>
            <p:cNvPr id="11343" name="Line 78"/>
            <p:cNvSpPr>
              <a:spLocks noChangeShapeType="1"/>
            </p:cNvSpPr>
            <p:nvPr/>
          </p:nvSpPr>
          <p:spPr bwMode="auto">
            <a:xfrm>
              <a:off x="473" y="1540"/>
              <a:ext cx="5200" cy="0"/>
            </a:xfrm>
            <a:prstGeom prst="line">
              <a:avLst/>
            </a:prstGeom>
            <a:grpFill/>
            <a:ln w="12700">
              <a:solidFill>
                <a:schemeClr val="tx1"/>
              </a:solidFill>
              <a:round/>
              <a:headEnd/>
              <a:tailEnd/>
            </a:ln>
          </p:spPr>
          <p:txBody>
            <a:bodyPr/>
            <a:lstStyle/>
            <a:p>
              <a:pPr>
                <a:defRPr/>
              </a:pPr>
              <a:endParaRPr lang="zh-CN" altLang="en-US" sz="2800">
                <a:solidFill>
                  <a:srgbClr val="002060"/>
                </a:solidFill>
              </a:endParaRPr>
            </a:p>
          </p:txBody>
        </p:sp>
        <p:sp>
          <p:nvSpPr>
            <p:cNvPr id="11344" name="Line 79"/>
            <p:cNvSpPr>
              <a:spLocks noChangeShapeType="1"/>
            </p:cNvSpPr>
            <p:nvPr/>
          </p:nvSpPr>
          <p:spPr bwMode="auto">
            <a:xfrm>
              <a:off x="3090" y="1280"/>
              <a:ext cx="2494" cy="0"/>
            </a:xfrm>
            <a:prstGeom prst="line">
              <a:avLst/>
            </a:prstGeom>
            <a:grpFill/>
            <a:ln w="12700">
              <a:solidFill>
                <a:schemeClr val="tx1"/>
              </a:solidFill>
              <a:round/>
              <a:headEnd/>
              <a:tailEnd/>
            </a:ln>
          </p:spPr>
          <p:txBody>
            <a:bodyPr/>
            <a:lstStyle/>
            <a:p>
              <a:pPr>
                <a:defRPr/>
              </a:pPr>
              <a:endParaRPr lang="zh-CN" altLang="en-US" sz="2800">
                <a:solidFill>
                  <a:srgbClr val="002060"/>
                </a:solidFill>
              </a:endParaRPr>
            </a:p>
          </p:txBody>
        </p:sp>
        <p:graphicFrame>
          <p:nvGraphicFramePr>
            <p:cNvPr id="11266" name="Object 80"/>
            <p:cNvGraphicFramePr>
              <a:graphicFrameLocks noChangeAspect="1"/>
            </p:cNvGraphicFramePr>
            <p:nvPr/>
          </p:nvGraphicFramePr>
          <p:xfrm>
            <a:off x="587" y="1075"/>
            <a:ext cx="565" cy="456"/>
          </p:xfrm>
          <a:graphic>
            <a:graphicData uri="http://schemas.openxmlformats.org/presentationml/2006/ole">
              <mc:AlternateContent xmlns:mc="http://schemas.openxmlformats.org/markup-compatibility/2006">
                <mc:Choice xmlns:v="urn:schemas-microsoft-com:vml" Requires="v">
                  <p:oleObj name="Equation" r:id="rId2" imgW="380880" imgH="406080" progId="Equation.3">
                    <p:embed/>
                  </p:oleObj>
                </mc:Choice>
                <mc:Fallback>
                  <p:oleObj name="Equation" r:id="rId2" imgW="380880" imgH="406080" progId="Equation.3">
                    <p:embed/>
                    <p:pic>
                      <p:nvPicPr>
                        <p:cNvPr id="0" name="Object 8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7" y="1075"/>
                          <a:ext cx="565" cy="4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267" name="Object 82"/>
            <p:cNvGraphicFramePr>
              <a:graphicFrameLocks noChangeAspect="1"/>
            </p:cNvGraphicFramePr>
            <p:nvPr>
              <p:extLst>
                <p:ext uri="{D42A27DB-BD31-4B8C-83A1-F6EECF244321}">
                  <p14:modId xmlns:p14="http://schemas.microsoft.com/office/powerpoint/2010/main" val="4118896590"/>
                </p:ext>
              </p:extLst>
            </p:nvPr>
          </p:nvGraphicFramePr>
          <p:xfrm>
            <a:off x="2274" y="1082"/>
            <a:ext cx="768" cy="408"/>
          </p:xfrm>
          <a:graphic>
            <a:graphicData uri="http://schemas.openxmlformats.org/presentationml/2006/ole">
              <mc:AlternateContent xmlns:mc="http://schemas.openxmlformats.org/markup-compatibility/2006">
                <mc:Choice xmlns:v="urn:schemas-microsoft-com:vml" Requires="v">
                  <p:oleObj name="Equation" r:id="rId4" imgW="672840" imgH="406080" progId="Equation.3">
                    <p:embed/>
                  </p:oleObj>
                </mc:Choice>
                <mc:Fallback>
                  <p:oleObj name="Equation" r:id="rId4" imgW="672840" imgH="406080" progId="Equation.3">
                    <p:embed/>
                    <p:pic>
                      <p:nvPicPr>
                        <p:cNvPr id="0" name="Object 8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74" y="1082"/>
                          <a:ext cx="768" cy="40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345" name="Line 88"/>
            <p:cNvSpPr>
              <a:spLocks noChangeShapeType="1"/>
            </p:cNvSpPr>
            <p:nvPr/>
          </p:nvSpPr>
          <p:spPr bwMode="auto">
            <a:xfrm>
              <a:off x="1248" y="1294"/>
              <a:ext cx="912" cy="0"/>
            </a:xfrm>
            <a:prstGeom prst="line">
              <a:avLst/>
            </a:prstGeom>
            <a:grpFill/>
            <a:ln w="9525">
              <a:solidFill>
                <a:schemeClr val="bg2"/>
              </a:solidFill>
              <a:round/>
              <a:headEnd/>
              <a:tailEnd/>
            </a:ln>
          </p:spPr>
          <p:txBody>
            <a:bodyPr wrap="none" lIns="91425" tIns="45712" rIns="91425" bIns="45712"/>
            <a:lstStyle/>
            <a:p>
              <a:pPr>
                <a:defRPr/>
              </a:pPr>
              <a:endParaRPr lang="zh-CN" altLang="en-US" sz="2800">
                <a:solidFill>
                  <a:srgbClr val="002060"/>
                </a:solidFill>
              </a:endParaRPr>
            </a:p>
          </p:txBody>
        </p:sp>
      </p:grpSp>
      <p:sp>
        <p:nvSpPr>
          <p:cNvPr id="83" name="Rectangle 6"/>
          <p:cNvSpPr>
            <a:spLocks noChangeArrowheads="1"/>
          </p:cNvSpPr>
          <p:nvPr/>
        </p:nvSpPr>
        <p:spPr bwMode="auto">
          <a:xfrm>
            <a:off x="976064" y="116632"/>
            <a:ext cx="7268344" cy="762000"/>
          </a:xfrm>
          <a:prstGeom prst="rect">
            <a:avLst/>
          </a:prstGeom>
          <a:noFill/>
          <a:ln w="9525">
            <a:noFill/>
            <a:miter lim="800000"/>
            <a:headEnd/>
            <a:tailEnd/>
          </a:ln>
        </p:spPr>
        <p:txBody>
          <a:bodyPr anchor="ctr"/>
          <a:lstStyle/>
          <a:p>
            <a:pPr algn="ctr">
              <a:defRPr/>
            </a:pPr>
            <a:r>
              <a:rPr lang="zh-CN" altLang="en-US" sz="2800" dirty="0">
                <a:solidFill>
                  <a:schemeClr val="accent2">
                    <a:lumMod val="50000"/>
                  </a:schemeClr>
                </a:solidFill>
                <a:latin typeface="Arial" panose="020B0604020202020204" pitchFamily="34" charset="0"/>
                <a:ea typeface="+mj-ea"/>
                <a:cs typeface="Arial" panose="020B0604020202020204" pitchFamily="34" charset="0"/>
              </a:rPr>
              <a:t>理想气体方程和</a:t>
            </a:r>
            <a:r>
              <a:rPr lang="en-US" altLang="zh-CN" sz="2800" dirty="0">
                <a:solidFill>
                  <a:schemeClr val="accent2">
                    <a:lumMod val="50000"/>
                  </a:schemeClr>
                </a:solidFill>
                <a:latin typeface="Arial" panose="020B0604020202020204" pitchFamily="34" charset="0"/>
                <a:ea typeface="+mj-ea"/>
                <a:cs typeface="Arial" panose="020B0604020202020204" pitchFamily="34" charset="0"/>
              </a:rPr>
              <a:t>van der Waals</a:t>
            </a:r>
            <a:r>
              <a:rPr lang="zh-CN" altLang="en-US" sz="2800" dirty="0">
                <a:solidFill>
                  <a:schemeClr val="accent2">
                    <a:lumMod val="50000"/>
                  </a:schemeClr>
                </a:solidFill>
                <a:latin typeface="Arial" panose="020B0604020202020204" pitchFamily="34" charset="0"/>
                <a:ea typeface="+mj-ea"/>
                <a:cs typeface="Arial" panose="020B0604020202020204" pitchFamily="34" charset="0"/>
              </a:rPr>
              <a:t>方程的比较</a:t>
            </a:r>
          </a:p>
        </p:txBody>
      </p:sp>
      <p:sp>
        <p:nvSpPr>
          <p:cNvPr id="84" name="矩形 83"/>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1" i="0" u="none" strike="noStrike" cap="none" normalizeH="0" baseline="0">
              <a:ln>
                <a:noFill/>
              </a:ln>
              <a:solidFill>
                <a:schemeClr val="tx1"/>
              </a:solidFill>
              <a:effectLst/>
              <a:latin typeface="Times New Roman" pitchFamily="18" charset="0"/>
              <a:ea typeface="宋体" pitchFamily="2" charset="-122"/>
            </a:endParaRPr>
          </a:p>
        </p:txBody>
      </p:sp>
      <p:sp>
        <p:nvSpPr>
          <p:cNvPr id="85" name="页脚占位符 1"/>
          <p:cNvSpPr>
            <a:spLocks noGrp="1"/>
          </p:cNvSpPr>
          <p:nvPr>
            <p:ph type="ftr" sz="quarter" idx="10"/>
          </p:nvPr>
        </p:nvSpPr>
        <p:spPr>
          <a:xfrm>
            <a:off x="0" y="6553200"/>
            <a:ext cx="457200" cy="228600"/>
          </a:xfrm>
        </p:spPr>
        <p:txBody>
          <a:bodyPr/>
          <a:lstStyle/>
          <a:p>
            <a:pPr>
              <a:defRPr/>
            </a:pPr>
            <a:fld id="{F1DC486F-0984-4F50-8590-69C2C6FFAA9B}" type="slidenum">
              <a:rPr lang="zh-CN" altLang="en-US" sz="1400" smtClean="0"/>
              <a:pPr>
                <a:defRPr/>
              </a:pPr>
              <a:t>39</a:t>
            </a:fld>
            <a:endParaRPr lang="en-US" altLang="zh-CN" sz="14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A104E8A8-4BC3-3143-AE22-9084916BFAD8}"/>
              </a:ext>
            </a:extLst>
          </p:cNvPr>
          <p:cNvSpPr>
            <a:spLocks noGrp="1"/>
          </p:cNvSpPr>
          <p:nvPr>
            <p:ph type="ftr" sz="quarter" idx="10"/>
          </p:nvPr>
        </p:nvSpPr>
        <p:spPr/>
        <p:txBody>
          <a:bodyPr/>
          <a:lstStyle/>
          <a:p>
            <a:pPr>
              <a:defRPr/>
            </a:pPr>
            <a:fld id="{F1DC486F-0984-4F50-8590-69C2C6FFAA9B}" type="slidenum">
              <a:rPr lang="zh-CN" altLang="en-US" smtClean="0"/>
              <a:pPr>
                <a:defRPr/>
              </a:pPr>
              <a:t>4</a:t>
            </a:fld>
            <a:endParaRPr lang="en-US" altLang="zh-CN"/>
          </a:p>
        </p:txBody>
      </p:sp>
      <p:pic>
        <p:nvPicPr>
          <p:cNvPr id="3" name="图片 2">
            <a:extLst>
              <a:ext uri="{FF2B5EF4-FFF2-40B4-BE49-F238E27FC236}">
                <a16:creationId xmlns:a16="http://schemas.microsoft.com/office/drawing/2014/main" id="{FDA90684-B9F5-E44E-85C1-F0A77A8C950B}"/>
              </a:ext>
            </a:extLst>
          </p:cNvPr>
          <p:cNvPicPr>
            <a:picLocks noChangeAspect="1"/>
          </p:cNvPicPr>
          <p:nvPr/>
        </p:nvPicPr>
        <p:blipFill>
          <a:blip r:embed="rId3"/>
          <a:stretch>
            <a:fillRect/>
          </a:stretch>
        </p:blipFill>
        <p:spPr>
          <a:xfrm>
            <a:off x="1864029" y="145512"/>
            <a:ext cx="5691584" cy="2982992"/>
          </a:xfrm>
          <a:prstGeom prst="rect">
            <a:avLst/>
          </a:prstGeom>
        </p:spPr>
      </p:pic>
      <p:sp>
        <p:nvSpPr>
          <p:cNvPr id="5" name="矩形 4">
            <a:extLst>
              <a:ext uri="{FF2B5EF4-FFF2-40B4-BE49-F238E27FC236}">
                <a16:creationId xmlns:a16="http://schemas.microsoft.com/office/drawing/2014/main" id="{647072AF-371B-8342-955A-C96F17052066}"/>
              </a:ext>
            </a:extLst>
          </p:cNvPr>
          <p:cNvSpPr/>
          <p:nvPr/>
        </p:nvSpPr>
        <p:spPr>
          <a:xfrm>
            <a:off x="2331221" y="3159281"/>
            <a:ext cx="4757200" cy="400110"/>
          </a:xfrm>
          <a:prstGeom prst="rect">
            <a:avLst/>
          </a:prstGeom>
        </p:spPr>
        <p:txBody>
          <a:bodyPr wrap="none">
            <a:spAutoFit/>
          </a:bodyPr>
          <a:lstStyle/>
          <a:p>
            <a:r>
              <a:rPr lang="zh-CN" altLang="en-US" sz="2000" dirty="0"/>
              <a:t>唐本忠等，Adv. Mater. 2020, 32, 2001457</a:t>
            </a:r>
          </a:p>
        </p:txBody>
      </p:sp>
      <p:sp>
        <p:nvSpPr>
          <p:cNvPr id="6" name="文本框 5">
            <a:extLst>
              <a:ext uri="{FF2B5EF4-FFF2-40B4-BE49-F238E27FC236}">
                <a16:creationId xmlns:a16="http://schemas.microsoft.com/office/drawing/2014/main" id="{40568445-FBC2-8B49-92D3-8D46E4E7486D}"/>
              </a:ext>
            </a:extLst>
          </p:cNvPr>
          <p:cNvSpPr txBox="1"/>
          <p:nvPr/>
        </p:nvSpPr>
        <p:spPr>
          <a:xfrm>
            <a:off x="4293780" y="4400545"/>
            <a:ext cx="3950628" cy="584775"/>
          </a:xfrm>
          <a:prstGeom prst="rect">
            <a:avLst/>
          </a:prstGeom>
          <a:noFill/>
        </p:spPr>
        <p:txBody>
          <a:bodyPr wrap="square" rtlCol="0">
            <a:spAutoFit/>
          </a:bodyPr>
          <a:lstStyle/>
          <a:p>
            <a:r>
              <a:rPr kumimoji="1" lang="en-US" altLang="zh-CN" sz="3200" i="1" dirty="0">
                <a:solidFill>
                  <a:srgbClr val="0000FF"/>
                </a:solidFill>
                <a:effectLst>
                  <a:glow rad="63500">
                    <a:schemeClr val="accent2">
                      <a:satMod val="175000"/>
                      <a:alpha val="40000"/>
                    </a:schemeClr>
                  </a:glow>
                  <a:reflection blurRad="6350" stA="55000" endA="50" endPos="85000" dist="60007" dir="5400000" sy="-100000" algn="bl" rotWithShape="0"/>
                </a:effectLst>
              </a:rPr>
              <a:t>More is Different</a:t>
            </a:r>
            <a:endParaRPr kumimoji="1" lang="zh-CN" altLang="en-US" sz="3200" i="1" dirty="0">
              <a:solidFill>
                <a:srgbClr val="0000FF"/>
              </a:solidFill>
              <a:effectLst>
                <a:glow rad="63500">
                  <a:schemeClr val="accent2">
                    <a:satMod val="175000"/>
                    <a:alpha val="40000"/>
                  </a:schemeClr>
                </a:glow>
                <a:reflection blurRad="6350" stA="55000" endA="50" endPos="85000" dist="60007" dir="5400000" sy="-100000" algn="bl" rotWithShape="0"/>
              </a:effectLst>
            </a:endParaRPr>
          </a:p>
        </p:txBody>
      </p:sp>
      <p:sp>
        <p:nvSpPr>
          <p:cNvPr id="7" name="文本框 6">
            <a:extLst>
              <a:ext uri="{FF2B5EF4-FFF2-40B4-BE49-F238E27FC236}">
                <a16:creationId xmlns:a16="http://schemas.microsoft.com/office/drawing/2014/main" id="{12DF27BC-1C2C-4647-A7B8-96F1CFF382FE}"/>
              </a:ext>
            </a:extLst>
          </p:cNvPr>
          <p:cNvSpPr txBox="1"/>
          <p:nvPr/>
        </p:nvSpPr>
        <p:spPr>
          <a:xfrm>
            <a:off x="4464704" y="5470212"/>
            <a:ext cx="2709396" cy="523220"/>
          </a:xfrm>
          <a:prstGeom prst="rect">
            <a:avLst/>
          </a:prstGeom>
          <a:noFill/>
        </p:spPr>
        <p:txBody>
          <a:bodyPr wrap="none" rtlCol="0">
            <a:spAutoFit/>
          </a:bodyPr>
          <a:lstStyle/>
          <a:p>
            <a:r>
              <a:rPr kumimoji="1" lang="zh-CN" altLang="en-US" sz="2800" dirty="0">
                <a:latin typeface="+mj-ea"/>
                <a:ea typeface="+mj-ea"/>
              </a:rPr>
              <a:t>还原论与建构论</a:t>
            </a:r>
          </a:p>
        </p:txBody>
      </p:sp>
      <p:pic>
        <p:nvPicPr>
          <p:cNvPr id="8" name="图片 7">
            <a:extLst>
              <a:ext uri="{FF2B5EF4-FFF2-40B4-BE49-F238E27FC236}">
                <a16:creationId xmlns:a16="http://schemas.microsoft.com/office/drawing/2014/main" id="{9800EB24-0978-7546-9CA1-3DE777851CF9}"/>
              </a:ext>
            </a:extLst>
          </p:cNvPr>
          <p:cNvPicPr>
            <a:picLocks noChangeAspect="1"/>
          </p:cNvPicPr>
          <p:nvPr/>
        </p:nvPicPr>
        <p:blipFill>
          <a:blip r:embed="rId4"/>
          <a:stretch>
            <a:fillRect/>
          </a:stretch>
        </p:blipFill>
        <p:spPr>
          <a:xfrm>
            <a:off x="2061532" y="3779708"/>
            <a:ext cx="1866762" cy="2817644"/>
          </a:xfrm>
          <a:prstGeom prst="rect">
            <a:avLst/>
          </a:prstGeom>
        </p:spPr>
      </p:pic>
    </p:spTree>
    <p:extLst>
      <p:ext uri="{BB962C8B-B14F-4D97-AF65-F5344CB8AC3E}">
        <p14:creationId xmlns:p14="http://schemas.microsoft.com/office/powerpoint/2010/main" val="251736860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2658" name="Text Box 2"/>
          <p:cNvSpPr txBox="1">
            <a:spLocks noChangeArrowheads="1"/>
          </p:cNvSpPr>
          <p:nvPr/>
        </p:nvSpPr>
        <p:spPr bwMode="auto">
          <a:xfrm>
            <a:off x="395536" y="1484784"/>
            <a:ext cx="8370888" cy="3425825"/>
          </a:xfrm>
          <a:prstGeom prst="rect">
            <a:avLst/>
          </a:prstGeom>
          <a:noFill/>
          <a:ln w="9525">
            <a:noFill/>
            <a:miter lim="800000"/>
            <a:headEnd/>
            <a:tailEnd/>
          </a:ln>
          <a:effectLst/>
        </p:spPr>
        <p:txBody>
          <a:bodyPr>
            <a:spAutoFit/>
          </a:bodyPr>
          <a:lstStyle/>
          <a:p>
            <a:pPr>
              <a:lnSpc>
                <a:spcPct val="130000"/>
              </a:lnSpc>
              <a:spcBef>
                <a:spcPct val="50000"/>
              </a:spcBef>
              <a:defRPr/>
            </a:pPr>
            <a:r>
              <a:rPr kumimoji="0" lang="en-US" altLang="zh-CN" sz="2800" dirty="0">
                <a:solidFill>
                  <a:schemeClr val="accent2">
                    <a:lumMod val="50000"/>
                  </a:schemeClr>
                </a:solidFill>
                <a:latin typeface="+mj-ea"/>
                <a:ea typeface="+mj-ea"/>
              </a:rPr>
              <a:t>    </a:t>
            </a:r>
            <a:r>
              <a:rPr kumimoji="0" lang="zh-CN" altLang="en-US" sz="2800" dirty="0">
                <a:solidFill>
                  <a:schemeClr val="accent2">
                    <a:lumMod val="50000"/>
                  </a:schemeClr>
                </a:solidFill>
                <a:latin typeface="+mj-ea"/>
                <a:ea typeface="+mj-ea"/>
              </a:rPr>
              <a:t>范德华方程是最早提出的实际气体的状态方程。人们根据实际经验又总结归纳出上百个状态方程，它们的准确性都优于范德华方程，但形式都比较复杂，并且实用范围也较小，这些经验方程虽无理论根据，但在化工生产上非常有用，是从事化工设计必不可少的依据。</a:t>
            </a:r>
          </a:p>
        </p:txBody>
      </p:sp>
      <p:sp>
        <p:nvSpPr>
          <p:cNvPr id="3" name="Rectangle 6"/>
          <p:cNvSpPr>
            <a:spLocks noChangeArrowheads="1"/>
          </p:cNvSpPr>
          <p:nvPr/>
        </p:nvSpPr>
        <p:spPr bwMode="auto">
          <a:xfrm>
            <a:off x="1043608" y="116632"/>
            <a:ext cx="7268344" cy="762000"/>
          </a:xfrm>
          <a:prstGeom prst="rect">
            <a:avLst/>
          </a:prstGeom>
          <a:noFill/>
          <a:ln w="9525">
            <a:noFill/>
            <a:miter lim="800000"/>
            <a:headEnd/>
            <a:tailEnd/>
          </a:ln>
        </p:spPr>
        <p:txBody>
          <a:bodyPr anchor="ctr"/>
          <a:lstStyle/>
          <a:p>
            <a:pPr algn="ctr">
              <a:defRPr/>
            </a:pPr>
            <a:r>
              <a:rPr lang="zh-CN" altLang="en-US" sz="2800" dirty="0">
                <a:solidFill>
                  <a:schemeClr val="accent2">
                    <a:lumMod val="50000"/>
                  </a:schemeClr>
                </a:solidFill>
                <a:latin typeface="Arial" panose="020B0604020202020204" pitchFamily="34" charset="0"/>
                <a:ea typeface="+mj-ea"/>
                <a:cs typeface="Arial" panose="020B0604020202020204" pitchFamily="34" charset="0"/>
              </a:rPr>
              <a:t>理想气体方程和</a:t>
            </a:r>
            <a:r>
              <a:rPr lang="en-US" altLang="zh-CN" sz="2800" dirty="0">
                <a:solidFill>
                  <a:schemeClr val="accent2">
                    <a:lumMod val="50000"/>
                  </a:schemeClr>
                </a:solidFill>
                <a:latin typeface="Arial" panose="020B0604020202020204" pitchFamily="34" charset="0"/>
                <a:ea typeface="+mj-ea"/>
                <a:cs typeface="Arial" panose="020B0604020202020204" pitchFamily="34" charset="0"/>
              </a:rPr>
              <a:t>van der Waals</a:t>
            </a:r>
            <a:r>
              <a:rPr lang="zh-CN" altLang="en-US" sz="2800" dirty="0">
                <a:solidFill>
                  <a:schemeClr val="accent2">
                    <a:lumMod val="50000"/>
                  </a:schemeClr>
                </a:solidFill>
                <a:latin typeface="Arial" panose="020B0604020202020204" pitchFamily="34" charset="0"/>
                <a:ea typeface="+mj-ea"/>
                <a:cs typeface="Arial" panose="020B0604020202020204" pitchFamily="34" charset="0"/>
              </a:rPr>
              <a:t>方程的比较</a:t>
            </a:r>
          </a:p>
        </p:txBody>
      </p:sp>
      <p:sp>
        <p:nvSpPr>
          <p:cNvPr id="4" name="矩形 3"/>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1" i="0" u="none" strike="noStrike" cap="none" normalizeH="0" baseline="0">
              <a:ln>
                <a:noFill/>
              </a:ln>
              <a:solidFill>
                <a:schemeClr val="tx1"/>
              </a:solidFill>
              <a:effectLst/>
              <a:latin typeface="Times New Roman" pitchFamily="18" charset="0"/>
              <a:ea typeface="宋体" pitchFamily="2" charset="-122"/>
            </a:endParaRPr>
          </a:p>
        </p:txBody>
      </p:sp>
      <p:sp>
        <p:nvSpPr>
          <p:cNvPr id="5" name="页脚占位符 1"/>
          <p:cNvSpPr>
            <a:spLocks noGrp="1"/>
          </p:cNvSpPr>
          <p:nvPr>
            <p:ph type="ftr" sz="quarter" idx="10"/>
          </p:nvPr>
        </p:nvSpPr>
        <p:spPr>
          <a:xfrm>
            <a:off x="0" y="6553200"/>
            <a:ext cx="457200" cy="228600"/>
          </a:xfrm>
        </p:spPr>
        <p:txBody>
          <a:bodyPr/>
          <a:lstStyle/>
          <a:p>
            <a:pPr>
              <a:defRPr/>
            </a:pPr>
            <a:fld id="{F1DC486F-0984-4F50-8590-69C2C6FFAA9B}" type="slidenum">
              <a:rPr lang="zh-CN" altLang="en-US" sz="1400" smtClean="0"/>
              <a:pPr>
                <a:defRPr/>
              </a:pPr>
              <a:t>40</a:t>
            </a:fld>
            <a:endParaRPr lang="en-US" altLang="zh-CN" sz="1400"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5" name="Rectangle 2"/>
          <p:cNvSpPr>
            <a:spLocks noChangeArrowheads="1"/>
          </p:cNvSpPr>
          <p:nvPr/>
        </p:nvSpPr>
        <p:spPr bwMode="auto">
          <a:xfrm>
            <a:off x="457968" y="1040036"/>
            <a:ext cx="8205788" cy="5616624"/>
          </a:xfrm>
          <a:prstGeom prst="rect">
            <a:avLst/>
          </a:prstGeom>
          <a:gradFill rotWithShape="0">
            <a:gsLst>
              <a:gs pos="0">
                <a:srgbClr val="66FFFF"/>
              </a:gs>
              <a:gs pos="50000">
                <a:srgbClr val="FFFFFF"/>
              </a:gs>
              <a:gs pos="100000">
                <a:srgbClr val="66FFFF"/>
              </a:gs>
            </a:gsLst>
            <a:lin ang="5400000" scaled="1"/>
          </a:gradFill>
          <a:ln w="9525">
            <a:solidFill>
              <a:schemeClr val="tx1"/>
            </a:solidFill>
            <a:miter lim="800000"/>
            <a:headEnd/>
            <a:tailEnd/>
          </a:ln>
        </p:spPr>
        <p:txBody>
          <a:bodyPr wrap="none" anchor="ctr"/>
          <a:lstStyle>
            <a:lvl1pPr eaLnBrk="0" hangingPunct="0">
              <a:defRPr kumimoji="1" sz="2400" b="1">
                <a:solidFill>
                  <a:schemeClr val="tx1"/>
                </a:solidFill>
                <a:latin typeface="Times New Roman" pitchFamily="18" charset="0"/>
                <a:ea typeface="宋体" pitchFamily="2" charset="-122"/>
              </a:defRPr>
            </a:lvl1pPr>
            <a:lvl2pPr marL="742950" indent="-285750" eaLnBrk="0" hangingPunct="0">
              <a:defRPr kumimoji="1" sz="2400" b="1">
                <a:solidFill>
                  <a:schemeClr val="tx1"/>
                </a:solidFill>
                <a:latin typeface="Times New Roman" pitchFamily="18" charset="0"/>
                <a:ea typeface="宋体" pitchFamily="2" charset="-122"/>
              </a:defRPr>
            </a:lvl2pPr>
            <a:lvl3pPr marL="1143000" indent="-228600" eaLnBrk="0" hangingPunct="0">
              <a:defRPr kumimoji="1" sz="2400" b="1">
                <a:solidFill>
                  <a:schemeClr val="tx1"/>
                </a:solidFill>
                <a:latin typeface="Times New Roman" pitchFamily="18" charset="0"/>
                <a:ea typeface="宋体" pitchFamily="2" charset="-122"/>
              </a:defRPr>
            </a:lvl3pPr>
            <a:lvl4pPr marL="1600200" indent="-228600" eaLnBrk="0" hangingPunct="0">
              <a:defRPr kumimoji="1" sz="2400" b="1">
                <a:solidFill>
                  <a:schemeClr val="tx1"/>
                </a:solidFill>
                <a:latin typeface="Times New Roman" pitchFamily="18" charset="0"/>
                <a:ea typeface="宋体" pitchFamily="2" charset="-122"/>
              </a:defRPr>
            </a:lvl4pPr>
            <a:lvl5pPr marL="2057400" indent="-228600" eaLnBrk="0" hangingPunct="0">
              <a:defRPr kumimoji="1" sz="24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9pPr>
          </a:lstStyle>
          <a:p>
            <a:pPr algn="ctr" eaLnBrk="1" hangingPunct="1"/>
            <a:endParaRPr lang="zh-CN" altLang="zh-CN">
              <a:solidFill>
                <a:schemeClr val="bg2"/>
              </a:solidFill>
              <a:latin typeface="Arial" pitchFamily="34" charset="0"/>
            </a:endParaRPr>
          </a:p>
        </p:txBody>
      </p:sp>
      <p:graphicFrame>
        <p:nvGraphicFramePr>
          <p:cNvPr id="592953" name="Group 57"/>
          <p:cNvGraphicFramePr>
            <a:graphicFrameLocks noGrp="1"/>
          </p:cNvGraphicFramePr>
          <p:nvPr>
            <p:extLst>
              <p:ext uri="{D42A27DB-BD31-4B8C-83A1-F6EECF244321}">
                <p14:modId xmlns:p14="http://schemas.microsoft.com/office/powerpoint/2010/main" val="3383092904"/>
              </p:ext>
            </p:extLst>
          </p:nvPr>
        </p:nvGraphicFramePr>
        <p:xfrm>
          <a:off x="511175" y="1064467"/>
          <a:ext cx="7854950" cy="5676901"/>
        </p:xfrm>
        <a:graphic>
          <a:graphicData uri="http://schemas.openxmlformats.org/drawingml/2006/table">
            <a:tbl>
              <a:tblPr/>
              <a:tblGrid>
                <a:gridCol w="3095085">
                  <a:extLst>
                    <a:ext uri="{9D8B030D-6E8A-4147-A177-3AD203B41FA5}">
                      <a16:colId xmlns:a16="http://schemas.microsoft.com/office/drawing/2014/main" val="20000"/>
                    </a:ext>
                  </a:extLst>
                </a:gridCol>
                <a:gridCol w="4759865">
                  <a:extLst>
                    <a:ext uri="{9D8B030D-6E8A-4147-A177-3AD203B41FA5}">
                      <a16:colId xmlns:a16="http://schemas.microsoft.com/office/drawing/2014/main" val="20001"/>
                    </a:ext>
                  </a:extLst>
                </a:gridCol>
              </a:tblGrid>
              <a:tr h="1241564">
                <a:tc>
                  <a:txBody>
                    <a:bodyPr/>
                    <a:lstStyle/>
                    <a:p>
                      <a:pPr marL="0" marR="0" lvl="0" indent="0" algn="l"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zh-CN" altLang="en-US" sz="2000" b="1" i="0" u="none" strike="noStrike" cap="none" normalizeH="0" baseline="0" dirty="0">
                          <a:ln>
                            <a:noFill/>
                          </a:ln>
                          <a:solidFill>
                            <a:srgbClr val="FF0000"/>
                          </a:solidFill>
                          <a:effectLst/>
                          <a:latin typeface="Arial" panose="020B0604020202020204" pitchFamily="34" charset="0"/>
                          <a:ea typeface="+mj-ea"/>
                          <a:cs typeface="Arial" panose="020B0604020202020204" pitchFamily="34" charset="0"/>
                        </a:rPr>
                        <a:t>理想气体状态方程</a:t>
                      </a:r>
                    </a:p>
                  </a:txBody>
                  <a:tcPr marL="84411" marR="84411" marT="45725" marB="45725" anchor="ctr" horzOverflow="overflow">
                    <a:lnL cap="flat">
                      <a:noFill/>
                    </a:lnL>
                    <a:lnR>
                      <a:noFill/>
                    </a:lnR>
                    <a:lnT w="28575" cap="flat" cmpd="sng" algn="ctr">
                      <a:solidFill>
                        <a:schemeClr val="tx1"/>
                      </a:solidFill>
                      <a:prstDash val="solid"/>
                      <a:round/>
                      <a:headEnd type="none" w="med" len="med"/>
                      <a:tailEnd type="none" w="med" len="med"/>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endParaRPr kumimoji="1" lang="zh-CN" altLang="zh-CN" sz="2000" b="0" i="0" u="none" strike="noStrike" cap="none" normalizeH="0" baseline="0" dirty="0">
                        <a:ln>
                          <a:noFill/>
                        </a:ln>
                        <a:solidFill>
                          <a:schemeClr val="bg2"/>
                        </a:solidFill>
                        <a:effectLst>
                          <a:outerShdw blurRad="38100" dist="38100" dir="2700000" algn="tl">
                            <a:srgbClr val="FFFFFF"/>
                          </a:outerShdw>
                        </a:effectLst>
                        <a:latin typeface="Times New Roman" pitchFamily="18" charset="0"/>
                        <a:ea typeface="宋体" pitchFamily="2" charset="-122"/>
                      </a:endParaRPr>
                    </a:p>
                  </a:txBody>
                  <a:tcPr marL="84411" marR="84411" marT="45725" marB="45725" anchor="ctr" horzOverflow="overflow">
                    <a:lnL>
                      <a:noFill/>
                    </a:lnL>
                    <a:lnR cap="flat">
                      <a:noFill/>
                    </a:lnR>
                    <a:lnT w="28575" cap="flat" cmpd="sng" algn="ctr">
                      <a:solidFill>
                        <a:schemeClr val="tx1"/>
                      </a:solidFill>
                      <a:prstDash val="solid"/>
                      <a:round/>
                      <a:headEnd type="none" w="med" len="med"/>
                      <a:tailEnd type="none" w="med" len="med"/>
                    </a:lnT>
                    <a:lnB>
                      <a:noFill/>
                    </a:lnB>
                    <a:lnTlToBr>
                      <a:noFill/>
                    </a:lnTlToBr>
                    <a:lnBlToTr>
                      <a:noFill/>
                    </a:lnBlToTr>
                    <a:noFill/>
                  </a:tcPr>
                </a:tc>
                <a:extLst>
                  <a:ext uri="{0D108BD9-81ED-4DB2-BD59-A6C34878D82A}">
                    <a16:rowId xmlns:a16="http://schemas.microsoft.com/office/drawing/2014/main" val="10000"/>
                  </a:ext>
                </a:extLst>
              </a:tr>
              <a:tr h="631896">
                <a:tc>
                  <a:txBody>
                    <a:bodyPr/>
                    <a:lstStyle/>
                    <a:p>
                      <a:pPr marL="0" marR="0" lvl="0" indent="0" algn="l"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zh-CN" altLang="en-US" sz="2000" b="1" i="0" u="none" strike="noStrike" cap="none" normalizeH="0" baseline="0" dirty="0">
                          <a:ln>
                            <a:noFill/>
                          </a:ln>
                          <a:solidFill>
                            <a:srgbClr val="FF0000"/>
                          </a:solidFill>
                          <a:effectLst/>
                          <a:latin typeface="Arial" panose="020B0604020202020204" pitchFamily="34" charset="0"/>
                          <a:ea typeface="+mj-ea"/>
                          <a:cs typeface="Arial" panose="020B0604020202020204" pitchFamily="34" charset="0"/>
                        </a:rPr>
                        <a:t>分压定律</a:t>
                      </a:r>
                    </a:p>
                  </a:txBody>
                  <a:tcPr marL="84411" marR="84411" marT="45725" marB="45725" anchor="ctr" horzOverflow="overflow">
                    <a:lnL cap="flat">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endParaRPr kumimoji="1" lang="zh-CN" altLang="zh-CN" sz="2000" b="0" i="0" u="none" strike="noStrike" cap="none" normalizeH="0" baseline="0" dirty="0">
                        <a:ln>
                          <a:noFill/>
                        </a:ln>
                        <a:solidFill>
                          <a:schemeClr val="bg2"/>
                        </a:solidFill>
                        <a:effectLst>
                          <a:outerShdw blurRad="38100" dist="38100" dir="2700000" algn="tl">
                            <a:srgbClr val="FFFFFF"/>
                          </a:outerShdw>
                        </a:effectLst>
                        <a:latin typeface="Times New Roman" pitchFamily="18" charset="0"/>
                        <a:ea typeface="宋体" pitchFamily="2" charset="-122"/>
                      </a:endParaRPr>
                    </a:p>
                  </a:txBody>
                  <a:tcPr marL="84411" marR="84411" marT="45725" marB="45725" anchor="ctr"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1"/>
                  </a:ext>
                </a:extLst>
              </a:tr>
              <a:tr h="631896">
                <a:tc>
                  <a:txBody>
                    <a:bodyPr/>
                    <a:lstStyle/>
                    <a:p>
                      <a:pPr marL="0" marR="0" lvl="0" indent="0" algn="l"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endParaRPr kumimoji="1" lang="zh-CN" altLang="zh-CN" sz="2000" b="0" i="0" u="none" strike="noStrike" cap="none" normalizeH="0" baseline="0">
                        <a:ln>
                          <a:noFill/>
                        </a:ln>
                        <a:solidFill>
                          <a:schemeClr val="bg2"/>
                        </a:solidFill>
                        <a:effectLst/>
                        <a:latin typeface="Arial" panose="020B0604020202020204" pitchFamily="34" charset="0"/>
                        <a:ea typeface="+mj-ea"/>
                        <a:cs typeface="Arial" panose="020B0604020202020204" pitchFamily="34" charset="0"/>
                      </a:endParaRPr>
                    </a:p>
                  </a:txBody>
                  <a:tcPr marL="84411" marR="84411" marT="45725" marB="45725" anchor="ctr" horzOverflow="overflow">
                    <a:lnL cap="flat">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endParaRPr kumimoji="1" lang="zh-CN" altLang="zh-CN" sz="2000" b="0" i="0" u="none" strike="noStrike" cap="none" normalizeH="0" baseline="0" dirty="0">
                        <a:ln>
                          <a:noFill/>
                        </a:ln>
                        <a:solidFill>
                          <a:schemeClr val="bg2"/>
                        </a:solidFill>
                        <a:effectLst>
                          <a:outerShdw blurRad="38100" dist="38100" dir="2700000" algn="tl">
                            <a:srgbClr val="FFFFFF"/>
                          </a:outerShdw>
                        </a:effectLst>
                        <a:latin typeface="Times New Roman" pitchFamily="18" charset="0"/>
                        <a:ea typeface="宋体" pitchFamily="2" charset="-122"/>
                      </a:endParaRPr>
                    </a:p>
                  </a:txBody>
                  <a:tcPr marL="84411" marR="84411" marT="45725" marB="45725" anchor="ctr"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2"/>
                  </a:ext>
                </a:extLst>
              </a:tr>
              <a:tr h="631896">
                <a:tc>
                  <a:txBody>
                    <a:bodyPr/>
                    <a:lstStyle/>
                    <a:p>
                      <a:pPr marL="0" marR="0" lvl="0" indent="0" algn="l"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endParaRPr kumimoji="1" lang="zh-CN" altLang="zh-CN" sz="2000" b="0" i="0" u="none" strike="noStrike" cap="none" normalizeH="0" baseline="0">
                        <a:ln>
                          <a:noFill/>
                        </a:ln>
                        <a:solidFill>
                          <a:schemeClr val="bg2"/>
                        </a:solidFill>
                        <a:effectLst/>
                        <a:latin typeface="Arial" panose="020B0604020202020204" pitchFamily="34" charset="0"/>
                        <a:ea typeface="+mj-ea"/>
                        <a:cs typeface="Arial" panose="020B0604020202020204" pitchFamily="34" charset="0"/>
                      </a:endParaRPr>
                    </a:p>
                  </a:txBody>
                  <a:tcPr marL="84411" marR="84411" marT="45725" marB="45725" anchor="ctr" horzOverflow="overflow">
                    <a:lnL cap="flat">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endParaRPr kumimoji="1" lang="zh-CN" altLang="zh-CN" sz="2000" b="0" i="0" u="none" strike="noStrike" cap="none" normalizeH="0" baseline="0">
                        <a:ln>
                          <a:noFill/>
                        </a:ln>
                        <a:solidFill>
                          <a:schemeClr val="bg2"/>
                        </a:solidFill>
                        <a:effectLst>
                          <a:outerShdw blurRad="38100" dist="38100" dir="2700000" algn="tl">
                            <a:srgbClr val="FFFFFF"/>
                          </a:outerShdw>
                        </a:effectLst>
                        <a:latin typeface="Times New Roman" pitchFamily="18" charset="0"/>
                        <a:ea typeface="宋体" pitchFamily="2" charset="-122"/>
                      </a:endParaRPr>
                    </a:p>
                  </a:txBody>
                  <a:tcPr marL="84411" marR="84411" marT="45725" marB="45725" anchor="ctr"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3"/>
                  </a:ext>
                </a:extLst>
              </a:tr>
              <a:tr h="682701">
                <a:tc>
                  <a:txBody>
                    <a:bodyPr/>
                    <a:lstStyle/>
                    <a:p>
                      <a:pPr marL="0" marR="0" lvl="0" indent="0" algn="l"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zh-CN" altLang="en-US" sz="2000" b="1" i="0" u="none" strike="noStrike" cap="none" normalizeH="0" baseline="0" dirty="0">
                          <a:ln>
                            <a:noFill/>
                          </a:ln>
                          <a:solidFill>
                            <a:srgbClr val="FF0000"/>
                          </a:solidFill>
                          <a:effectLst/>
                          <a:latin typeface="Arial" panose="020B0604020202020204" pitchFamily="34" charset="0"/>
                          <a:ea typeface="+mj-ea"/>
                          <a:cs typeface="Arial" panose="020B0604020202020204" pitchFamily="34" charset="0"/>
                        </a:rPr>
                        <a:t>气体扩散定律</a:t>
                      </a:r>
                      <a:r>
                        <a:rPr kumimoji="1" lang="en-US" altLang="zh-CN" sz="2000" b="1" i="0" u="none" strike="noStrike" cap="none" normalizeH="0" baseline="0" dirty="0">
                          <a:ln>
                            <a:noFill/>
                          </a:ln>
                          <a:solidFill>
                            <a:srgbClr val="FF0000"/>
                          </a:solidFill>
                          <a:effectLst/>
                          <a:latin typeface="Arial" panose="020B0604020202020204" pitchFamily="34" charset="0"/>
                          <a:ea typeface="+mj-ea"/>
                          <a:cs typeface="Arial" panose="020B0604020202020204" pitchFamily="34" charset="0"/>
                        </a:rPr>
                        <a:t>(</a:t>
                      </a:r>
                      <a:r>
                        <a:rPr kumimoji="1" lang="zh-CN" altLang="en-US" sz="2000" b="1" i="0" u="none" strike="noStrike" cap="none" normalizeH="0" baseline="0" dirty="0">
                          <a:ln>
                            <a:noFill/>
                          </a:ln>
                          <a:solidFill>
                            <a:srgbClr val="FF0000"/>
                          </a:solidFill>
                          <a:effectLst/>
                          <a:latin typeface="Arial" panose="020B0604020202020204" pitchFamily="34" charset="0"/>
                          <a:ea typeface="+mj-ea"/>
                          <a:cs typeface="Arial" panose="020B0604020202020204" pitchFamily="34" charset="0"/>
                        </a:rPr>
                        <a:t>恒温</a:t>
                      </a:r>
                      <a:r>
                        <a:rPr kumimoji="1" lang="en-US" altLang="zh-CN" sz="2000" b="1" i="0" u="none" strike="noStrike" cap="none" normalizeH="0" baseline="0" dirty="0">
                          <a:ln>
                            <a:noFill/>
                          </a:ln>
                          <a:solidFill>
                            <a:srgbClr val="FF0000"/>
                          </a:solidFill>
                          <a:effectLst/>
                          <a:latin typeface="Arial" panose="020B0604020202020204" pitchFamily="34" charset="0"/>
                          <a:ea typeface="+mj-ea"/>
                          <a:cs typeface="Arial" panose="020B0604020202020204" pitchFamily="34" charset="0"/>
                        </a:rPr>
                        <a:t>)</a:t>
                      </a:r>
                    </a:p>
                  </a:txBody>
                  <a:tcPr marL="84411" marR="84411" marT="45725" marB="45725" anchor="ctr" horzOverflow="overflow">
                    <a:lnL cap="flat">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endParaRPr kumimoji="1" lang="zh-CN" altLang="zh-CN" sz="2000" b="0" i="0" u="none" strike="noStrike" cap="none" normalizeH="0" baseline="0">
                        <a:ln>
                          <a:noFill/>
                        </a:ln>
                        <a:solidFill>
                          <a:schemeClr val="bg2"/>
                        </a:solidFill>
                        <a:effectLst>
                          <a:outerShdw blurRad="38100" dist="38100" dir="2700000" algn="tl">
                            <a:srgbClr val="FFFFFF"/>
                          </a:outerShdw>
                        </a:effectLst>
                        <a:latin typeface="Times New Roman" pitchFamily="18" charset="0"/>
                        <a:ea typeface="宋体" pitchFamily="2" charset="-122"/>
                      </a:endParaRPr>
                    </a:p>
                  </a:txBody>
                  <a:tcPr marL="84411" marR="84411" marT="45725" marB="45725" anchor="ctr"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4"/>
                  </a:ext>
                </a:extLst>
              </a:tr>
              <a:tr h="828768">
                <a:tc>
                  <a:txBody>
                    <a:bodyPr/>
                    <a:lstStyle/>
                    <a:p>
                      <a:pPr marL="0" marR="0" lvl="0" indent="0" algn="l"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zh-CN" altLang="en-US" sz="2000" b="1" i="0" u="none" strike="noStrike" cap="none" normalizeH="0" baseline="0" dirty="0">
                          <a:ln>
                            <a:noFill/>
                          </a:ln>
                          <a:solidFill>
                            <a:srgbClr val="FF0000"/>
                          </a:solidFill>
                          <a:effectLst/>
                          <a:latin typeface="Arial" panose="020B0604020202020204" pitchFamily="34" charset="0"/>
                          <a:ea typeface="+mj-ea"/>
                          <a:cs typeface="Arial" panose="020B0604020202020204" pitchFamily="34" charset="0"/>
                        </a:rPr>
                        <a:t>气体分子运动论*</a:t>
                      </a:r>
                    </a:p>
                  </a:txBody>
                  <a:tcPr marL="84411" marR="84411" marT="45725" marB="45725" anchor="ctr" horzOverflow="overflow">
                    <a:lnL cap="flat">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endParaRPr kumimoji="1" lang="zh-CN" altLang="zh-CN" sz="2000" b="0" i="0" u="none" strike="noStrike" cap="none" normalizeH="0" baseline="0">
                        <a:ln>
                          <a:noFill/>
                        </a:ln>
                        <a:solidFill>
                          <a:schemeClr val="bg2"/>
                        </a:solidFill>
                        <a:effectLst>
                          <a:outerShdw blurRad="38100" dist="38100" dir="2700000" algn="tl">
                            <a:srgbClr val="FFFFFF"/>
                          </a:outerShdw>
                        </a:effectLst>
                        <a:latin typeface="Times New Roman" pitchFamily="18" charset="0"/>
                        <a:ea typeface="宋体" pitchFamily="2" charset="-122"/>
                      </a:endParaRPr>
                    </a:p>
                  </a:txBody>
                  <a:tcPr marL="84411" marR="84411" marT="45725" marB="45725" anchor="ctr"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5"/>
                  </a:ext>
                </a:extLst>
              </a:tr>
              <a:tr h="631896">
                <a:tc>
                  <a:txBody>
                    <a:bodyPr/>
                    <a:lstStyle/>
                    <a:p>
                      <a:pPr marL="0" marR="0" lvl="0" indent="0" algn="l"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2000" b="1" i="0" u="none" strike="noStrike" cap="none" normalizeH="0" baseline="0" dirty="0">
                          <a:ln>
                            <a:noFill/>
                          </a:ln>
                          <a:solidFill>
                            <a:srgbClr val="FF0000"/>
                          </a:solidFill>
                          <a:effectLst/>
                          <a:latin typeface="Arial" panose="020B0604020202020204" pitchFamily="34" charset="0"/>
                          <a:ea typeface="+mj-ea"/>
                          <a:cs typeface="Arial" panose="020B0604020202020204" pitchFamily="34" charset="0"/>
                        </a:rPr>
                        <a:t>van </a:t>
                      </a:r>
                      <a:r>
                        <a:rPr kumimoji="1" lang="en-US" altLang="zh-CN" sz="2000" b="1" i="0" u="none" strike="noStrike" cap="none" normalizeH="0" baseline="0" dirty="0" err="1">
                          <a:ln>
                            <a:noFill/>
                          </a:ln>
                          <a:solidFill>
                            <a:srgbClr val="FF0000"/>
                          </a:solidFill>
                          <a:effectLst/>
                          <a:latin typeface="Arial" panose="020B0604020202020204" pitchFamily="34" charset="0"/>
                          <a:ea typeface="+mj-ea"/>
                          <a:cs typeface="Arial" panose="020B0604020202020204" pitchFamily="34" charset="0"/>
                        </a:rPr>
                        <a:t>der</a:t>
                      </a:r>
                      <a:r>
                        <a:rPr kumimoji="1" lang="en-US" altLang="zh-CN" sz="2000" b="1" i="0" u="none" strike="noStrike" cap="none" normalizeH="0" baseline="0" dirty="0">
                          <a:ln>
                            <a:noFill/>
                          </a:ln>
                          <a:solidFill>
                            <a:srgbClr val="FF0000"/>
                          </a:solidFill>
                          <a:effectLst/>
                          <a:latin typeface="Arial" panose="020B0604020202020204" pitchFamily="34" charset="0"/>
                          <a:ea typeface="+mj-ea"/>
                          <a:cs typeface="Arial" panose="020B0604020202020204" pitchFamily="34" charset="0"/>
                        </a:rPr>
                        <a:t> Waals </a:t>
                      </a:r>
                      <a:r>
                        <a:rPr kumimoji="1" lang="zh-CN" altLang="en-US" sz="2000" b="1" i="0" u="none" strike="noStrike" cap="none" normalizeH="0" baseline="0" dirty="0">
                          <a:ln>
                            <a:noFill/>
                          </a:ln>
                          <a:solidFill>
                            <a:srgbClr val="FF0000"/>
                          </a:solidFill>
                          <a:effectLst/>
                          <a:latin typeface="Arial" panose="020B0604020202020204" pitchFamily="34" charset="0"/>
                          <a:ea typeface="+mj-ea"/>
                          <a:cs typeface="Arial" panose="020B0604020202020204" pitchFamily="34" charset="0"/>
                        </a:rPr>
                        <a:t>方程</a:t>
                      </a:r>
                    </a:p>
                  </a:txBody>
                  <a:tcPr marL="84411" marR="84411" marT="45725" marB="45725" anchor="ctr" horzOverflow="overflow">
                    <a:lnL cap="flat">
                      <a:noFill/>
                    </a:lnL>
                    <a:lnR>
                      <a:noFill/>
                    </a:lnR>
                    <a:lnT>
                      <a:noFill/>
                    </a:lnT>
                    <a:lnB>
                      <a:noFill/>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endParaRPr kumimoji="1" lang="zh-CN" altLang="zh-CN" sz="2000" b="0" i="0" u="none" strike="noStrike" cap="none" normalizeH="0" baseline="0">
                        <a:ln>
                          <a:noFill/>
                        </a:ln>
                        <a:solidFill>
                          <a:schemeClr val="bg2"/>
                        </a:solidFill>
                        <a:effectLst>
                          <a:outerShdw blurRad="38100" dist="38100" dir="2700000" algn="tl">
                            <a:srgbClr val="FFFFFF"/>
                          </a:outerShdw>
                        </a:effectLst>
                        <a:latin typeface="Times New Roman" pitchFamily="18" charset="0"/>
                        <a:ea typeface="宋体" pitchFamily="2" charset="-122"/>
                      </a:endParaRPr>
                    </a:p>
                  </a:txBody>
                  <a:tcPr marL="84411" marR="84411" marT="45725" marB="45725" anchor="ctr" horzOverflow="overflow">
                    <a:lnL>
                      <a:noFill/>
                    </a:lnL>
                    <a:lnR cap="flat">
                      <a:noFill/>
                    </a:lnR>
                    <a:lnT>
                      <a:noFill/>
                    </a:lnT>
                    <a:lnB>
                      <a:noFill/>
                    </a:lnB>
                    <a:lnTlToBr>
                      <a:noFill/>
                    </a:lnTlToBr>
                    <a:lnBlToTr>
                      <a:noFill/>
                    </a:lnBlToTr>
                    <a:noFill/>
                  </a:tcPr>
                </a:tc>
                <a:extLst>
                  <a:ext uri="{0D108BD9-81ED-4DB2-BD59-A6C34878D82A}">
                    <a16:rowId xmlns:a16="http://schemas.microsoft.com/office/drawing/2014/main" val="10006"/>
                  </a:ext>
                </a:extLst>
              </a:tr>
              <a:tr h="396284">
                <a:tc>
                  <a:txBody>
                    <a:bodyPr/>
                    <a:lstStyle/>
                    <a:p>
                      <a:pPr marL="0" marR="0" lvl="0" indent="0" algn="l"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endParaRPr kumimoji="1" lang="zh-CN" altLang="en-US" sz="2000" b="1" i="0" u="none" strike="noStrike" cap="none" normalizeH="0" baseline="0" dirty="0">
                        <a:ln>
                          <a:noFill/>
                        </a:ln>
                        <a:solidFill>
                          <a:srgbClr val="FF0000"/>
                        </a:solidFill>
                        <a:effectLst>
                          <a:outerShdw blurRad="38100" dist="38100" dir="2700000" algn="tl">
                            <a:srgbClr val="000000"/>
                          </a:outerShdw>
                        </a:effectLst>
                        <a:latin typeface="Times New Roman" pitchFamily="18" charset="0"/>
                        <a:ea typeface="黑体" pitchFamily="2" charset="-122"/>
                      </a:endParaRPr>
                    </a:p>
                  </a:txBody>
                  <a:tcPr marL="84411" marR="84411" marT="45725" marB="45725" anchor="ctr" horzOverflow="overflow">
                    <a:lnL cap="flat">
                      <a:noFill/>
                    </a:lnL>
                    <a:lnR>
                      <a:noFill/>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endParaRPr kumimoji="1" lang="zh-CN" altLang="zh-CN" sz="2000" b="0" i="0" u="none" strike="noStrike" cap="none" normalizeH="0" baseline="0" dirty="0">
                        <a:ln>
                          <a:noFill/>
                        </a:ln>
                        <a:solidFill>
                          <a:schemeClr val="bg2"/>
                        </a:solidFill>
                        <a:effectLst>
                          <a:outerShdw blurRad="38100" dist="38100" dir="2700000" algn="tl">
                            <a:srgbClr val="FFFFFF"/>
                          </a:outerShdw>
                        </a:effectLst>
                        <a:latin typeface="Times New Roman" pitchFamily="18" charset="0"/>
                        <a:ea typeface="宋体" pitchFamily="2" charset="-122"/>
                      </a:endParaRPr>
                    </a:p>
                  </a:txBody>
                  <a:tcPr marL="84411" marR="84411" marT="45725" marB="45725" anchor="ctr" horzOverflow="overflow">
                    <a:lnL>
                      <a:noFill/>
                    </a:lnL>
                    <a:lnR cap="flat">
                      <a:noFill/>
                    </a:lnR>
                    <a:lnT>
                      <a:noFill/>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bl>
          </a:graphicData>
        </a:graphic>
      </p:graphicFrame>
      <p:graphicFrame>
        <p:nvGraphicFramePr>
          <p:cNvPr id="17410" name="Object 0"/>
          <p:cNvGraphicFramePr>
            <a:graphicFrameLocks noChangeAspect="1"/>
          </p:cNvGraphicFramePr>
          <p:nvPr/>
        </p:nvGraphicFramePr>
        <p:xfrm>
          <a:off x="3700463" y="1558925"/>
          <a:ext cx="4125912" cy="646113"/>
        </p:xfrm>
        <a:graphic>
          <a:graphicData uri="http://schemas.openxmlformats.org/presentationml/2006/ole">
            <mc:AlternateContent xmlns:mc="http://schemas.openxmlformats.org/markup-compatibility/2006">
              <mc:Choice xmlns:v="urn:schemas-microsoft-com:vml" Requires="v">
                <p:oleObj name="Equation" r:id="rId2" imgW="3860640" imgH="672840" progId="Equation.3">
                  <p:embed/>
                </p:oleObj>
              </mc:Choice>
              <mc:Fallback>
                <p:oleObj name="Equation" r:id="rId2" imgW="3860640" imgH="672840" progId="Equation.3">
                  <p:embed/>
                  <p:pic>
                    <p:nvPicPr>
                      <p:cNvPr id="0" name="Object 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00463" y="1558925"/>
                        <a:ext cx="4125912" cy="6461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7411" name="Object 1"/>
          <p:cNvGraphicFramePr>
            <a:graphicFrameLocks noChangeAspect="1"/>
          </p:cNvGraphicFramePr>
          <p:nvPr/>
        </p:nvGraphicFramePr>
        <p:xfrm>
          <a:off x="3708400" y="2393950"/>
          <a:ext cx="4821238" cy="1906588"/>
        </p:xfrm>
        <a:graphic>
          <a:graphicData uri="http://schemas.openxmlformats.org/presentationml/2006/ole">
            <mc:AlternateContent xmlns:mc="http://schemas.openxmlformats.org/markup-compatibility/2006">
              <mc:Choice xmlns:v="urn:schemas-microsoft-com:vml" Requires="v">
                <p:oleObj name="Equation" r:id="rId4" imgW="5968800" imgH="2209680" progId="Equation.3">
                  <p:embed/>
                </p:oleObj>
              </mc:Choice>
              <mc:Fallback>
                <p:oleObj name="Equation" r:id="rId4" imgW="5968800" imgH="2209680" progId="Equation.3">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08400" y="2393950"/>
                        <a:ext cx="4821238" cy="19065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7412" name="Object 2"/>
          <p:cNvGraphicFramePr>
            <a:graphicFrameLocks noChangeAspect="1"/>
          </p:cNvGraphicFramePr>
          <p:nvPr/>
        </p:nvGraphicFramePr>
        <p:xfrm>
          <a:off x="3716338" y="4429125"/>
          <a:ext cx="4379912" cy="733425"/>
        </p:xfrm>
        <a:graphic>
          <a:graphicData uri="http://schemas.openxmlformats.org/presentationml/2006/ole">
            <mc:AlternateContent xmlns:mc="http://schemas.openxmlformats.org/markup-compatibility/2006">
              <mc:Choice xmlns:v="urn:schemas-microsoft-com:vml" Requires="v">
                <p:oleObj name="Equation" r:id="rId6" imgW="4622760" imgH="736560" progId="Equation.3">
                  <p:embed/>
                </p:oleObj>
              </mc:Choice>
              <mc:Fallback>
                <p:oleObj name="Equation" r:id="rId6" imgW="4622760" imgH="736560" progId="Equation.3">
                  <p:embed/>
                  <p:pic>
                    <p:nvPicPr>
                      <p:cNvPr id="0" name="Object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16338" y="4429125"/>
                        <a:ext cx="4379912" cy="7334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7413" name="Object 3"/>
          <p:cNvGraphicFramePr>
            <a:graphicFrameLocks noChangeAspect="1"/>
          </p:cNvGraphicFramePr>
          <p:nvPr/>
        </p:nvGraphicFramePr>
        <p:xfrm>
          <a:off x="3676650" y="5995988"/>
          <a:ext cx="2743200" cy="695325"/>
        </p:xfrm>
        <a:graphic>
          <a:graphicData uri="http://schemas.openxmlformats.org/presentationml/2006/ole">
            <mc:AlternateContent xmlns:mc="http://schemas.openxmlformats.org/markup-compatibility/2006">
              <mc:Choice xmlns:v="urn:schemas-microsoft-com:vml" Requires="v">
                <p:oleObj name="Equation" r:id="rId8" imgW="2730240" imgH="723600" progId="Equation.3">
                  <p:embed/>
                </p:oleObj>
              </mc:Choice>
              <mc:Fallback>
                <p:oleObj name="Equation" r:id="rId8" imgW="2730240" imgH="723600" progId="Equation.3">
                  <p:embed/>
                  <p:pic>
                    <p:nvPicPr>
                      <p:cNvPr id="0" name="Object 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676650" y="5995988"/>
                        <a:ext cx="2743200" cy="6953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7414" name="Object 5"/>
          <p:cNvGraphicFramePr>
            <a:graphicFrameLocks noChangeAspect="1"/>
          </p:cNvGraphicFramePr>
          <p:nvPr/>
        </p:nvGraphicFramePr>
        <p:xfrm>
          <a:off x="3676650" y="5278438"/>
          <a:ext cx="4705350" cy="598487"/>
        </p:xfrm>
        <a:graphic>
          <a:graphicData uri="http://schemas.openxmlformats.org/presentationml/2006/ole">
            <mc:AlternateContent xmlns:mc="http://schemas.openxmlformats.org/markup-compatibility/2006">
              <mc:Choice xmlns:v="urn:schemas-microsoft-com:vml" Requires="v">
                <p:oleObj name="Equation" r:id="rId10" imgW="5346360" imgH="622080" progId="Equation.3">
                  <p:embed/>
                </p:oleObj>
              </mc:Choice>
              <mc:Fallback>
                <p:oleObj name="Equation" r:id="rId10" imgW="5346360" imgH="622080" progId="Equation.3">
                  <p:embed/>
                  <p:pic>
                    <p:nvPicPr>
                      <p:cNvPr id="0" name="Object 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676650" y="5278438"/>
                        <a:ext cx="4705350" cy="5984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 name="Rectangle 6"/>
          <p:cNvSpPr>
            <a:spLocks noChangeArrowheads="1"/>
          </p:cNvSpPr>
          <p:nvPr/>
        </p:nvSpPr>
        <p:spPr bwMode="auto">
          <a:xfrm>
            <a:off x="1421185" y="116632"/>
            <a:ext cx="6319167" cy="762000"/>
          </a:xfrm>
          <a:prstGeom prst="rect">
            <a:avLst/>
          </a:prstGeom>
          <a:noFill/>
          <a:ln w="9525">
            <a:noFill/>
            <a:miter lim="800000"/>
            <a:headEnd/>
            <a:tailEnd/>
          </a:ln>
        </p:spPr>
        <p:txBody>
          <a:bodyPr anchor="ctr"/>
          <a:lstStyle/>
          <a:p>
            <a:pPr algn="ctr">
              <a:defRPr/>
            </a:pPr>
            <a:r>
              <a:rPr lang="zh-CN" altLang="en-US" sz="3200" dirty="0">
                <a:solidFill>
                  <a:schemeClr val="accent2">
                    <a:lumMod val="50000"/>
                  </a:schemeClr>
                </a:solidFill>
                <a:latin typeface="Arial" panose="020B0604020202020204" pitchFamily="34" charset="0"/>
                <a:ea typeface="+mj-ea"/>
                <a:cs typeface="Arial" panose="020B0604020202020204" pitchFamily="34" charset="0"/>
              </a:rPr>
              <a:t>小结</a:t>
            </a:r>
          </a:p>
        </p:txBody>
      </p:sp>
      <p:sp>
        <p:nvSpPr>
          <p:cNvPr id="12" name="矩形 11"/>
          <p:cNvSpPr/>
          <p:nvPr/>
        </p:nvSpPr>
        <p:spPr bwMode="auto">
          <a:xfrm>
            <a:off x="1588"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1" i="0" u="none" strike="noStrike" cap="none" normalizeH="0" baseline="0">
              <a:ln>
                <a:noFill/>
              </a:ln>
              <a:solidFill>
                <a:schemeClr val="tx1"/>
              </a:solidFill>
              <a:effectLst/>
              <a:latin typeface="Times New Roman" pitchFamily="18" charset="0"/>
              <a:ea typeface="宋体" pitchFamily="2" charset="-122"/>
            </a:endParaRPr>
          </a:p>
        </p:txBody>
      </p:sp>
      <p:sp>
        <p:nvSpPr>
          <p:cNvPr id="13" name="页脚占位符 1"/>
          <p:cNvSpPr>
            <a:spLocks noGrp="1"/>
          </p:cNvSpPr>
          <p:nvPr>
            <p:ph type="ftr" sz="quarter" idx="10"/>
          </p:nvPr>
        </p:nvSpPr>
        <p:spPr>
          <a:xfrm>
            <a:off x="0" y="6553200"/>
            <a:ext cx="457200" cy="228600"/>
          </a:xfrm>
        </p:spPr>
        <p:txBody>
          <a:bodyPr/>
          <a:lstStyle/>
          <a:p>
            <a:pPr>
              <a:defRPr/>
            </a:pPr>
            <a:fld id="{F1DC486F-0984-4F50-8590-69C2C6FFAA9B}" type="slidenum">
              <a:rPr lang="zh-CN" altLang="en-US" sz="1400" smtClean="0"/>
              <a:pPr>
                <a:defRPr/>
              </a:pPr>
              <a:t>41</a:t>
            </a:fld>
            <a:endParaRPr lang="en-US" altLang="zh-CN" sz="1400"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4"/>
          <p:cNvSpPr>
            <a:spLocks noChangeArrowheads="1"/>
          </p:cNvSpPr>
          <p:nvPr/>
        </p:nvSpPr>
        <p:spPr bwMode="auto">
          <a:xfrm>
            <a:off x="457200" y="457200"/>
            <a:ext cx="78486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Times New Roman" pitchFamily="18" charset="0"/>
                <a:ea typeface="宋体" pitchFamily="2" charset="-122"/>
              </a:defRPr>
            </a:lvl1pPr>
            <a:lvl2pPr marL="742950" indent="-285750" eaLnBrk="0" hangingPunct="0">
              <a:defRPr kumimoji="1" sz="2400" b="1">
                <a:solidFill>
                  <a:schemeClr val="tx1"/>
                </a:solidFill>
                <a:latin typeface="Times New Roman" pitchFamily="18" charset="0"/>
                <a:ea typeface="宋体" pitchFamily="2" charset="-122"/>
              </a:defRPr>
            </a:lvl2pPr>
            <a:lvl3pPr marL="1143000" indent="-228600" eaLnBrk="0" hangingPunct="0">
              <a:defRPr kumimoji="1" sz="2400" b="1">
                <a:solidFill>
                  <a:schemeClr val="tx1"/>
                </a:solidFill>
                <a:latin typeface="Times New Roman" pitchFamily="18" charset="0"/>
                <a:ea typeface="宋体" pitchFamily="2" charset="-122"/>
              </a:defRPr>
            </a:lvl3pPr>
            <a:lvl4pPr marL="1600200" indent="-228600" eaLnBrk="0" hangingPunct="0">
              <a:defRPr kumimoji="1" sz="2400" b="1">
                <a:solidFill>
                  <a:schemeClr val="tx1"/>
                </a:solidFill>
                <a:latin typeface="Times New Roman" pitchFamily="18" charset="0"/>
                <a:ea typeface="宋体" pitchFamily="2" charset="-122"/>
              </a:defRPr>
            </a:lvl4pPr>
            <a:lvl5pPr marL="2057400" indent="-228600" eaLnBrk="0" hangingPunct="0">
              <a:defRPr kumimoji="1" sz="24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9pPr>
          </a:lstStyle>
          <a:p>
            <a:pPr eaLnBrk="1" hangingPunct="1"/>
            <a:r>
              <a:rPr lang="en-US" altLang="zh-CN"/>
              <a:t>      </a:t>
            </a:r>
            <a:endParaRPr lang="zh-CN" altLang="en-US"/>
          </a:p>
        </p:txBody>
      </p:sp>
      <p:sp>
        <p:nvSpPr>
          <p:cNvPr id="22533" name="Rectangle 6"/>
          <p:cNvSpPr>
            <a:spLocks noChangeArrowheads="1"/>
          </p:cNvSpPr>
          <p:nvPr/>
        </p:nvSpPr>
        <p:spPr bwMode="auto">
          <a:xfrm>
            <a:off x="755650" y="116632"/>
            <a:ext cx="7772400" cy="762000"/>
          </a:xfrm>
          <a:prstGeom prst="rect">
            <a:avLst/>
          </a:prstGeom>
          <a:noFill/>
          <a:ln w="9525">
            <a:noFill/>
            <a:miter lim="800000"/>
            <a:headEnd/>
            <a:tailEnd/>
          </a:ln>
        </p:spPr>
        <p:txBody>
          <a:bodyPr anchor="ctr"/>
          <a:lstStyle/>
          <a:p>
            <a:pPr algn="ctr">
              <a:defRPr/>
            </a:pPr>
            <a:r>
              <a:rPr lang="zh-CN" altLang="en-US" sz="3200" dirty="0">
                <a:solidFill>
                  <a:schemeClr val="accent2">
                    <a:lumMod val="50000"/>
                  </a:schemeClr>
                </a:solidFill>
                <a:latin typeface="+mj-ea"/>
                <a:ea typeface="+mj-ea"/>
              </a:rPr>
              <a:t>气体或气态物质研究</a:t>
            </a:r>
            <a:endParaRPr lang="en-US" altLang="zh-CN" sz="3200" dirty="0">
              <a:solidFill>
                <a:schemeClr val="accent2">
                  <a:lumMod val="50000"/>
                </a:schemeClr>
              </a:solidFill>
              <a:latin typeface="+mj-ea"/>
              <a:ea typeface="+mj-ea"/>
            </a:endParaRPr>
          </a:p>
        </p:txBody>
      </p:sp>
      <p:sp>
        <p:nvSpPr>
          <p:cNvPr id="11" name="TextBox 10"/>
          <p:cNvSpPr txBox="1"/>
          <p:nvPr/>
        </p:nvSpPr>
        <p:spPr>
          <a:xfrm>
            <a:off x="323528" y="1556792"/>
            <a:ext cx="8280400" cy="2862322"/>
          </a:xfrm>
          <a:prstGeom prst="rect">
            <a:avLst/>
          </a:prstGeom>
          <a:noFill/>
        </p:spPr>
        <p:txBody>
          <a:bodyPr>
            <a:spAutoFit/>
          </a:bodyPr>
          <a:lstStyle/>
          <a:p>
            <a:pPr>
              <a:lnSpc>
                <a:spcPct val="150000"/>
              </a:lnSpc>
              <a:defRPr/>
            </a:pPr>
            <a:r>
              <a:rPr lang="zh-CN" altLang="en-US" dirty="0">
                <a:solidFill>
                  <a:schemeClr val="accent2">
                    <a:lumMod val="50000"/>
                  </a:schemeClr>
                </a:solidFill>
                <a:latin typeface="+mj-ea"/>
                <a:ea typeface="+mj-ea"/>
              </a:rPr>
              <a:t>重要性： </a:t>
            </a:r>
            <a:r>
              <a:rPr lang="en-US" altLang="zh-CN" dirty="0">
                <a:solidFill>
                  <a:schemeClr val="accent2">
                    <a:lumMod val="50000"/>
                  </a:schemeClr>
                </a:solidFill>
                <a:latin typeface="+mj-ea"/>
                <a:ea typeface="+mj-ea"/>
              </a:rPr>
              <a:t>1. </a:t>
            </a:r>
            <a:r>
              <a:rPr lang="zh-CN" altLang="en-US" dirty="0">
                <a:solidFill>
                  <a:schemeClr val="accent2">
                    <a:lumMod val="50000"/>
                  </a:schemeClr>
                </a:solidFill>
                <a:latin typeface="+mj-ea"/>
                <a:ea typeface="+mj-ea"/>
              </a:rPr>
              <a:t>相对分子量的测定 </a:t>
            </a:r>
            <a:r>
              <a:rPr lang="en-US" altLang="zh-CN" dirty="0">
                <a:solidFill>
                  <a:schemeClr val="accent2">
                    <a:lumMod val="50000"/>
                  </a:schemeClr>
                </a:solidFill>
                <a:latin typeface="+mj-ea"/>
                <a:ea typeface="+mj-ea"/>
              </a:rPr>
              <a:t>(</a:t>
            </a:r>
            <a:r>
              <a:rPr lang="zh-CN" altLang="en-US" dirty="0">
                <a:solidFill>
                  <a:schemeClr val="accent2">
                    <a:lumMod val="50000"/>
                  </a:schemeClr>
                </a:solidFill>
                <a:latin typeface="+mj-ea"/>
                <a:ea typeface="+mj-ea"/>
              </a:rPr>
              <a:t>定性到定量的过渡）；</a:t>
            </a:r>
            <a:endParaRPr lang="en-US" altLang="zh-CN" dirty="0">
              <a:solidFill>
                <a:schemeClr val="accent2">
                  <a:lumMod val="50000"/>
                </a:schemeClr>
              </a:solidFill>
              <a:latin typeface="+mj-ea"/>
              <a:ea typeface="+mj-ea"/>
            </a:endParaRPr>
          </a:p>
          <a:p>
            <a:pPr>
              <a:lnSpc>
                <a:spcPct val="150000"/>
              </a:lnSpc>
              <a:defRPr/>
            </a:pPr>
            <a:r>
              <a:rPr lang="en-US" altLang="zh-CN" dirty="0">
                <a:solidFill>
                  <a:schemeClr val="accent2">
                    <a:lumMod val="50000"/>
                  </a:schemeClr>
                </a:solidFill>
                <a:latin typeface="+mj-ea"/>
                <a:ea typeface="+mj-ea"/>
              </a:rPr>
              <a:t>         2. </a:t>
            </a:r>
            <a:r>
              <a:rPr lang="zh-CN" altLang="en-US" dirty="0">
                <a:solidFill>
                  <a:schemeClr val="accent2">
                    <a:lumMod val="50000"/>
                  </a:schemeClr>
                </a:solidFill>
                <a:latin typeface="+mj-ea"/>
                <a:ea typeface="+mj-ea"/>
              </a:rPr>
              <a:t>分子的概念；</a:t>
            </a:r>
            <a:endParaRPr lang="en-US" altLang="zh-CN" dirty="0">
              <a:solidFill>
                <a:schemeClr val="accent2">
                  <a:lumMod val="50000"/>
                </a:schemeClr>
              </a:solidFill>
              <a:latin typeface="+mj-ea"/>
              <a:ea typeface="+mj-ea"/>
            </a:endParaRPr>
          </a:p>
          <a:p>
            <a:pPr>
              <a:lnSpc>
                <a:spcPct val="150000"/>
              </a:lnSpc>
              <a:defRPr/>
            </a:pPr>
            <a:r>
              <a:rPr lang="en-US" altLang="zh-CN" dirty="0">
                <a:solidFill>
                  <a:srgbClr val="FF0000"/>
                </a:solidFill>
                <a:latin typeface="+mj-ea"/>
                <a:ea typeface="+mj-ea"/>
              </a:rPr>
              <a:t>         3. </a:t>
            </a:r>
            <a:r>
              <a:rPr lang="zh-CN" altLang="en-US" dirty="0">
                <a:solidFill>
                  <a:srgbClr val="FF0000"/>
                </a:solidFill>
                <a:latin typeface="+mj-ea"/>
                <a:ea typeface="+mj-ea"/>
              </a:rPr>
              <a:t>深化了对原子结构的认识（氢光谱）；</a:t>
            </a:r>
            <a:endParaRPr lang="en-US" altLang="zh-CN" dirty="0">
              <a:solidFill>
                <a:srgbClr val="FF0000"/>
              </a:solidFill>
              <a:latin typeface="+mj-ea"/>
              <a:ea typeface="+mj-ea"/>
            </a:endParaRPr>
          </a:p>
          <a:p>
            <a:pPr>
              <a:lnSpc>
                <a:spcPct val="150000"/>
              </a:lnSpc>
              <a:defRPr/>
            </a:pPr>
            <a:r>
              <a:rPr lang="en-US" altLang="zh-CN" dirty="0">
                <a:solidFill>
                  <a:schemeClr val="accent2">
                    <a:lumMod val="50000"/>
                  </a:schemeClr>
                </a:solidFill>
                <a:latin typeface="+mj-ea"/>
                <a:ea typeface="+mj-ea"/>
              </a:rPr>
              <a:t>         4. </a:t>
            </a:r>
            <a:r>
              <a:rPr lang="zh-CN" altLang="en-US" dirty="0">
                <a:solidFill>
                  <a:schemeClr val="accent2">
                    <a:lumMod val="50000"/>
                  </a:schemeClr>
                </a:solidFill>
                <a:latin typeface="+mj-ea"/>
                <a:ea typeface="+mj-ea"/>
              </a:rPr>
              <a:t>实用价值（气体计量，真空测量，气态物质的</a:t>
            </a:r>
            <a:endParaRPr lang="en-US" altLang="zh-CN" dirty="0">
              <a:solidFill>
                <a:schemeClr val="accent2">
                  <a:lumMod val="50000"/>
                </a:schemeClr>
              </a:solidFill>
              <a:latin typeface="+mj-ea"/>
              <a:ea typeface="+mj-ea"/>
            </a:endParaRPr>
          </a:p>
          <a:p>
            <a:pPr>
              <a:lnSpc>
                <a:spcPct val="150000"/>
              </a:lnSpc>
              <a:defRPr/>
            </a:pPr>
            <a:r>
              <a:rPr lang="en-US" altLang="zh-CN" dirty="0">
                <a:solidFill>
                  <a:schemeClr val="accent2">
                    <a:lumMod val="50000"/>
                  </a:schemeClr>
                </a:solidFill>
                <a:latin typeface="+mj-ea"/>
                <a:ea typeface="+mj-ea"/>
              </a:rPr>
              <a:t>              </a:t>
            </a:r>
            <a:r>
              <a:rPr lang="zh-CN" altLang="en-US" dirty="0">
                <a:solidFill>
                  <a:schemeClr val="accent2">
                    <a:lumMod val="50000"/>
                  </a:schemeClr>
                </a:solidFill>
                <a:latin typeface="+mj-ea"/>
                <a:ea typeface="+mj-ea"/>
              </a:rPr>
              <a:t>        分离和提纯）</a:t>
            </a:r>
          </a:p>
        </p:txBody>
      </p:sp>
      <p:sp>
        <p:nvSpPr>
          <p:cNvPr id="6" name="矩形 5"/>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1" i="0" u="none" strike="noStrike" cap="none" normalizeH="0" baseline="0">
              <a:ln>
                <a:noFill/>
              </a:ln>
              <a:solidFill>
                <a:schemeClr val="tx1"/>
              </a:solidFill>
              <a:effectLst/>
              <a:latin typeface="Times New Roman" pitchFamily="18" charset="0"/>
              <a:ea typeface="宋体" pitchFamily="2" charset="-122"/>
            </a:endParaRPr>
          </a:p>
        </p:txBody>
      </p:sp>
      <p:sp>
        <p:nvSpPr>
          <p:cNvPr id="7" name="页脚占位符 1"/>
          <p:cNvSpPr>
            <a:spLocks noGrp="1"/>
          </p:cNvSpPr>
          <p:nvPr>
            <p:ph type="ftr" sz="quarter" idx="10"/>
          </p:nvPr>
        </p:nvSpPr>
        <p:spPr>
          <a:xfrm>
            <a:off x="0" y="6553200"/>
            <a:ext cx="457200" cy="228600"/>
          </a:xfrm>
        </p:spPr>
        <p:txBody>
          <a:bodyPr/>
          <a:lstStyle/>
          <a:p>
            <a:pPr>
              <a:defRPr/>
            </a:pPr>
            <a:fld id="{F1DC486F-0984-4F50-8590-69C2C6FFAA9B}" type="slidenum">
              <a:rPr lang="zh-CN" altLang="en-US" smtClean="0"/>
              <a:pPr>
                <a:defRPr/>
              </a:pPr>
              <a:t>42</a:t>
            </a:fld>
            <a:endParaRPr lang="en-US" altLang="zh-CN"/>
          </a:p>
        </p:txBody>
      </p:sp>
    </p:spTree>
    <p:extLst>
      <p:ext uri="{BB962C8B-B14F-4D97-AF65-F5344CB8AC3E}">
        <p14:creationId xmlns:p14="http://schemas.microsoft.com/office/powerpoint/2010/main" val="549338795"/>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3" name="Rectangle 6"/>
          <p:cNvSpPr>
            <a:spLocks noChangeArrowheads="1"/>
          </p:cNvSpPr>
          <p:nvPr/>
        </p:nvSpPr>
        <p:spPr bwMode="auto">
          <a:xfrm>
            <a:off x="539552" y="122531"/>
            <a:ext cx="7772400" cy="762000"/>
          </a:xfrm>
          <a:prstGeom prst="rect">
            <a:avLst/>
          </a:prstGeom>
          <a:noFill/>
          <a:ln w="9525">
            <a:noFill/>
            <a:miter lim="800000"/>
            <a:headEnd/>
            <a:tailEnd/>
          </a:ln>
        </p:spPr>
        <p:txBody>
          <a:bodyPr anchor="ctr"/>
          <a:lstStyle/>
          <a:p>
            <a:pPr algn="ctr">
              <a:defRPr/>
            </a:pPr>
            <a:r>
              <a:rPr lang="zh-CN" altLang="en-US" sz="3200" dirty="0">
                <a:solidFill>
                  <a:schemeClr val="accent2">
                    <a:lumMod val="50000"/>
                  </a:schemeClr>
                </a:solidFill>
                <a:latin typeface="+mj-ea"/>
                <a:ea typeface="+mj-ea"/>
              </a:rPr>
              <a:t>物质的状态</a:t>
            </a:r>
            <a:endParaRPr lang="en-US" altLang="zh-CN" sz="3200" dirty="0">
              <a:solidFill>
                <a:schemeClr val="accent2">
                  <a:lumMod val="50000"/>
                </a:schemeClr>
              </a:solidFill>
              <a:latin typeface="+mj-ea"/>
              <a:ea typeface="+mj-ea"/>
            </a:endParaRPr>
          </a:p>
        </p:txBody>
      </p:sp>
      <p:pic>
        <p:nvPicPr>
          <p:cNvPr id="35844" name="Picture 7" descr="FG01_06aC"/>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1491" y="1134531"/>
            <a:ext cx="3936823" cy="3374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45" name="Text Box 8"/>
          <p:cNvSpPr txBox="1">
            <a:spLocks noChangeArrowheads="1"/>
          </p:cNvSpPr>
          <p:nvPr/>
        </p:nvSpPr>
        <p:spPr bwMode="auto">
          <a:xfrm>
            <a:off x="250735" y="4471123"/>
            <a:ext cx="8034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b="1">
                <a:solidFill>
                  <a:schemeClr val="tx1"/>
                </a:solidFill>
                <a:latin typeface="Times New Roman" pitchFamily="18" charset="0"/>
                <a:ea typeface="宋体" pitchFamily="2" charset="-122"/>
              </a:defRPr>
            </a:lvl1pPr>
            <a:lvl2pPr marL="742950" indent="-285750" eaLnBrk="0" hangingPunct="0">
              <a:defRPr kumimoji="1" sz="2400" b="1">
                <a:solidFill>
                  <a:schemeClr val="tx1"/>
                </a:solidFill>
                <a:latin typeface="Times New Roman" pitchFamily="18" charset="0"/>
                <a:ea typeface="宋体" pitchFamily="2" charset="-122"/>
              </a:defRPr>
            </a:lvl2pPr>
            <a:lvl3pPr marL="1143000" indent="-228600" eaLnBrk="0" hangingPunct="0">
              <a:defRPr kumimoji="1" sz="2400" b="1">
                <a:solidFill>
                  <a:schemeClr val="tx1"/>
                </a:solidFill>
                <a:latin typeface="Times New Roman" pitchFamily="18" charset="0"/>
                <a:ea typeface="宋体" pitchFamily="2" charset="-122"/>
              </a:defRPr>
            </a:lvl3pPr>
            <a:lvl4pPr marL="1600200" indent="-228600" eaLnBrk="0" hangingPunct="0">
              <a:defRPr kumimoji="1" sz="2400" b="1">
                <a:solidFill>
                  <a:schemeClr val="tx1"/>
                </a:solidFill>
                <a:latin typeface="Times New Roman" pitchFamily="18" charset="0"/>
                <a:ea typeface="宋体" pitchFamily="2" charset="-122"/>
              </a:defRPr>
            </a:lvl4pPr>
            <a:lvl5pPr marL="2057400" indent="-228600" eaLnBrk="0" hangingPunct="0">
              <a:defRPr kumimoji="1" sz="24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9pPr>
          </a:lstStyle>
          <a:p>
            <a:pPr eaLnBrk="1" hangingPunct="1"/>
            <a:r>
              <a:rPr lang="zh-CN" altLang="en-US" b="0" dirty="0">
                <a:latin typeface="+mj-ea"/>
                <a:ea typeface="+mj-ea"/>
              </a:rPr>
              <a:t>固态</a:t>
            </a:r>
            <a:endParaRPr lang="en-US" altLang="zh-CN" b="0" dirty="0">
              <a:latin typeface="+mj-ea"/>
              <a:ea typeface="+mj-ea"/>
            </a:endParaRPr>
          </a:p>
        </p:txBody>
      </p:sp>
      <p:sp>
        <p:nvSpPr>
          <p:cNvPr id="35846" name="Text Box 9"/>
          <p:cNvSpPr txBox="1">
            <a:spLocks noChangeArrowheads="1"/>
          </p:cNvSpPr>
          <p:nvPr/>
        </p:nvSpPr>
        <p:spPr bwMode="auto">
          <a:xfrm>
            <a:off x="1701001" y="4417645"/>
            <a:ext cx="8034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b="1">
                <a:solidFill>
                  <a:schemeClr val="tx1"/>
                </a:solidFill>
                <a:latin typeface="Times New Roman" pitchFamily="18" charset="0"/>
                <a:ea typeface="宋体" pitchFamily="2" charset="-122"/>
              </a:defRPr>
            </a:lvl1pPr>
            <a:lvl2pPr marL="742950" indent="-285750" eaLnBrk="0" hangingPunct="0">
              <a:defRPr kumimoji="1" sz="2400" b="1">
                <a:solidFill>
                  <a:schemeClr val="tx1"/>
                </a:solidFill>
                <a:latin typeface="Times New Roman" pitchFamily="18" charset="0"/>
                <a:ea typeface="宋体" pitchFamily="2" charset="-122"/>
              </a:defRPr>
            </a:lvl2pPr>
            <a:lvl3pPr marL="1143000" indent="-228600" eaLnBrk="0" hangingPunct="0">
              <a:defRPr kumimoji="1" sz="2400" b="1">
                <a:solidFill>
                  <a:schemeClr val="tx1"/>
                </a:solidFill>
                <a:latin typeface="Times New Roman" pitchFamily="18" charset="0"/>
                <a:ea typeface="宋体" pitchFamily="2" charset="-122"/>
              </a:defRPr>
            </a:lvl3pPr>
            <a:lvl4pPr marL="1600200" indent="-228600" eaLnBrk="0" hangingPunct="0">
              <a:defRPr kumimoji="1" sz="2400" b="1">
                <a:solidFill>
                  <a:schemeClr val="tx1"/>
                </a:solidFill>
                <a:latin typeface="Times New Roman" pitchFamily="18" charset="0"/>
                <a:ea typeface="宋体" pitchFamily="2" charset="-122"/>
              </a:defRPr>
            </a:lvl4pPr>
            <a:lvl5pPr marL="2057400" indent="-228600" eaLnBrk="0" hangingPunct="0">
              <a:defRPr kumimoji="1" sz="24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9pPr>
          </a:lstStyle>
          <a:p>
            <a:pPr eaLnBrk="1" hangingPunct="1"/>
            <a:r>
              <a:rPr lang="zh-CN" altLang="en-US" b="0" dirty="0">
                <a:latin typeface="+mj-ea"/>
                <a:ea typeface="+mj-ea"/>
              </a:rPr>
              <a:t>液态</a:t>
            </a:r>
            <a:endParaRPr lang="en-US" altLang="zh-CN" b="0" dirty="0">
              <a:latin typeface="+mj-ea"/>
              <a:ea typeface="+mj-ea"/>
            </a:endParaRPr>
          </a:p>
        </p:txBody>
      </p:sp>
      <p:sp>
        <p:nvSpPr>
          <p:cNvPr id="35847" name="Text Box 10"/>
          <p:cNvSpPr txBox="1">
            <a:spLocks noChangeArrowheads="1"/>
          </p:cNvSpPr>
          <p:nvPr/>
        </p:nvSpPr>
        <p:spPr bwMode="auto">
          <a:xfrm>
            <a:off x="3368945" y="4449928"/>
            <a:ext cx="8034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b="1">
                <a:solidFill>
                  <a:schemeClr val="tx1"/>
                </a:solidFill>
                <a:latin typeface="Times New Roman" pitchFamily="18" charset="0"/>
                <a:ea typeface="宋体" pitchFamily="2" charset="-122"/>
              </a:defRPr>
            </a:lvl1pPr>
            <a:lvl2pPr marL="742950" indent="-285750" eaLnBrk="0" hangingPunct="0">
              <a:defRPr kumimoji="1" sz="2400" b="1">
                <a:solidFill>
                  <a:schemeClr val="tx1"/>
                </a:solidFill>
                <a:latin typeface="Times New Roman" pitchFamily="18" charset="0"/>
                <a:ea typeface="宋体" pitchFamily="2" charset="-122"/>
              </a:defRPr>
            </a:lvl2pPr>
            <a:lvl3pPr marL="1143000" indent="-228600" eaLnBrk="0" hangingPunct="0">
              <a:defRPr kumimoji="1" sz="2400" b="1">
                <a:solidFill>
                  <a:schemeClr val="tx1"/>
                </a:solidFill>
                <a:latin typeface="Times New Roman" pitchFamily="18" charset="0"/>
                <a:ea typeface="宋体" pitchFamily="2" charset="-122"/>
              </a:defRPr>
            </a:lvl3pPr>
            <a:lvl4pPr marL="1600200" indent="-228600" eaLnBrk="0" hangingPunct="0">
              <a:defRPr kumimoji="1" sz="2400" b="1">
                <a:solidFill>
                  <a:schemeClr val="tx1"/>
                </a:solidFill>
                <a:latin typeface="Times New Roman" pitchFamily="18" charset="0"/>
                <a:ea typeface="宋体" pitchFamily="2" charset="-122"/>
              </a:defRPr>
            </a:lvl4pPr>
            <a:lvl5pPr marL="2057400" indent="-228600" eaLnBrk="0" hangingPunct="0">
              <a:defRPr kumimoji="1" sz="24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9pPr>
          </a:lstStyle>
          <a:p>
            <a:pPr eaLnBrk="1" hangingPunct="1"/>
            <a:r>
              <a:rPr lang="zh-CN" altLang="en-US" b="0" dirty="0">
                <a:latin typeface="+mj-ea"/>
                <a:ea typeface="+mj-ea"/>
              </a:rPr>
              <a:t>气态</a:t>
            </a:r>
            <a:endParaRPr lang="en-US" altLang="zh-CN" b="0" dirty="0">
              <a:latin typeface="+mj-ea"/>
              <a:ea typeface="+mj-ea"/>
            </a:endParaRPr>
          </a:p>
        </p:txBody>
      </p:sp>
      <p:sp>
        <p:nvSpPr>
          <p:cNvPr id="35848" name="Text Box 11"/>
          <p:cNvSpPr txBox="1">
            <a:spLocks noChangeArrowheads="1"/>
          </p:cNvSpPr>
          <p:nvPr/>
        </p:nvSpPr>
        <p:spPr bwMode="auto">
          <a:xfrm>
            <a:off x="4193223" y="1153868"/>
            <a:ext cx="4737720" cy="1846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b="1">
                <a:solidFill>
                  <a:schemeClr val="tx1"/>
                </a:solidFill>
                <a:latin typeface="Times New Roman" pitchFamily="18" charset="0"/>
                <a:ea typeface="宋体" pitchFamily="2" charset="-122"/>
              </a:defRPr>
            </a:lvl1pPr>
            <a:lvl2pPr marL="742950" indent="-285750" eaLnBrk="0" hangingPunct="0">
              <a:defRPr kumimoji="1" sz="2400" b="1">
                <a:solidFill>
                  <a:schemeClr val="tx1"/>
                </a:solidFill>
                <a:latin typeface="Times New Roman" pitchFamily="18" charset="0"/>
                <a:ea typeface="宋体" pitchFamily="2" charset="-122"/>
              </a:defRPr>
            </a:lvl2pPr>
            <a:lvl3pPr marL="1143000" indent="-228600" eaLnBrk="0" hangingPunct="0">
              <a:defRPr kumimoji="1" sz="2400" b="1">
                <a:solidFill>
                  <a:schemeClr val="tx1"/>
                </a:solidFill>
                <a:latin typeface="Times New Roman" pitchFamily="18" charset="0"/>
                <a:ea typeface="宋体" pitchFamily="2" charset="-122"/>
              </a:defRPr>
            </a:lvl3pPr>
            <a:lvl4pPr marL="1600200" indent="-228600" eaLnBrk="0" hangingPunct="0">
              <a:defRPr kumimoji="1" sz="2400" b="1">
                <a:solidFill>
                  <a:schemeClr val="tx1"/>
                </a:solidFill>
                <a:latin typeface="Times New Roman" pitchFamily="18" charset="0"/>
                <a:ea typeface="宋体" pitchFamily="2" charset="-122"/>
              </a:defRPr>
            </a:lvl4pPr>
            <a:lvl5pPr marL="2057400" indent="-228600" eaLnBrk="0" hangingPunct="0">
              <a:defRPr kumimoji="1" sz="24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9pPr>
          </a:lstStyle>
          <a:p>
            <a:pPr eaLnBrk="1" hangingPunct="1">
              <a:spcBef>
                <a:spcPct val="50000"/>
              </a:spcBef>
            </a:pPr>
            <a:r>
              <a:rPr lang="zh-CN" altLang="en-US" dirty="0">
                <a:solidFill>
                  <a:srgbClr val="660066"/>
                </a:solidFill>
                <a:latin typeface="+mj-ea"/>
                <a:ea typeface="+mj-ea"/>
              </a:rPr>
              <a:t>特殊条件下：</a:t>
            </a:r>
          </a:p>
          <a:p>
            <a:pPr eaLnBrk="1" hangingPunct="1">
              <a:spcBef>
                <a:spcPct val="50000"/>
              </a:spcBef>
            </a:pPr>
            <a:r>
              <a:rPr lang="zh-CN" altLang="en-US" sz="2000" dirty="0">
                <a:latin typeface="+mn-ea"/>
                <a:ea typeface="+mn-ea"/>
              </a:rPr>
              <a:t>等离子体（宇宙空间） （第四态）</a:t>
            </a:r>
            <a:endParaRPr lang="en-US" altLang="zh-CN" sz="2000" dirty="0">
              <a:latin typeface="+mn-ea"/>
              <a:ea typeface="+mn-ea"/>
            </a:endParaRPr>
          </a:p>
          <a:p>
            <a:pPr eaLnBrk="1" hangingPunct="1">
              <a:spcBef>
                <a:spcPct val="50000"/>
              </a:spcBef>
            </a:pPr>
            <a:r>
              <a:rPr lang="zh-CN" altLang="en-US" sz="2000" dirty="0">
                <a:latin typeface="+mn-ea"/>
                <a:ea typeface="+mn-ea"/>
              </a:rPr>
              <a:t>玻色</a:t>
            </a:r>
            <a:r>
              <a:rPr lang="en-US" altLang="zh-CN" sz="2000" dirty="0">
                <a:latin typeface="+mn-ea"/>
                <a:ea typeface="+mn-ea"/>
              </a:rPr>
              <a:t>-</a:t>
            </a:r>
            <a:r>
              <a:rPr lang="zh-CN" altLang="en-US" sz="2000" dirty="0">
                <a:latin typeface="+mn-ea"/>
                <a:ea typeface="+mn-ea"/>
              </a:rPr>
              <a:t>爱因斯坦冷凝体 </a:t>
            </a:r>
            <a:r>
              <a:rPr lang="en-US" altLang="zh-CN" sz="2000" dirty="0">
                <a:latin typeface="+mn-ea"/>
                <a:ea typeface="+mn-ea"/>
              </a:rPr>
              <a:t>(1995)</a:t>
            </a:r>
            <a:r>
              <a:rPr lang="zh-CN" altLang="en-US" sz="2000" dirty="0">
                <a:latin typeface="+mn-ea"/>
                <a:ea typeface="+mn-ea"/>
              </a:rPr>
              <a:t> （第五态）</a:t>
            </a:r>
            <a:endParaRPr lang="en-US" altLang="zh-CN" sz="2000" dirty="0">
              <a:latin typeface="+mn-ea"/>
              <a:ea typeface="+mn-ea"/>
            </a:endParaRPr>
          </a:p>
          <a:p>
            <a:pPr eaLnBrk="1" hangingPunct="1">
              <a:spcBef>
                <a:spcPct val="50000"/>
              </a:spcBef>
            </a:pPr>
            <a:r>
              <a:rPr lang="zh-CN" altLang="en-US" sz="2000" dirty="0">
                <a:latin typeface="+mn-ea"/>
                <a:ea typeface="+mn-ea"/>
              </a:rPr>
              <a:t>费米冷凝体 </a:t>
            </a:r>
            <a:r>
              <a:rPr lang="en-US" altLang="zh-CN" sz="2000" dirty="0">
                <a:latin typeface="+mn-ea"/>
                <a:ea typeface="+mn-ea"/>
              </a:rPr>
              <a:t>(2004)</a:t>
            </a:r>
            <a:r>
              <a:rPr lang="zh-CN" altLang="en-US" sz="2000" dirty="0">
                <a:latin typeface="+mn-ea"/>
                <a:ea typeface="+mn-ea"/>
              </a:rPr>
              <a:t> （第六态）</a:t>
            </a:r>
            <a:endParaRPr lang="en-US" altLang="zh-CN" sz="2000" dirty="0">
              <a:latin typeface="+mn-ea"/>
              <a:ea typeface="+mn-ea"/>
            </a:endParaRPr>
          </a:p>
        </p:txBody>
      </p:sp>
      <p:sp>
        <p:nvSpPr>
          <p:cNvPr id="35849" name="TextBox 10"/>
          <p:cNvSpPr txBox="1">
            <a:spLocks noChangeArrowheads="1"/>
          </p:cNvSpPr>
          <p:nvPr/>
        </p:nvSpPr>
        <p:spPr bwMode="auto">
          <a:xfrm>
            <a:off x="1619672" y="5628709"/>
            <a:ext cx="590465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b="1">
                <a:solidFill>
                  <a:schemeClr val="tx1"/>
                </a:solidFill>
                <a:latin typeface="Times New Roman" pitchFamily="18" charset="0"/>
                <a:ea typeface="宋体" pitchFamily="2" charset="-122"/>
              </a:defRPr>
            </a:lvl1pPr>
            <a:lvl2pPr marL="742950" indent="-285750" eaLnBrk="0" hangingPunct="0">
              <a:defRPr kumimoji="1" sz="2400" b="1">
                <a:solidFill>
                  <a:schemeClr val="tx1"/>
                </a:solidFill>
                <a:latin typeface="Times New Roman" pitchFamily="18" charset="0"/>
                <a:ea typeface="宋体" pitchFamily="2" charset="-122"/>
              </a:defRPr>
            </a:lvl2pPr>
            <a:lvl3pPr marL="1143000" indent="-228600" eaLnBrk="0" hangingPunct="0">
              <a:defRPr kumimoji="1" sz="2400" b="1">
                <a:solidFill>
                  <a:schemeClr val="tx1"/>
                </a:solidFill>
                <a:latin typeface="Times New Roman" pitchFamily="18" charset="0"/>
                <a:ea typeface="宋体" pitchFamily="2" charset="-122"/>
              </a:defRPr>
            </a:lvl3pPr>
            <a:lvl4pPr marL="1600200" indent="-228600" eaLnBrk="0" hangingPunct="0">
              <a:defRPr kumimoji="1" sz="2400" b="1">
                <a:solidFill>
                  <a:schemeClr val="tx1"/>
                </a:solidFill>
                <a:latin typeface="Times New Roman" pitchFamily="18" charset="0"/>
                <a:ea typeface="宋体" pitchFamily="2" charset="-122"/>
              </a:defRPr>
            </a:lvl4pPr>
            <a:lvl5pPr marL="2057400" indent="-228600" eaLnBrk="0" hangingPunct="0">
              <a:defRPr kumimoji="1" sz="24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9pPr>
          </a:lstStyle>
          <a:p>
            <a:pPr eaLnBrk="1" hangingPunct="1"/>
            <a:r>
              <a:rPr lang="en-US" altLang="zh-CN" sz="2800" dirty="0">
                <a:solidFill>
                  <a:srgbClr val="0000FF"/>
                </a:solidFill>
                <a:latin typeface="+mj-ea"/>
                <a:ea typeface="+mj-ea"/>
              </a:rPr>
              <a:t>  </a:t>
            </a:r>
            <a:r>
              <a:rPr lang="zh-CN" altLang="en-US" sz="2800" dirty="0">
                <a:solidFill>
                  <a:srgbClr val="0000FF"/>
                </a:solidFill>
                <a:latin typeface="+mj-ea"/>
                <a:ea typeface="+mj-ea"/>
              </a:rPr>
              <a:t>不同相之间变化遵循什么规律？</a:t>
            </a:r>
          </a:p>
        </p:txBody>
      </p:sp>
      <p:sp>
        <p:nvSpPr>
          <p:cNvPr id="35850" name="TextBox 11"/>
          <p:cNvSpPr txBox="1">
            <a:spLocks noChangeArrowheads="1"/>
          </p:cNvSpPr>
          <p:nvPr/>
        </p:nvSpPr>
        <p:spPr bwMode="auto">
          <a:xfrm>
            <a:off x="4691328" y="3522438"/>
            <a:ext cx="3581400"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Times New Roman" pitchFamily="18" charset="0"/>
                <a:ea typeface="宋体" pitchFamily="2" charset="-122"/>
              </a:defRPr>
            </a:lvl1pPr>
            <a:lvl2pPr marL="742950" indent="-285750" eaLnBrk="0" hangingPunct="0">
              <a:defRPr kumimoji="1" sz="2400" b="1">
                <a:solidFill>
                  <a:schemeClr val="tx1"/>
                </a:solidFill>
                <a:latin typeface="Times New Roman" pitchFamily="18" charset="0"/>
                <a:ea typeface="宋体" pitchFamily="2" charset="-122"/>
              </a:defRPr>
            </a:lvl2pPr>
            <a:lvl3pPr marL="1143000" indent="-228600" eaLnBrk="0" hangingPunct="0">
              <a:defRPr kumimoji="1" sz="2400" b="1">
                <a:solidFill>
                  <a:schemeClr val="tx1"/>
                </a:solidFill>
                <a:latin typeface="Times New Roman" pitchFamily="18" charset="0"/>
                <a:ea typeface="宋体" pitchFamily="2" charset="-122"/>
              </a:defRPr>
            </a:lvl3pPr>
            <a:lvl4pPr marL="1600200" indent="-228600" eaLnBrk="0" hangingPunct="0">
              <a:defRPr kumimoji="1" sz="2400" b="1">
                <a:solidFill>
                  <a:schemeClr val="tx1"/>
                </a:solidFill>
                <a:latin typeface="Times New Roman" pitchFamily="18" charset="0"/>
                <a:ea typeface="宋体" pitchFamily="2" charset="-122"/>
              </a:defRPr>
            </a:lvl4pPr>
            <a:lvl5pPr marL="2057400" indent="-228600" eaLnBrk="0" hangingPunct="0">
              <a:defRPr kumimoji="1" sz="24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9pPr>
          </a:lstStyle>
          <a:p>
            <a:pPr eaLnBrk="1" hangingPunct="1">
              <a:lnSpc>
                <a:spcPct val="150000"/>
              </a:lnSpc>
              <a:buFont typeface="Wingdings" pitchFamily="2" charset="2"/>
              <a:buChar char="Ø"/>
            </a:pPr>
            <a:r>
              <a:rPr lang="zh-CN" altLang="en-US" b="0" dirty="0">
                <a:latin typeface="+mj-ea"/>
                <a:ea typeface="+mj-ea"/>
              </a:rPr>
              <a:t>与温度和压力条件有关</a:t>
            </a:r>
            <a:endParaRPr lang="en-US" altLang="zh-CN" b="0" dirty="0">
              <a:latin typeface="+mj-ea"/>
              <a:ea typeface="+mj-ea"/>
            </a:endParaRPr>
          </a:p>
          <a:p>
            <a:pPr eaLnBrk="1" hangingPunct="1">
              <a:lnSpc>
                <a:spcPct val="150000"/>
              </a:lnSpc>
              <a:buFont typeface="Wingdings" pitchFamily="2" charset="2"/>
              <a:buChar char="Ø"/>
            </a:pPr>
            <a:r>
              <a:rPr lang="zh-CN" altLang="en-US" b="0" dirty="0">
                <a:latin typeface="+mj-ea"/>
                <a:ea typeface="+mj-ea"/>
              </a:rPr>
              <a:t>分子间的距离不同</a:t>
            </a:r>
            <a:endParaRPr lang="en-US" altLang="zh-CN" b="0" dirty="0">
              <a:latin typeface="+mj-ea"/>
              <a:ea typeface="+mj-ea"/>
            </a:endParaRPr>
          </a:p>
          <a:p>
            <a:pPr eaLnBrk="1" hangingPunct="1">
              <a:lnSpc>
                <a:spcPct val="150000"/>
              </a:lnSpc>
              <a:buFont typeface="Wingdings" pitchFamily="2" charset="2"/>
              <a:buChar char="Ø"/>
            </a:pPr>
            <a:r>
              <a:rPr lang="zh-CN" altLang="en-US" b="0" dirty="0">
                <a:latin typeface="+mj-ea"/>
                <a:ea typeface="+mj-ea"/>
              </a:rPr>
              <a:t>分子间的作用力不同</a:t>
            </a:r>
          </a:p>
        </p:txBody>
      </p:sp>
      <p:sp>
        <p:nvSpPr>
          <p:cNvPr id="11" name="矩形 10"/>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1" i="0" u="none" strike="noStrike" cap="none" normalizeH="0" baseline="0">
              <a:ln>
                <a:noFill/>
              </a:ln>
              <a:solidFill>
                <a:schemeClr val="tx1"/>
              </a:solidFill>
              <a:effectLst/>
              <a:latin typeface="Times New Roman" pitchFamily="18" charset="0"/>
              <a:ea typeface="宋体" pitchFamily="2" charset="-122"/>
            </a:endParaRPr>
          </a:p>
        </p:txBody>
      </p:sp>
      <p:sp>
        <p:nvSpPr>
          <p:cNvPr id="12" name="页脚占位符 1"/>
          <p:cNvSpPr>
            <a:spLocks noGrp="1"/>
          </p:cNvSpPr>
          <p:nvPr>
            <p:ph type="ftr" sz="quarter" idx="10"/>
          </p:nvPr>
        </p:nvSpPr>
        <p:spPr>
          <a:xfrm>
            <a:off x="0" y="6553200"/>
            <a:ext cx="457200" cy="228600"/>
          </a:xfrm>
        </p:spPr>
        <p:txBody>
          <a:bodyPr/>
          <a:lstStyle/>
          <a:p>
            <a:pPr>
              <a:defRPr/>
            </a:pPr>
            <a:fld id="{F1DC486F-0984-4F50-8590-69C2C6FFAA9B}" type="slidenum">
              <a:rPr lang="zh-CN" altLang="en-US" smtClean="0"/>
              <a:pPr>
                <a:defRPr/>
              </a:pPr>
              <a:t>43</a:t>
            </a:fld>
            <a:endParaRPr lang="en-US" altLang="zh-CN"/>
          </a:p>
        </p:txBody>
      </p:sp>
      <p:pic>
        <p:nvPicPr>
          <p:cNvPr id="13" name="图片 12">
            <a:extLst>
              <a:ext uri="{FF2B5EF4-FFF2-40B4-BE49-F238E27FC236}">
                <a16:creationId xmlns:a16="http://schemas.microsoft.com/office/drawing/2014/main" id="{3B666A37-5CEB-E44E-BCFE-A046AD012171}"/>
              </a:ext>
            </a:extLst>
          </p:cNvPr>
          <p:cNvPicPr>
            <a:picLocks noChangeAspect="1"/>
          </p:cNvPicPr>
          <p:nvPr/>
        </p:nvPicPr>
        <p:blipFill>
          <a:blip r:embed="rId4"/>
          <a:stretch>
            <a:fillRect/>
          </a:stretch>
        </p:blipFill>
        <p:spPr>
          <a:xfrm>
            <a:off x="559132" y="5036455"/>
            <a:ext cx="1292335" cy="1707728"/>
          </a:xfrm>
          <a:prstGeom prst="rect">
            <a:avLst/>
          </a:prstGeom>
        </p:spPr>
      </p:pic>
    </p:spTree>
    <p:extLst>
      <p:ext uri="{BB962C8B-B14F-4D97-AF65-F5344CB8AC3E}">
        <p14:creationId xmlns:p14="http://schemas.microsoft.com/office/powerpoint/2010/main" val="2626680631"/>
      </p:ext>
    </p:extLst>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9B490A3C-DCCD-2A47-A863-68DAB6C74C19}"/>
              </a:ext>
            </a:extLst>
          </p:cNvPr>
          <p:cNvSpPr>
            <a:spLocks noGrp="1"/>
          </p:cNvSpPr>
          <p:nvPr>
            <p:ph type="ftr" sz="quarter" idx="10"/>
          </p:nvPr>
        </p:nvSpPr>
        <p:spPr/>
        <p:txBody>
          <a:bodyPr/>
          <a:lstStyle/>
          <a:p>
            <a:pPr>
              <a:defRPr/>
            </a:pPr>
            <a:fld id="{F1DC486F-0984-4F50-8590-69C2C6FFAA9B}" type="slidenum">
              <a:rPr lang="zh-CN" altLang="en-US" smtClean="0"/>
              <a:pPr>
                <a:defRPr/>
              </a:pPr>
              <a:t>44</a:t>
            </a:fld>
            <a:endParaRPr lang="en-US" altLang="zh-CN"/>
          </a:p>
        </p:txBody>
      </p:sp>
      <p:sp>
        <p:nvSpPr>
          <p:cNvPr id="3" name="Rectangle 6">
            <a:extLst>
              <a:ext uri="{FF2B5EF4-FFF2-40B4-BE49-F238E27FC236}">
                <a16:creationId xmlns:a16="http://schemas.microsoft.com/office/drawing/2014/main" id="{E74DE13B-91BE-9444-ABDD-1F484148BBF7}"/>
              </a:ext>
            </a:extLst>
          </p:cNvPr>
          <p:cNvSpPr>
            <a:spLocks noChangeArrowheads="1"/>
          </p:cNvSpPr>
          <p:nvPr/>
        </p:nvSpPr>
        <p:spPr bwMode="auto">
          <a:xfrm>
            <a:off x="1493193" y="74712"/>
            <a:ext cx="6319167" cy="762000"/>
          </a:xfrm>
          <a:prstGeom prst="rect">
            <a:avLst/>
          </a:prstGeom>
          <a:noFill/>
          <a:ln w="9525">
            <a:noFill/>
            <a:miter lim="800000"/>
            <a:headEnd/>
            <a:tailEnd/>
          </a:ln>
        </p:spPr>
        <p:txBody>
          <a:bodyPr anchor="ctr"/>
          <a:lstStyle/>
          <a:p>
            <a:pPr algn="ctr">
              <a:defRPr/>
            </a:pPr>
            <a:r>
              <a:rPr lang="en-US" altLang="zh-CN" sz="3200" dirty="0">
                <a:solidFill>
                  <a:schemeClr val="accent2">
                    <a:lumMod val="50000"/>
                  </a:schemeClr>
                </a:solidFill>
                <a:latin typeface="Arial" panose="020B0604020202020204" pitchFamily="34" charset="0"/>
                <a:ea typeface="+mj-ea"/>
                <a:cs typeface="Arial" panose="020B0604020202020204" pitchFamily="34" charset="0"/>
              </a:rPr>
              <a:t>3.3  </a:t>
            </a:r>
            <a:r>
              <a:rPr lang="zh-CN" altLang="en-US" sz="3200" dirty="0">
                <a:solidFill>
                  <a:schemeClr val="accent2">
                    <a:lumMod val="50000"/>
                  </a:schemeClr>
                </a:solidFill>
                <a:latin typeface="Arial" panose="020B0604020202020204" pitchFamily="34" charset="0"/>
                <a:ea typeface="+mj-ea"/>
                <a:cs typeface="Arial" panose="020B0604020202020204" pitchFamily="34" charset="0"/>
              </a:rPr>
              <a:t>相变与相平衡</a:t>
            </a:r>
          </a:p>
        </p:txBody>
      </p:sp>
      <p:sp>
        <p:nvSpPr>
          <p:cNvPr id="4" name="矩形 3">
            <a:extLst>
              <a:ext uri="{FF2B5EF4-FFF2-40B4-BE49-F238E27FC236}">
                <a16:creationId xmlns:a16="http://schemas.microsoft.com/office/drawing/2014/main" id="{6F01B0B2-340E-5048-B60E-5B6EF8081B4B}"/>
              </a:ext>
            </a:extLst>
          </p:cNvPr>
          <p:cNvSpPr/>
          <p:nvPr/>
        </p:nvSpPr>
        <p:spPr bwMode="auto">
          <a:xfrm>
            <a:off x="-23002"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1" i="0" u="none" strike="noStrike" cap="none" normalizeH="0" baseline="0">
              <a:ln>
                <a:noFill/>
              </a:ln>
              <a:solidFill>
                <a:schemeClr val="tx1"/>
              </a:solidFill>
              <a:effectLst/>
              <a:latin typeface="Times New Roman" pitchFamily="18" charset="0"/>
              <a:ea typeface="宋体" pitchFamily="2" charset="-122"/>
            </a:endParaRPr>
          </a:p>
        </p:txBody>
      </p:sp>
      <p:sp>
        <p:nvSpPr>
          <p:cNvPr id="5" name="Rectangle 5">
            <a:extLst>
              <a:ext uri="{FF2B5EF4-FFF2-40B4-BE49-F238E27FC236}">
                <a16:creationId xmlns:a16="http://schemas.microsoft.com/office/drawing/2014/main" id="{E7B22DB2-C2E0-BA4E-88BB-15183348C2D9}"/>
              </a:ext>
            </a:extLst>
          </p:cNvPr>
          <p:cNvSpPr>
            <a:spLocks noChangeArrowheads="1"/>
          </p:cNvSpPr>
          <p:nvPr/>
        </p:nvSpPr>
        <p:spPr bwMode="auto">
          <a:xfrm>
            <a:off x="107950" y="1916336"/>
            <a:ext cx="8820150" cy="43269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ct val="150000"/>
              </a:lnSpc>
              <a:spcBef>
                <a:spcPct val="40000"/>
              </a:spcBef>
            </a:pPr>
            <a:r>
              <a:rPr lang="zh-CN" altLang="en-US" dirty="0">
                <a:latin typeface="+mj-ea"/>
                <a:ea typeface="+mj-ea"/>
              </a:rPr>
              <a:t>什么是相？</a:t>
            </a:r>
          </a:p>
          <a:p>
            <a:pPr algn="just">
              <a:lnSpc>
                <a:spcPct val="150000"/>
              </a:lnSpc>
              <a:spcBef>
                <a:spcPct val="40000"/>
              </a:spcBef>
            </a:pPr>
            <a:r>
              <a:rPr lang="zh-CN" altLang="en-US" dirty="0">
                <a:latin typeface="+mj-ea"/>
                <a:ea typeface="+mj-ea"/>
              </a:rPr>
              <a:t>    </a:t>
            </a:r>
            <a:r>
              <a:rPr lang="en-US" altLang="zh-CN" dirty="0">
                <a:latin typeface="+mj-ea"/>
                <a:ea typeface="+mj-ea"/>
              </a:rPr>
              <a:t>——</a:t>
            </a:r>
            <a:r>
              <a:rPr lang="zh-CN" altLang="en-US" dirty="0">
                <a:solidFill>
                  <a:srgbClr val="800080"/>
                </a:solidFill>
                <a:latin typeface="+mj-ea"/>
                <a:ea typeface="+mj-ea"/>
              </a:rPr>
              <a:t>物理性质和化学性质完全相同且均匀的部分</a:t>
            </a:r>
            <a:r>
              <a:rPr lang="zh-CN" altLang="en-US" dirty="0">
                <a:solidFill>
                  <a:schemeClr val="tx2"/>
                </a:solidFill>
                <a:latin typeface="+mj-ea"/>
                <a:ea typeface="+mj-ea"/>
              </a:rPr>
              <a:t>。</a:t>
            </a:r>
          </a:p>
          <a:p>
            <a:pPr algn="just">
              <a:lnSpc>
                <a:spcPct val="150000"/>
              </a:lnSpc>
              <a:spcBef>
                <a:spcPct val="40000"/>
              </a:spcBef>
            </a:pPr>
            <a:r>
              <a:rPr lang="zh-CN" altLang="en-US" dirty="0">
                <a:latin typeface="+mj-ea"/>
                <a:ea typeface="+mj-ea"/>
              </a:rPr>
              <a:t>    相与相之间有分界面，可用机械的方法将它们分开。</a:t>
            </a:r>
          </a:p>
          <a:p>
            <a:pPr algn="just">
              <a:lnSpc>
                <a:spcPct val="150000"/>
              </a:lnSpc>
              <a:spcBef>
                <a:spcPct val="40000"/>
              </a:spcBef>
            </a:pPr>
            <a:r>
              <a:rPr lang="zh-CN" altLang="en-US" dirty="0">
                <a:latin typeface="+mj-ea"/>
                <a:ea typeface="+mj-ea"/>
              </a:rPr>
              <a:t>    系统中存在的相可以是稳定的、亚稳的或不稳定的。系统在某一热力学条件下，只有当能量具有最低值的相才是最稳定的。系统的热力学条件改变时，自由能会发生变化，相的结构也相应发生变化。</a:t>
            </a:r>
          </a:p>
        </p:txBody>
      </p:sp>
      <p:sp>
        <p:nvSpPr>
          <p:cNvPr id="6" name="Rectangle 6">
            <a:extLst>
              <a:ext uri="{FF2B5EF4-FFF2-40B4-BE49-F238E27FC236}">
                <a16:creationId xmlns:a16="http://schemas.microsoft.com/office/drawing/2014/main" id="{ED8EBB00-3070-034B-BDFC-739CC3104A76}"/>
              </a:ext>
            </a:extLst>
          </p:cNvPr>
          <p:cNvSpPr>
            <a:spLocks noChangeArrowheads="1"/>
          </p:cNvSpPr>
          <p:nvPr/>
        </p:nvSpPr>
        <p:spPr bwMode="auto">
          <a:xfrm>
            <a:off x="0" y="1052736"/>
            <a:ext cx="327846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3200" dirty="0">
                <a:solidFill>
                  <a:srgbClr val="006600"/>
                </a:solidFill>
                <a:latin typeface="+mj-ea"/>
                <a:ea typeface="+mj-ea"/>
              </a:rPr>
              <a:t>一、相（</a:t>
            </a:r>
            <a:r>
              <a:rPr lang="en-US" altLang="zh-CN" sz="3200" dirty="0">
                <a:solidFill>
                  <a:srgbClr val="006600"/>
                </a:solidFill>
                <a:latin typeface="+mj-ea"/>
                <a:ea typeface="+mj-ea"/>
              </a:rPr>
              <a:t>phase</a:t>
            </a:r>
            <a:r>
              <a:rPr lang="zh-CN" altLang="en-US" sz="3200" dirty="0">
                <a:solidFill>
                  <a:srgbClr val="006600"/>
                </a:solidFill>
                <a:latin typeface="+mj-ea"/>
                <a:ea typeface="+mj-ea"/>
              </a:rPr>
              <a:t>）</a:t>
            </a:r>
          </a:p>
        </p:txBody>
      </p:sp>
    </p:spTree>
    <p:extLst>
      <p:ext uri="{BB962C8B-B14F-4D97-AF65-F5344CB8AC3E}">
        <p14:creationId xmlns:p14="http://schemas.microsoft.com/office/powerpoint/2010/main" val="413109397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09D51F3A-5672-2A4D-9065-5AEF4493C3AC}"/>
              </a:ext>
            </a:extLst>
          </p:cNvPr>
          <p:cNvSpPr>
            <a:spLocks noGrp="1"/>
          </p:cNvSpPr>
          <p:nvPr>
            <p:ph type="ftr" sz="quarter" idx="10"/>
          </p:nvPr>
        </p:nvSpPr>
        <p:spPr/>
        <p:txBody>
          <a:bodyPr/>
          <a:lstStyle/>
          <a:p>
            <a:pPr>
              <a:defRPr/>
            </a:pPr>
            <a:fld id="{F1DC486F-0984-4F50-8590-69C2C6FFAA9B}" type="slidenum">
              <a:rPr lang="zh-CN" altLang="en-US" smtClean="0"/>
              <a:pPr>
                <a:defRPr/>
              </a:pPr>
              <a:t>45</a:t>
            </a:fld>
            <a:endParaRPr lang="en-US" altLang="zh-CN"/>
          </a:p>
        </p:txBody>
      </p:sp>
      <p:sp>
        <p:nvSpPr>
          <p:cNvPr id="3" name="Rectangle 2">
            <a:extLst>
              <a:ext uri="{FF2B5EF4-FFF2-40B4-BE49-F238E27FC236}">
                <a16:creationId xmlns:a16="http://schemas.microsoft.com/office/drawing/2014/main" id="{699E2890-3FA1-F845-AA43-F3049DE99B87}"/>
              </a:ext>
            </a:extLst>
          </p:cNvPr>
          <p:cNvSpPr txBox="1">
            <a:spLocks noChangeArrowheads="1"/>
          </p:cNvSpPr>
          <p:nvPr/>
        </p:nvSpPr>
        <p:spPr>
          <a:xfrm>
            <a:off x="228600" y="1412777"/>
            <a:ext cx="8675687" cy="648072"/>
          </a:xfrm>
          <a:prstGeom prst="rect">
            <a:avLst/>
          </a:prstGeom>
        </p:spPr>
        <p:txBody>
          <a:bodyPr anchor="t"/>
          <a:lstStyle>
            <a:lvl1pPr algn="ctr" rtl="0" eaLnBrk="0" fontAlgn="base" hangingPunct="0">
              <a:spcBef>
                <a:spcPct val="0"/>
              </a:spcBef>
              <a:spcAft>
                <a:spcPct val="0"/>
              </a:spcAft>
              <a:defRPr kumimoji="1" sz="3600" b="1">
                <a:solidFill>
                  <a:srgbClr val="990000"/>
                </a:solidFill>
                <a:latin typeface="+mj-lt"/>
                <a:ea typeface="+mj-ea"/>
                <a:cs typeface="+mj-cs"/>
              </a:defRPr>
            </a:lvl1pPr>
            <a:lvl2pPr algn="ctr" rtl="0" eaLnBrk="0" fontAlgn="base" hangingPunct="0">
              <a:spcBef>
                <a:spcPct val="0"/>
              </a:spcBef>
              <a:spcAft>
                <a:spcPct val="0"/>
              </a:spcAft>
              <a:defRPr kumimoji="1" sz="3600" b="1">
                <a:solidFill>
                  <a:srgbClr val="990000"/>
                </a:solidFill>
                <a:latin typeface="Times New Roman" pitchFamily="18" charset="0"/>
                <a:ea typeface="黑体" pitchFamily="2" charset="-122"/>
              </a:defRPr>
            </a:lvl2pPr>
            <a:lvl3pPr algn="ctr" rtl="0" eaLnBrk="0" fontAlgn="base" hangingPunct="0">
              <a:spcBef>
                <a:spcPct val="0"/>
              </a:spcBef>
              <a:spcAft>
                <a:spcPct val="0"/>
              </a:spcAft>
              <a:defRPr kumimoji="1" sz="3600" b="1">
                <a:solidFill>
                  <a:srgbClr val="990000"/>
                </a:solidFill>
                <a:latin typeface="Times New Roman" pitchFamily="18" charset="0"/>
                <a:ea typeface="黑体" pitchFamily="2" charset="-122"/>
              </a:defRPr>
            </a:lvl3pPr>
            <a:lvl4pPr algn="ctr" rtl="0" eaLnBrk="0" fontAlgn="base" hangingPunct="0">
              <a:spcBef>
                <a:spcPct val="0"/>
              </a:spcBef>
              <a:spcAft>
                <a:spcPct val="0"/>
              </a:spcAft>
              <a:defRPr kumimoji="1" sz="3600" b="1">
                <a:solidFill>
                  <a:srgbClr val="990000"/>
                </a:solidFill>
                <a:latin typeface="Times New Roman" pitchFamily="18" charset="0"/>
                <a:ea typeface="黑体" pitchFamily="2" charset="-122"/>
              </a:defRPr>
            </a:lvl4pPr>
            <a:lvl5pPr algn="ctr" rtl="0" eaLnBrk="0" fontAlgn="base" hangingPunct="0">
              <a:spcBef>
                <a:spcPct val="0"/>
              </a:spcBef>
              <a:spcAft>
                <a:spcPct val="0"/>
              </a:spcAft>
              <a:defRPr kumimoji="1" sz="3600" b="1">
                <a:solidFill>
                  <a:srgbClr val="990000"/>
                </a:solidFill>
                <a:latin typeface="Times New Roman" pitchFamily="18" charset="0"/>
                <a:ea typeface="黑体" pitchFamily="2" charset="-122"/>
              </a:defRPr>
            </a:lvl5pPr>
            <a:lvl6pPr marL="457200" algn="ctr" rtl="0" eaLnBrk="1" fontAlgn="base" hangingPunct="1">
              <a:spcBef>
                <a:spcPct val="0"/>
              </a:spcBef>
              <a:spcAft>
                <a:spcPct val="0"/>
              </a:spcAft>
              <a:defRPr kumimoji="1" sz="3600" b="1">
                <a:solidFill>
                  <a:srgbClr val="990000"/>
                </a:solidFill>
                <a:latin typeface="Times New Roman" pitchFamily="18" charset="0"/>
                <a:ea typeface="黑体" pitchFamily="2" charset="-122"/>
              </a:defRPr>
            </a:lvl6pPr>
            <a:lvl7pPr marL="914400" algn="ctr" rtl="0" eaLnBrk="1" fontAlgn="base" hangingPunct="1">
              <a:spcBef>
                <a:spcPct val="0"/>
              </a:spcBef>
              <a:spcAft>
                <a:spcPct val="0"/>
              </a:spcAft>
              <a:defRPr kumimoji="1" sz="3600" b="1">
                <a:solidFill>
                  <a:srgbClr val="990000"/>
                </a:solidFill>
                <a:latin typeface="Times New Roman" pitchFamily="18" charset="0"/>
                <a:ea typeface="黑体" pitchFamily="2" charset="-122"/>
              </a:defRPr>
            </a:lvl7pPr>
            <a:lvl8pPr marL="1371600" algn="ctr" rtl="0" eaLnBrk="1" fontAlgn="base" hangingPunct="1">
              <a:spcBef>
                <a:spcPct val="0"/>
              </a:spcBef>
              <a:spcAft>
                <a:spcPct val="0"/>
              </a:spcAft>
              <a:defRPr kumimoji="1" sz="3600" b="1">
                <a:solidFill>
                  <a:srgbClr val="990000"/>
                </a:solidFill>
                <a:latin typeface="Times New Roman" pitchFamily="18" charset="0"/>
                <a:ea typeface="黑体" pitchFamily="2" charset="-122"/>
              </a:defRPr>
            </a:lvl8pPr>
            <a:lvl9pPr marL="1828800" algn="ctr" rtl="0" eaLnBrk="1" fontAlgn="base" hangingPunct="1">
              <a:spcBef>
                <a:spcPct val="0"/>
              </a:spcBef>
              <a:spcAft>
                <a:spcPct val="0"/>
              </a:spcAft>
              <a:defRPr kumimoji="1" sz="3600" b="1">
                <a:solidFill>
                  <a:srgbClr val="990000"/>
                </a:solidFill>
                <a:latin typeface="Times New Roman" pitchFamily="18" charset="0"/>
                <a:ea typeface="黑体" pitchFamily="2" charset="-122"/>
              </a:defRPr>
            </a:lvl9pPr>
          </a:lstStyle>
          <a:p>
            <a:pPr algn="l">
              <a:lnSpc>
                <a:spcPct val="120000"/>
              </a:lnSpc>
            </a:pPr>
            <a:r>
              <a:rPr lang="zh-CN" altLang="en-US" sz="2800" kern="0" dirty="0">
                <a:solidFill>
                  <a:schemeClr val="tx1"/>
                </a:solidFill>
                <a:latin typeface="+mj-ea"/>
              </a:rPr>
              <a:t>相变：物质从一个相转变到另一个相的过程。</a:t>
            </a:r>
            <a:br>
              <a:rPr lang="zh-CN" altLang="en-US" sz="2800" kern="0" dirty="0">
                <a:solidFill>
                  <a:schemeClr val="tx1"/>
                </a:solidFill>
                <a:latin typeface="+mj-ea"/>
              </a:rPr>
            </a:br>
            <a:r>
              <a:rPr lang="zh-CN" altLang="en-US" sz="2800" kern="0" dirty="0">
                <a:solidFill>
                  <a:schemeClr val="tx1"/>
                </a:solidFill>
                <a:latin typeface="+mj-ea"/>
              </a:rPr>
              <a:t> </a:t>
            </a:r>
          </a:p>
        </p:txBody>
      </p:sp>
      <p:sp>
        <p:nvSpPr>
          <p:cNvPr id="4" name="Rectangle 3">
            <a:extLst>
              <a:ext uri="{FF2B5EF4-FFF2-40B4-BE49-F238E27FC236}">
                <a16:creationId xmlns:a16="http://schemas.microsoft.com/office/drawing/2014/main" id="{E5C7BFD0-4B7A-DD4A-A3F6-8A88D07C8017}"/>
              </a:ext>
            </a:extLst>
          </p:cNvPr>
          <p:cNvSpPr>
            <a:spLocks noChangeArrowheads="1"/>
          </p:cNvSpPr>
          <p:nvPr/>
        </p:nvSpPr>
        <p:spPr bwMode="auto">
          <a:xfrm>
            <a:off x="755650" y="404813"/>
            <a:ext cx="6428363"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3200" dirty="0">
                <a:solidFill>
                  <a:srgbClr val="006600"/>
                </a:solidFill>
                <a:latin typeface="+mn-lt"/>
                <a:ea typeface="+mj-ea"/>
              </a:rPr>
              <a:t>二、相变（</a:t>
            </a:r>
            <a:r>
              <a:rPr lang="en-US" altLang="zh-CN" sz="3200" dirty="0">
                <a:solidFill>
                  <a:srgbClr val="006600"/>
                </a:solidFill>
                <a:latin typeface="+mn-lt"/>
                <a:ea typeface="+mj-ea"/>
              </a:rPr>
              <a:t>phase transformation</a:t>
            </a:r>
            <a:r>
              <a:rPr lang="zh-CN" altLang="en-US" sz="3200" dirty="0">
                <a:solidFill>
                  <a:srgbClr val="006600"/>
                </a:solidFill>
                <a:latin typeface="+mn-lt"/>
                <a:ea typeface="+mj-ea"/>
              </a:rPr>
              <a:t>）</a:t>
            </a:r>
            <a:endParaRPr lang="zh-CN" altLang="en-US" sz="3200" dirty="0">
              <a:latin typeface="+mn-lt"/>
              <a:ea typeface="+mj-ea"/>
            </a:endParaRPr>
          </a:p>
        </p:txBody>
      </p:sp>
      <p:sp>
        <p:nvSpPr>
          <p:cNvPr id="6" name="Rectangle 2052">
            <a:extLst>
              <a:ext uri="{FF2B5EF4-FFF2-40B4-BE49-F238E27FC236}">
                <a16:creationId xmlns:a16="http://schemas.microsoft.com/office/drawing/2014/main" id="{4463537E-E6E2-F242-AF6A-EAFD122FBB91}"/>
              </a:ext>
            </a:extLst>
          </p:cNvPr>
          <p:cNvSpPr>
            <a:spLocks noChangeArrowheads="1"/>
          </p:cNvSpPr>
          <p:nvPr/>
        </p:nvSpPr>
        <p:spPr bwMode="auto">
          <a:xfrm>
            <a:off x="457200" y="2262427"/>
            <a:ext cx="7848600" cy="13630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lgn="just">
              <a:lnSpc>
                <a:spcPct val="120000"/>
              </a:lnSpc>
            </a:pPr>
            <a:r>
              <a:rPr lang="en-US" altLang="zh-CN" dirty="0">
                <a:latin typeface="+mj-ea"/>
                <a:ea typeface="+mj-ea"/>
              </a:rPr>
              <a:t>    </a:t>
            </a:r>
            <a:r>
              <a:rPr lang="zh-CN" altLang="en-US" dirty="0">
                <a:latin typeface="+mj-ea"/>
                <a:ea typeface="+mj-ea"/>
              </a:rPr>
              <a:t>相变是一复杂的过程，涉及晶体结构或电子结构的变化，因此通常有多种分类方法，如按热力学、结构变化和动力学进行划分：</a:t>
            </a:r>
          </a:p>
        </p:txBody>
      </p:sp>
      <p:sp>
        <p:nvSpPr>
          <p:cNvPr id="7" name="Rectangle 2053">
            <a:extLst>
              <a:ext uri="{FF2B5EF4-FFF2-40B4-BE49-F238E27FC236}">
                <a16:creationId xmlns:a16="http://schemas.microsoft.com/office/drawing/2014/main" id="{6564D26F-0890-C844-80CF-1BAE4C1F3E44}"/>
              </a:ext>
            </a:extLst>
          </p:cNvPr>
          <p:cNvSpPr>
            <a:spLocks noChangeArrowheads="1"/>
          </p:cNvSpPr>
          <p:nvPr/>
        </p:nvSpPr>
        <p:spPr bwMode="auto">
          <a:xfrm>
            <a:off x="1547664" y="3861048"/>
            <a:ext cx="5219699" cy="25766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342900" indent="-342900">
              <a:lnSpc>
                <a:spcPct val="150000"/>
              </a:lnSpc>
              <a:buFont typeface="Wingdings" pitchFamily="2" charset="2"/>
              <a:buChar char="Ø"/>
            </a:pPr>
            <a:r>
              <a:rPr lang="zh-CN" altLang="en-US" sz="2800" dirty="0">
                <a:solidFill>
                  <a:srgbClr val="0000FF"/>
                </a:solidFill>
                <a:latin typeface="+mj-ea"/>
                <a:ea typeface="+mj-ea"/>
              </a:rPr>
              <a:t>按物质状态划分</a:t>
            </a:r>
          </a:p>
          <a:p>
            <a:pPr marL="342900" indent="-342900">
              <a:lnSpc>
                <a:spcPct val="150000"/>
              </a:lnSpc>
              <a:buFont typeface="Wingdings" pitchFamily="2" charset="2"/>
              <a:buChar char="Ø"/>
            </a:pPr>
            <a:r>
              <a:rPr lang="zh-CN" altLang="en-US" sz="2800" dirty="0">
                <a:solidFill>
                  <a:srgbClr val="0000FF"/>
                </a:solidFill>
                <a:latin typeface="+mj-ea"/>
                <a:ea typeface="+mj-ea"/>
              </a:rPr>
              <a:t>从热力学角度划分</a:t>
            </a:r>
          </a:p>
          <a:p>
            <a:pPr marL="342900" indent="-342900">
              <a:lnSpc>
                <a:spcPct val="150000"/>
              </a:lnSpc>
              <a:buFont typeface="Wingdings" pitchFamily="2" charset="2"/>
              <a:buChar char="Ø"/>
            </a:pPr>
            <a:r>
              <a:rPr lang="zh-CN" altLang="en-US" sz="2800" dirty="0">
                <a:solidFill>
                  <a:srgbClr val="0000FF"/>
                </a:solidFill>
                <a:latin typeface="+mj-ea"/>
                <a:ea typeface="+mj-ea"/>
              </a:rPr>
              <a:t>按结构变化划分</a:t>
            </a:r>
          </a:p>
          <a:p>
            <a:pPr marL="342900" indent="-342900">
              <a:lnSpc>
                <a:spcPct val="150000"/>
              </a:lnSpc>
              <a:buFont typeface="Wingdings" pitchFamily="2" charset="2"/>
              <a:buChar char="Ø"/>
            </a:pPr>
            <a:r>
              <a:rPr lang="zh-CN" altLang="en-US" sz="2800" dirty="0">
                <a:solidFill>
                  <a:srgbClr val="0000FF"/>
                </a:solidFill>
                <a:latin typeface="+mj-ea"/>
                <a:ea typeface="+mj-ea"/>
              </a:rPr>
              <a:t>按相变发生的动力学机制划分</a:t>
            </a:r>
          </a:p>
        </p:txBody>
      </p:sp>
    </p:spTree>
    <p:extLst>
      <p:ext uri="{BB962C8B-B14F-4D97-AF65-F5344CB8AC3E}">
        <p14:creationId xmlns:p14="http://schemas.microsoft.com/office/powerpoint/2010/main" val="313500148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2FE05B6C-21F1-3B43-8C9D-B909B69CC45E}"/>
              </a:ext>
            </a:extLst>
          </p:cNvPr>
          <p:cNvSpPr>
            <a:spLocks noGrp="1"/>
          </p:cNvSpPr>
          <p:nvPr>
            <p:ph type="ftr" sz="quarter" idx="10"/>
          </p:nvPr>
        </p:nvSpPr>
        <p:spPr/>
        <p:txBody>
          <a:bodyPr/>
          <a:lstStyle/>
          <a:p>
            <a:pPr>
              <a:defRPr/>
            </a:pPr>
            <a:fld id="{F1DC486F-0984-4F50-8590-69C2C6FFAA9B}" type="slidenum">
              <a:rPr lang="zh-CN" altLang="en-US" smtClean="0"/>
              <a:pPr>
                <a:defRPr/>
              </a:pPr>
              <a:t>46</a:t>
            </a:fld>
            <a:endParaRPr lang="en-US" altLang="zh-CN"/>
          </a:p>
        </p:txBody>
      </p:sp>
      <p:sp>
        <p:nvSpPr>
          <p:cNvPr id="3" name="Rectangle 3">
            <a:extLst>
              <a:ext uri="{FF2B5EF4-FFF2-40B4-BE49-F238E27FC236}">
                <a16:creationId xmlns:a16="http://schemas.microsoft.com/office/drawing/2014/main" id="{0B3A5643-4067-0D46-8771-BB236BB59629}"/>
              </a:ext>
            </a:extLst>
          </p:cNvPr>
          <p:cNvSpPr>
            <a:spLocks noChangeArrowheads="1"/>
          </p:cNvSpPr>
          <p:nvPr/>
        </p:nvSpPr>
        <p:spPr bwMode="auto">
          <a:xfrm>
            <a:off x="5724128" y="2128799"/>
            <a:ext cx="2447925"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2800" dirty="0">
                <a:latin typeface="+mn-lt"/>
                <a:ea typeface="+mj-ea"/>
              </a:rPr>
              <a:t>液相</a:t>
            </a:r>
            <a:r>
              <a:rPr lang="en-US" altLang="zh-CN" sz="2800" dirty="0">
                <a:latin typeface="+mn-lt"/>
                <a:ea typeface="+mj-ea"/>
              </a:rPr>
              <a:t> </a:t>
            </a:r>
            <a:r>
              <a:rPr lang="en-GB" altLang="zh-CN" sz="2800" dirty="0">
                <a:latin typeface="+mn-lt"/>
                <a:ea typeface="+mj-ea"/>
              </a:rPr>
              <a:t>(</a:t>
            </a:r>
            <a:r>
              <a:rPr lang="en-US" altLang="zh-CN" sz="2800" dirty="0"/>
              <a:t>liquid</a:t>
            </a:r>
            <a:r>
              <a:rPr lang="en-GB" altLang="zh-CN" sz="2800" dirty="0">
                <a:latin typeface="+mn-lt"/>
                <a:ea typeface="+mj-ea"/>
              </a:rPr>
              <a:t>)</a:t>
            </a:r>
            <a:endParaRPr lang="zh-CN" altLang="en-US" sz="2800" dirty="0">
              <a:latin typeface="+mn-lt"/>
              <a:ea typeface="+mj-ea"/>
            </a:endParaRPr>
          </a:p>
        </p:txBody>
      </p:sp>
      <p:sp>
        <p:nvSpPr>
          <p:cNvPr id="4" name="Rectangle 5">
            <a:extLst>
              <a:ext uri="{FF2B5EF4-FFF2-40B4-BE49-F238E27FC236}">
                <a16:creationId xmlns:a16="http://schemas.microsoft.com/office/drawing/2014/main" id="{D83F5EE0-23DB-914F-A0E9-46AD8053397F}"/>
              </a:ext>
            </a:extLst>
          </p:cNvPr>
          <p:cNvSpPr>
            <a:spLocks noChangeArrowheads="1"/>
          </p:cNvSpPr>
          <p:nvPr/>
        </p:nvSpPr>
        <p:spPr bwMode="auto">
          <a:xfrm>
            <a:off x="1444219" y="2112600"/>
            <a:ext cx="230505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2800" dirty="0">
                <a:latin typeface="+mn-lt"/>
                <a:ea typeface="+mj-ea"/>
              </a:rPr>
              <a:t>固相 </a:t>
            </a:r>
            <a:r>
              <a:rPr lang="en-GB" altLang="zh-CN" sz="2800" dirty="0">
                <a:latin typeface="+mn-lt"/>
                <a:ea typeface="+mj-ea"/>
              </a:rPr>
              <a:t>(</a:t>
            </a:r>
            <a:r>
              <a:rPr lang="en-US" altLang="zh-CN" sz="2800" dirty="0"/>
              <a:t>solid</a:t>
            </a:r>
            <a:r>
              <a:rPr lang="en-GB" altLang="zh-CN" sz="2800" dirty="0">
                <a:latin typeface="+mn-lt"/>
                <a:ea typeface="+mj-ea"/>
              </a:rPr>
              <a:t>)</a:t>
            </a:r>
            <a:r>
              <a:rPr lang="en-US" altLang="zh-CN" sz="2800" dirty="0">
                <a:latin typeface="+mn-lt"/>
                <a:ea typeface="+mj-ea"/>
              </a:rPr>
              <a:t> </a:t>
            </a:r>
            <a:endParaRPr lang="zh-CN" altLang="en-US" sz="2800" dirty="0">
              <a:latin typeface="+mn-lt"/>
              <a:ea typeface="+mj-ea"/>
            </a:endParaRPr>
          </a:p>
        </p:txBody>
      </p:sp>
      <p:sp>
        <p:nvSpPr>
          <p:cNvPr id="5" name="Rectangle 6">
            <a:extLst>
              <a:ext uri="{FF2B5EF4-FFF2-40B4-BE49-F238E27FC236}">
                <a16:creationId xmlns:a16="http://schemas.microsoft.com/office/drawing/2014/main" id="{B332940C-4B97-FE41-8E90-FF2B8A4A094A}"/>
              </a:ext>
            </a:extLst>
          </p:cNvPr>
          <p:cNvSpPr>
            <a:spLocks noChangeArrowheads="1"/>
          </p:cNvSpPr>
          <p:nvPr/>
        </p:nvSpPr>
        <p:spPr bwMode="auto">
          <a:xfrm>
            <a:off x="3707904" y="4247732"/>
            <a:ext cx="2232025"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2800" dirty="0">
                <a:latin typeface="+mn-lt"/>
                <a:ea typeface="+mj-ea"/>
              </a:rPr>
              <a:t>气相</a:t>
            </a:r>
            <a:r>
              <a:rPr lang="en-US" altLang="zh-CN" sz="2800" dirty="0">
                <a:latin typeface="+mn-lt"/>
                <a:ea typeface="+mj-ea"/>
              </a:rPr>
              <a:t> (</a:t>
            </a:r>
            <a:r>
              <a:rPr lang="en-US" altLang="zh-CN" sz="2800" dirty="0"/>
              <a:t>gas</a:t>
            </a:r>
            <a:r>
              <a:rPr lang="en-US" altLang="zh-CN" sz="2800" dirty="0">
                <a:latin typeface="+mn-lt"/>
                <a:ea typeface="+mj-ea"/>
              </a:rPr>
              <a:t>)</a:t>
            </a:r>
            <a:endParaRPr lang="zh-CN" altLang="en-US" sz="2800" dirty="0">
              <a:latin typeface="+mn-lt"/>
              <a:ea typeface="+mj-ea"/>
            </a:endParaRPr>
          </a:p>
        </p:txBody>
      </p:sp>
      <p:sp>
        <p:nvSpPr>
          <p:cNvPr id="6" name="Line 7">
            <a:extLst>
              <a:ext uri="{FF2B5EF4-FFF2-40B4-BE49-F238E27FC236}">
                <a16:creationId xmlns:a16="http://schemas.microsoft.com/office/drawing/2014/main" id="{DF59E7A1-12E8-1541-8FD1-604E3C9AE67C}"/>
              </a:ext>
            </a:extLst>
          </p:cNvPr>
          <p:cNvSpPr>
            <a:spLocks noChangeShapeType="1"/>
          </p:cNvSpPr>
          <p:nvPr/>
        </p:nvSpPr>
        <p:spPr bwMode="auto">
          <a:xfrm flipV="1">
            <a:off x="5005388" y="2709118"/>
            <a:ext cx="1152525" cy="1439863"/>
          </a:xfrm>
          <a:prstGeom prst="line">
            <a:avLst/>
          </a:prstGeom>
          <a:noFill/>
          <a:ln w="76200" cmpd="tri">
            <a:solidFill>
              <a:srgbClr val="FF0000"/>
            </a:solidFill>
            <a:miter lim="800000"/>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2800">
              <a:latin typeface="+mn-lt"/>
              <a:ea typeface="+mj-ea"/>
            </a:endParaRPr>
          </a:p>
        </p:txBody>
      </p:sp>
      <p:sp>
        <p:nvSpPr>
          <p:cNvPr id="7" name="Line 8">
            <a:extLst>
              <a:ext uri="{FF2B5EF4-FFF2-40B4-BE49-F238E27FC236}">
                <a16:creationId xmlns:a16="http://schemas.microsoft.com/office/drawing/2014/main" id="{41AA0E58-1616-7447-A94E-2FB42F1DF459}"/>
              </a:ext>
            </a:extLst>
          </p:cNvPr>
          <p:cNvSpPr>
            <a:spLocks noChangeShapeType="1"/>
          </p:cNvSpPr>
          <p:nvPr/>
        </p:nvSpPr>
        <p:spPr bwMode="auto">
          <a:xfrm>
            <a:off x="3494088" y="2348756"/>
            <a:ext cx="2016125" cy="0"/>
          </a:xfrm>
          <a:prstGeom prst="line">
            <a:avLst/>
          </a:prstGeom>
          <a:noFill/>
          <a:ln w="76200" cmpd="tri">
            <a:solidFill>
              <a:srgbClr val="FF0000"/>
            </a:solidFill>
            <a:miter lim="800000"/>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2800">
              <a:latin typeface="+mn-lt"/>
              <a:ea typeface="+mj-ea"/>
            </a:endParaRPr>
          </a:p>
        </p:txBody>
      </p:sp>
      <p:sp>
        <p:nvSpPr>
          <p:cNvPr id="8" name="Line 9">
            <a:extLst>
              <a:ext uri="{FF2B5EF4-FFF2-40B4-BE49-F238E27FC236}">
                <a16:creationId xmlns:a16="http://schemas.microsoft.com/office/drawing/2014/main" id="{E1699AFF-A0A4-9149-8280-432BDE51D58B}"/>
              </a:ext>
            </a:extLst>
          </p:cNvPr>
          <p:cNvSpPr>
            <a:spLocks noChangeShapeType="1"/>
          </p:cNvSpPr>
          <p:nvPr/>
        </p:nvSpPr>
        <p:spPr bwMode="auto">
          <a:xfrm>
            <a:off x="3132435" y="2721845"/>
            <a:ext cx="1150938" cy="1439862"/>
          </a:xfrm>
          <a:prstGeom prst="line">
            <a:avLst/>
          </a:prstGeom>
          <a:noFill/>
          <a:ln w="76200" cmpd="tri">
            <a:solidFill>
              <a:srgbClr val="FF0000"/>
            </a:solidFill>
            <a:miter lim="800000"/>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2800">
              <a:latin typeface="+mn-lt"/>
              <a:ea typeface="+mj-ea"/>
            </a:endParaRPr>
          </a:p>
        </p:txBody>
      </p:sp>
      <p:sp>
        <p:nvSpPr>
          <p:cNvPr id="9" name="Rectangle 2">
            <a:extLst>
              <a:ext uri="{FF2B5EF4-FFF2-40B4-BE49-F238E27FC236}">
                <a16:creationId xmlns:a16="http://schemas.microsoft.com/office/drawing/2014/main" id="{C8A9C0EC-0740-7E41-BDD6-2B0C12DDC531}"/>
              </a:ext>
            </a:extLst>
          </p:cNvPr>
          <p:cNvSpPr>
            <a:spLocks noChangeArrowheads="1"/>
          </p:cNvSpPr>
          <p:nvPr/>
        </p:nvSpPr>
        <p:spPr bwMode="auto">
          <a:xfrm>
            <a:off x="2915816" y="764704"/>
            <a:ext cx="342754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3600" dirty="0">
                <a:solidFill>
                  <a:srgbClr val="0000FF"/>
                </a:solidFill>
                <a:latin typeface="+mj-ea"/>
                <a:ea typeface="+mj-ea"/>
              </a:rPr>
              <a:t>按物质状态划分</a:t>
            </a:r>
          </a:p>
        </p:txBody>
      </p:sp>
    </p:spTree>
    <p:extLst>
      <p:ext uri="{BB962C8B-B14F-4D97-AF65-F5344CB8AC3E}">
        <p14:creationId xmlns:p14="http://schemas.microsoft.com/office/powerpoint/2010/main" val="283925752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6996" name="Text Box 4"/>
          <p:cNvSpPr txBox="1">
            <a:spLocks noChangeArrowheads="1"/>
          </p:cNvSpPr>
          <p:nvPr/>
        </p:nvSpPr>
        <p:spPr bwMode="auto">
          <a:xfrm>
            <a:off x="444124" y="1268760"/>
            <a:ext cx="8673628" cy="4175567"/>
          </a:xfrm>
          <a:prstGeom prst="rect">
            <a:avLst/>
          </a:prstGeom>
          <a:noFill/>
          <a:ln w="9525">
            <a:noFill/>
            <a:miter lim="800000"/>
            <a:headEnd/>
            <a:tailEnd/>
          </a:ln>
          <a:effectLst/>
        </p:spPr>
        <p:txBody>
          <a:bodyPr wrap="square">
            <a:spAutoFit/>
          </a:bodyPr>
          <a:lstStyle/>
          <a:p>
            <a:pPr>
              <a:lnSpc>
                <a:spcPct val="110000"/>
              </a:lnSpc>
              <a:spcBef>
                <a:spcPts val="600"/>
              </a:spcBef>
              <a:defRPr/>
            </a:pPr>
            <a:r>
              <a:rPr kumimoji="0" lang="zh-CN" altLang="en-US" dirty="0">
                <a:latin typeface="Arial" panose="020B0604020202020204" pitchFamily="34" charset="0"/>
                <a:ea typeface="+mj-ea"/>
                <a:cs typeface="Arial" panose="020B0604020202020204" pitchFamily="34" charset="0"/>
              </a:rPr>
              <a:t>决定物质存在相态的两大因素：</a:t>
            </a:r>
          </a:p>
          <a:p>
            <a:pPr>
              <a:lnSpc>
                <a:spcPct val="110000"/>
              </a:lnSpc>
              <a:spcBef>
                <a:spcPts val="600"/>
              </a:spcBef>
              <a:defRPr/>
            </a:pPr>
            <a:r>
              <a:rPr kumimoji="0" lang="en-US" altLang="zh-CN" dirty="0">
                <a:latin typeface="Arial" panose="020B0604020202020204" pitchFamily="34" charset="0"/>
                <a:ea typeface="+mj-ea"/>
                <a:cs typeface="Arial" panose="020B0604020202020204" pitchFamily="34" charset="0"/>
              </a:rPr>
              <a:t>(1) </a:t>
            </a:r>
            <a:r>
              <a:rPr kumimoji="0" lang="zh-CN" altLang="en-US" dirty="0">
                <a:latin typeface="Arial" panose="020B0604020202020204" pitchFamily="34" charset="0"/>
                <a:ea typeface="+mj-ea"/>
                <a:cs typeface="Arial" panose="020B0604020202020204" pitchFamily="34" charset="0"/>
              </a:rPr>
              <a:t>分子的热运动，使气体有扩散膨胀的倾向；</a:t>
            </a:r>
          </a:p>
          <a:p>
            <a:pPr>
              <a:lnSpc>
                <a:spcPct val="110000"/>
              </a:lnSpc>
              <a:spcBef>
                <a:spcPts val="600"/>
              </a:spcBef>
              <a:defRPr/>
            </a:pPr>
            <a:r>
              <a:rPr kumimoji="0" lang="en-US" altLang="zh-CN" dirty="0">
                <a:latin typeface="Arial" panose="020B0604020202020204" pitchFamily="34" charset="0"/>
                <a:ea typeface="+mj-ea"/>
                <a:cs typeface="Arial" panose="020B0604020202020204" pitchFamily="34" charset="0"/>
              </a:rPr>
              <a:t>(2) </a:t>
            </a:r>
            <a:r>
              <a:rPr kumimoji="0" lang="zh-CN" altLang="en-US" dirty="0">
                <a:latin typeface="Arial" panose="020B0604020202020204" pitchFamily="34" charset="0"/>
                <a:ea typeface="+mj-ea"/>
                <a:cs typeface="Arial" panose="020B0604020202020204" pitchFamily="34" charset="0"/>
              </a:rPr>
              <a:t>分子间的相互吸引，使气体有凝聚的倾向。 </a:t>
            </a:r>
          </a:p>
          <a:p>
            <a:pPr>
              <a:lnSpc>
                <a:spcPct val="110000"/>
              </a:lnSpc>
              <a:spcBef>
                <a:spcPts val="600"/>
              </a:spcBef>
              <a:defRPr/>
            </a:pPr>
            <a:r>
              <a:rPr kumimoji="0" lang="zh-CN" altLang="en-US" dirty="0">
                <a:latin typeface="Arial" panose="020B0604020202020204" pitchFamily="34" charset="0"/>
                <a:ea typeface="+mj-ea"/>
                <a:cs typeface="Arial" panose="020B0604020202020204" pitchFamily="34" charset="0"/>
              </a:rPr>
              <a:t>降温</a:t>
            </a:r>
            <a:r>
              <a:rPr kumimoji="0" lang="zh-CN" altLang="en-US" dirty="0">
                <a:latin typeface="Arial" panose="020B0604020202020204" pitchFamily="34" charset="0"/>
                <a:ea typeface="+mj-ea"/>
                <a:cs typeface="Arial" panose="020B0604020202020204" pitchFamily="34" charset="0"/>
                <a:sym typeface="Symbol" pitchFamily="18" charset="2"/>
              </a:rPr>
              <a:t></a:t>
            </a:r>
            <a:r>
              <a:rPr kumimoji="0" lang="zh-CN" altLang="en-US" dirty="0">
                <a:latin typeface="Arial" panose="020B0604020202020204" pitchFamily="34" charset="0"/>
                <a:ea typeface="+mj-ea"/>
                <a:cs typeface="Arial" panose="020B0604020202020204" pitchFamily="34" charset="0"/>
              </a:rPr>
              <a:t>减少热运动；加压</a:t>
            </a:r>
            <a:r>
              <a:rPr kumimoji="0" lang="zh-CN" altLang="en-US" dirty="0">
                <a:latin typeface="Arial" panose="020B0604020202020204" pitchFamily="34" charset="0"/>
                <a:ea typeface="+mj-ea"/>
                <a:cs typeface="Arial" panose="020B0604020202020204" pitchFamily="34" charset="0"/>
                <a:sym typeface="Symbol" pitchFamily="18" charset="2"/>
              </a:rPr>
              <a:t></a:t>
            </a:r>
            <a:r>
              <a:rPr kumimoji="0" lang="zh-CN" altLang="en-US" dirty="0">
                <a:latin typeface="Arial" panose="020B0604020202020204" pitchFamily="34" charset="0"/>
                <a:ea typeface="+mj-ea"/>
                <a:cs typeface="Arial" panose="020B0604020202020204" pitchFamily="34" charset="0"/>
              </a:rPr>
              <a:t>增加吸引力。</a:t>
            </a:r>
            <a:endParaRPr kumimoji="0" lang="en-US" altLang="zh-CN" dirty="0">
              <a:latin typeface="Arial" panose="020B0604020202020204" pitchFamily="34" charset="0"/>
              <a:ea typeface="+mj-ea"/>
              <a:cs typeface="Arial" panose="020B0604020202020204" pitchFamily="34" charset="0"/>
            </a:endParaRPr>
          </a:p>
          <a:p>
            <a:pPr marL="342900" indent="-342900">
              <a:lnSpc>
                <a:spcPct val="110000"/>
              </a:lnSpc>
              <a:spcBef>
                <a:spcPts val="600"/>
              </a:spcBef>
              <a:buFont typeface="Wingdings" panose="05000000000000000000" pitchFamily="2" charset="2"/>
              <a:buChar char="Ø"/>
              <a:defRPr/>
            </a:pPr>
            <a:r>
              <a:rPr kumimoji="0" lang="zh-CN" altLang="en-US" dirty="0">
                <a:latin typeface="Arial" panose="020B0604020202020204" pitchFamily="34" charset="0"/>
                <a:ea typeface="+mj-ea"/>
                <a:cs typeface="Arial" panose="020B0604020202020204" pitchFamily="34" charset="0"/>
              </a:rPr>
              <a:t>临界温度</a:t>
            </a:r>
            <a:r>
              <a:rPr kumimoji="0" lang="en-US" altLang="zh-CN" dirty="0" err="1">
                <a:latin typeface="Arial" panose="020B0604020202020204" pitchFamily="34" charset="0"/>
                <a:ea typeface="+mj-ea"/>
                <a:cs typeface="Arial" panose="020B0604020202020204" pitchFamily="34" charset="0"/>
              </a:rPr>
              <a:t>T</a:t>
            </a:r>
            <a:r>
              <a:rPr kumimoji="0" lang="en-US" altLang="zh-CN" baseline="-25000" dirty="0" err="1">
                <a:latin typeface="Arial" panose="020B0604020202020204" pitchFamily="34" charset="0"/>
                <a:ea typeface="+mj-ea"/>
                <a:cs typeface="Arial" panose="020B0604020202020204" pitchFamily="34" charset="0"/>
              </a:rPr>
              <a:t>c</a:t>
            </a:r>
            <a:r>
              <a:rPr kumimoji="0" lang="zh-CN" altLang="en-US" dirty="0">
                <a:latin typeface="Arial" panose="020B0604020202020204" pitchFamily="34" charset="0"/>
                <a:ea typeface="+mj-ea"/>
                <a:cs typeface="Arial" panose="020B0604020202020204" pitchFamily="34" charset="0"/>
              </a:rPr>
              <a:t>：每种气体都有一个特定温度，在此温度以上，不论怎样加大压力都不能使气体液化，气体的液化必须在此临界温度之下才能发生。</a:t>
            </a:r>
          </a:p>
          <a:p>
            <a:pPr marL="342900" indent="-342900">
              <a:lnSpc>
                <a:spcPct val="110000"/>
              </a:lnSpc>
              <a:spcBef>
                <a:spcPts val="600"/>
              </a:spcBef>
              <a:buFont typeface="Wingdings" panose="05000000000000000000" pitchFamily="2" charset="2"/>
              <a:buChar char="Ø"/>
              <a:defRPr/>
            </a:pPr>
            <a:r>
              <a:rPr kumimoji="0" lang="zh-CN" altLang="en-US" dirty="0">
                <a:latin typeface="Arial" panose="020B0604020202020204" pitchFamily="34" charset="0"/>
                <a:ea typeface="+mj-ea"/>
                <a:cs typeface="Arial" panose="020B0604020202020204" pitchFamily="34" charset="0"/>
              </a:rPr>
              <a:t>临界压力</a:t>
            </a:r>
            <a:r>
              <a:rPr kumimoji="0" lang="en-US" altLang="zh-CN" dirty="0">
                <a:latin typeface="Arial" panose="020B0604020202020204" pitchFamily="34" charset="0"/>
                <a:ea typeface="+mj-ea"/>
                <a:cs typeface="Arial" panose="020B0604020202020204" pitchFamily="34" charset="0"/>
              </a:rPr>
              <a:t>P</a:t>
            </a:r>
            <a:r>
              <a:rPr kumimoji="0" lang="en-US" altLang="zh-CN" baseline="-25000" dirty="0">
                <a:latin typeface="Arial" panose="020B0604020202020204" pitchFamily="34" charset="0"/>
                <a:ea typeface="+mj-ea"/>
                <a:cs typeface="Arial" panose="020B0604020202020204" pitchFamily="34" charset="0"/>
              </a:rPr>
              <a:t>c</a:t>
            </a:r>
            <a:r>
              <a:rPr kumimoji="0" lang="zh-CN" altLang="en-US" dirty="0">
                <a:latin typeface="Arial" panose="020B0604020202020204" pitchFamily="34" charset="0"/>
                <a:ea typeface="+mj-ea"/>
                <a:cs typeface="Arial" panose="020B0604020202020204" pitchFamily="34" charset="0"/>
              </a:rPr>
              <a:t>：在临界温度使气体液化所需的最低压力。</a:t>
            </a:r>
          </a:p>
          <a:p>
            <a:pPr marL="342900" indent="-342900">
              <a:lnSpc>
                <a:spcPct val="110000"/>
              </a:lnSpc>
              <a:spcBef>
                <a:spcPts val="600"/>
              </a:spcBef>
              <a:buFont typeface="Wingdings" panose="05000000000000000000" pitchFamily="2" charset="2"/>
              <a:buChar char="Ø"/>
              <a:defRPr/>
            </a:pPr>
            <a:r>
              <a:rPr kumimoji="0" lang="zh-CN" altLang="en-US" dirty="0">
                <a:latin typeface="Arial" panose="020B0604020202020204" pitchFamily="34" charset="0"/>
                <a:ea typeface="+mj-ea"/>
                <a:cs typeface="Arial" panose="020B0604020202020204" pitchFamily="34" charset="0"/>
              </a:rPr>
              <a:t>临界体积</a:t>
            </a:r>
            <a:r>
              <a:rPr kumimoji="0" lang="en-US" altLang="zh-CN" dirty="0" err="1">
                <a:latin typeface="Arial" panose="020B0604020202020204" pitchFamily="34" charset="0"/>
                <a:ea typeface="+mj-ea"/>
                <a:cs typeface="Arial" panose="020B0604020202020204" pitchFamily="34" charset="0"/>
              </a:rPr>
              <a:t>V</a:t>
            </a:r>
            <a:r>
              <a:rPr kumimoji="0" lang="en-US" altLang="zh-CN" baseline="-25000" dirty="0" err="1">
                <a:latin typeface="Arial" panose="020B0604020202020204" pitchFamily="34" charset="0"/>
                <a:ea typeface="+mj-ea"/>
                <a:cs typeface="Arial" panose="020B0604020202020204" pitchFamily="34" charset="0"/>
              </a:rPr>
              <a:t>c</a:t>
            </a:r>
            <a:r>
              <a:rPr kumimoji="0" lang="zh-CN" altLang="en-US" dirty="0">
                <a:latin typeface="Arial" panose="020B0604020202020204" pitchFamily="34" charset="0"/>
                <a:ea typeface="+mj-ea"/>
                <a:cs typeface="Arial" panose="020B0604020202020204" pitchFamily="34" charset="0"/>
              </a:rPr>
              <a:t>：在</a:t>
            </a:r>
            <a:r>
              <a:rPr kumimoji="0" lang="en-US" altLang="zh-CN" dirty="0" err="1">
                <a:latin typeface="Arial" panose="020B0604020202020204" pitchFamily="34" charset="0"/>
                <a:ea typeface="+mj-ea"/>
                <a:cs typeface="Arial" panose="020B0604020202020204" pitchFamily="34" charset="0"/>
              </a:rPr>
              <a:t>T</a:t>
            </a:r>
            <a:r>
              <a:rPr kumimoji="0" lang="en-US" altLang="zh-CN" baseline="-25000" dirty="0" err="1">
                <a:latin typeface="Arial" panose="020B0604020202020204" pitchFamily="34" charset="0"/>
                <a:ea typeface="+mj-ea"/>
                <a:cs typeface="Arial" panose="020B0604020202020204" pitchFamily="34" charset="0"/>
              </a:rPr>
              <a:t>c</a:t>
            </a:r>
            <a:r>
              <a:rPr kumimoji="0" lang="zh-CN" altLang="en-US" dirty="0">
                <a:latin typeface="Arial" panose="020B0604020202020204" pitchFamily="34" charset="0"/>
                <a:ea typeface="+mj-ea"/>
                <a:cs typeface="Arial" panose="020B0604020202020204" pitchFamily="34" charset="0"/>
              </a:rPr>
              <a:t>和</a:t>
            </a:r>
            <a:r>
              <a:rPr kumimoji="0" lang="en-US" altLang="zh-CN" dirty="0">
                <a:latin typeface="Arial" panose="020B0604020202020204" pitchFamily="34" charset="0"/>
                <a:ea typeface="+mj-ea"/>
                <a:cs typeface="Arial" panose="020B0604020202020204" pitchFamily="34" charset="0"/>
              </a:rPr>
              <a:t>P</a:t>
            </a:r>
            <a:r>
              <a:rPr kumimoji="0" lang="en-US" altLang="zh-CN" baseline="-25000" dirty="0">
                <a:latin typeface="Arial" panose="020B0604020202020204" pitchFamily="34" charset="0"/>
                <a:ea typeface="+mj-ea"/>
                <a:cs typeface="Arial" panose="020B0604020202020204" pitchFamily="34" charset="0"/>
              </a:rPr>
              <a:t>c</a:t>
            </a:r>
            <a:r>
              <a:rPr kumimoji="0" lang="zh-CN" altLang="en-US" dirty="0">
                <a:latin typeface="Arial" panose="020B0604020202020204" pitchFamily="34" charset="0"/>
                <a:ea typeface="+mj-ea"/>
                <a:cs typeface="Arial" panose="020B0604020202020204" pitchFamily="34" charset="0"/>
              </a:rPr>
              <a:t>条件下，</a:t>
            </a:r>
            <a:r>
              <a:rPr kumimoji="0" lang="en-US" altLang="zh-CN" dirty="0">
                <a:latin typeface="Arial" panose="020B0604020202020204" pitchFamily="34" charset="0"/>
                <a:ea typeface="+mj-ea"/>
                <a:cs typeface="Arial" panose="020B0604020202020204" pitchFamily="34" charset="0"/>
              </a:rPr>
              <a:t>1mol</a:t>
            </a:r>
            <a:r>
              <a:rPr kumimoji="0" lang="zh-CN" altLang="en-US" dirty="0">
                <a:latin typeface="Arial" panose="020B0604020202020204" pitchFamily="34" charset="0"/>
                <a:ea typeface="+mj-ea"/>
                <a:cs typeface="Arial" panose="020B0604020202020204" pitchFamily="34" charset="0"/>
              </a:rPr>
              <a:t>气体所占的体积。</a:t>
            </a:r>
          </a:p>
        </p:txBody>
      </p:sp>
      <p:sp>
        <p:nvSpPr>
          <p:cNvPr id="596997" name="Text Box 5"/>
          <p:cNvSpPr txBox="1">
            <a:spLocks noChangeArrowheads="1"/>
          </p:cNvSpPr>
          <p:nvPr/>
        </p:nvSpPr>
        <p:spPr bwMode="auto">
          <a:xfrm>
            <a:off x="2195736" y="113244"/>
            <a:ext cx="5184576" cy="651460"/>
          </a:xfrm>
          <a:prstGeom prst="rect">
            <a:avLst/>
          </a:prstGeom>
          <a:noFill/>
          <a:ln w="9525">
            <a:noFill/>
            <a:miter lim="800000"/>
            <a:headEnd/>
            <a:tailEnd/>
          </a:ln>
          <a:effectLst/>
        </p:spPr>
        <p:txBody>
          <a:bodyPr wrap="square" anchor="ctr">
            <a:spAutoFit/>
          </a:bodyPr>
          <a:lstStyle/>
          <a:p>
            <a:pPr marL="457200" indent="-457200" eaLnBrk="0" hangingPunct="0">
              <a:lnSpc>
                <a:spcPct val="150000"/>
              </a:lnSpc>
              <a:defRPr/>
            </a:pPr>
            <a:r>
              <a:rPr lang="en-US" altLang="zh-CN" sz="2800" dirty="0">
                <a:solidFill>
                  <a:srgbClr val="0000FF"/>
                </a:solidFill>
                <a:latin typeface="+mj-ea"/>
                <a:ea typeface="+mj-ea"/>
              </a:rPr>
              <a:t>1) </a:t>
            </a:r>
            <a:r>
              <a:rPr lang="zh-CN" altLang="en-US" sz="2800" dirty="0">
                <a:solidFill>
                  <a:srgbClr val="0000FF"/>
                </a:solidFill>
                <a:latin typeface="+mj-ea"/>
                <a:ea typeface="+mj-ea"/>
              </a:rPr>
              <a:t>气→液变化 </a:t>
            </a:r>
            <a:r>
              <a:rPr lang="en-US" altLang="zh-CN" sz="2800" dirty="0">
                <a:solidFill>
                  <a:srgbClr val="0000FF"/>
                </a:solidFill>
                <a:latin typeface="+mj-ea"/>
                <a:ea typeface="+mj-ea"/>
              </a:rPr>
              <a:t>-</a:t>
            </a:r>
            <a:r>
              <a:rPr lang="zh-CN" altLang="en-US" sz="2800" dirty="0">
                <a:solidFill>
                  <a:srgbClr val="0000FF"/>
                </a:solidFill>
                <a:latin typeface="+mj-ea"/>
                <a:ea typeface="+mj-ea"/>
              </a:rPr>
              <a:t> </a:t>
            </a:r>
            <a:r>
              <a:rPr lang="zh-CN" altLang="en-US" sz="2800" dirty="0">
                <a:solidFill>
                  <a:srgbClr val="0000FF"/>
                </a:solidFill>
                <a:latin typeface="+mj-ea"/>
                <a:ea typeface="+mj-ea"/>
                <a:sym typeface="Symbol" pitchFamily="18" charset="2"/>
              </a:rPr>
              <a:t>临界现象</a:t>
            </a:r>
          </a:p>
        </p:txBody>
      </p:sp>
      <p:sp>
        <p:nvSpPr>
          <p:cNvPr id="12" name="矩形 11"/>
          <p:cNvSpPr/>
          <p:nvPr/>
        </p:nvSpPr>
        <p:spPr bwMode="auto">
          <a:xfrm>
            <a:off x="-23002"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1" i="0" u="none" strike="noStrike" cap="none" normalizeH="0" baseline="0">
              <a:ln>
                <a:noFill/>
              </a:ln>
              <a:solidFill>
                <a:schemeClr val="tx1"/>
              </a:solidFill>
              <a:effectLst/>
              <a:latin typeface="Times New Roman" pitchFamily="18" charset="0"/>
              <a:ea typeface="宋体" pitchFamily="2" charset="-122"/>
            </a:endParaRPr>
          </a:p>
        </p:txBody>
      </p:sp>
      <p:sp>
        <p:nvSpPr>
          <p:cNvPr id="13" name="页脚占位符 1"/>
          <p:cNvSpPr>
            <a:spLocks noGrp="1"/>
          </p:cNvSpPr>
          <p:nvPr>
            <p:ph type="ftr" sz="quarter" idx="10"/>
          </p:nvPr>
        </p:nvSpPr>
        <p:spPr>
          <a:xfrm>
            <a:off x="0" y="6553200"/>
            <a:ext cx="457200" cy="228600"/>
          </a:xfrm>
        </p:spPr>
        <p:txBody>
          <a:bodyPr/>
          <a:lstStyle/>
          <a:p>
            <a:pPr>
              <a:defRPr/>
            </a:pPr>
            <a:fld id="{F1DC486F-0984-4F50-8590-69C2C6FFAA9B}" type="slidenum">
              <a:rPr lang="zh-CN" altLang="en-US" sz="1400" smtClean="0"/>
              <a:pPr>
                <a:defRPr/>
              </a:pPr>
              <a:t>47</a:t>
            </a:fld>
            <a:endParaRPr lang="en-US" altLang="zh-CN" sz="1400"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98136" name="Group 120"/>
          <p:cNvGraphicFramePr>
            <a:graphicFrameLocks noGrp="1"/>
          </p:cNvGraphicFramePr>
          <p:nvPr>
            <p:extLst>
              <p:ext uri="{D42A27DB-BD31-4B8C-83A1-F6EECF244321}">
                <p14:modId xmlns:p14="http://schemas.microsoft.com/office/powerpoint/2010/main" val="2054608380"/>
              </p:ext>
            </p:extLst>
          </p:nvPr>
        </p:nvGraphicFramePr>
        <p:xfrm>
          <a:off x="467544" y="1759360"/>
          <a:ext cx="8136135" cy="4693976"/>
        </p:xfrm>
        <a:graphic>
          <a:graphicData uri="http://schemas.openxmlformats.org/drawingml/2006/table">
            <a:tbl>
              <a:tblPr/>
              <a:tblGrid>
                <a:gridCol w="527342">
                  <a:extLst>
                    <a:ext uri="{9D8B030D-6E8A-4147-A177-3AD203B41FA5}">
                      <a16:colId xmlns:a16="http://schemas.microsoft.com/office/drawing/2014/main" val="20000"/>
                    </a:ext>
                  </a:extLst>
                </a:gridCol>
                <a:gridCol w="1130019">
                  <a:extLst>
                    <a:ext uri="{9D8B030D-6E8A-4147-A177-3AD203B41FA5}">
                      <a16:colId xmlns:a16="http://schemas.microsoft.com/office/drawing/2014/main" val="20001"/>
                    </a:ext>
                  </a:extLst>
                </a:gridCol>
                <a:gridCol w="1597963">
                  <a:extLst>
                    <a:ext uri="{9D8B030D-6E8A-4147-A177-3AD203B41FA5}">
                      <a16:colId xmlns:a16="http://schemas.microsoft.com/office/drawing/2014/main" val="20002"/>
                    </a:ext>
                  </a:extLst>
                </a:gridCol>
                <a:gridCol w="1625489">
                  <a:extLst>
                    <a:ext uri="{9D8B030D-6E8A-4147-A177-3AD203B41FA5}">
                      <a16:colId xmlns:a16="http://schemas.microsoft.com/office/drawing/2014/main" val="20003"/>
                    </a:ext>
                  </a:extLst>
                </a:gridCol>
                <a:gridCol w="1628386">
                  <a:extLst>
                    <a:ext uri="{9D8B030D-6E8A-4147-A177-3AD203B41FA5}">
                      <a16:colId xmlns:a16="http://schemas.microsoft.com/office/drawing/2014/main" val="20004"/>
                    </a:ext>
                  </a:extLst>
                </a:gridCol>
                <a:gridCol w="1626936">
                  <a:extLst>
                    <a:ext uri="{9D8B030D-6E8A-4147-A177-3AD203B41FA5}">
                      <a16:colId xmlns:a16="http://schemas.microsoft.com/office/drawing/2014/main" val="20005"/>
                    </a:ext>
                  </a:extLst>
                </a:gridCol>
              </a:tblGrid>
              <a:tr h="273247">
                <a:tc gridSpan="2">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zh-CN" altLang="en-US" sz="1600" b="1" i="0" u="none" strike="noStrike" cap="none" normalizeH="0" baseline="0" dirty="0">
                          <a:ln>
                            <a:noFill/>
                          </a:ln>
                          <a:solidFill>
                            <a:schemeClr val="tx1"/>
                          </a:solidFill>
                          <a:effectLst/>
                          <a:latin typeface="Arial" panose="020B0604020202020204" pitchFamily="34" charset="0"/>
                          <a:ea typeface="+mj-ea"/>
                          <a:cs typeface="Arial" panose="020B0604020202020204" pitchFamily="34" charset="0"/>
                        </a:rPr>
                        <a:t>物      质</a:t>
                      </a:r>
                    </a:p>
                  </a:txBody>
                  <a:tcPr marL="84406" marR="84406" marT="45722" marB="45722" anchor="ctr" horzOverflow="overflow">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1600" b="1" i="1" u="none" strike="noStrike" cap="none" normalizeH="0" baseline="0" dirty="0">
                          <a:ln>
                            <a:noFill/>
                          </a:ln>
                          <a:solidFill>
                            <a:schemeClr val="tx1"/>
                          </a:solidFill>
                          <a:effectLst/>
                          <a:latin typeface="Arial" panose="020B0604020202020204" pitchFamily="34" charset="0"/>
                          <a:ea typeface="+mj-ea"/>
                          <a:cs typeface="Arial" panose="020B0604020202020204" pitchFamily="34" charset="0"/>
                        </a:rPr>
                        <a:t>T</a:t>
                      </a:r>
                      <a:r>
                        <a:rPr kumimoji="1" lang="en-US" altLang="zh-CN" sz="1600" b="1" i="0" u="none" strike="noStrike" cap="none" normalizeH="0" baseline="-25000" dirty="0">
                          <a:ln>
                            <a:noFill/>
                          </a:ln>
                          <a:solidFill>
                            <a:schemeClr val="tx1"/>
                          </a:solidFill>
                          <a:effectLst/>
                          <a:latin typeface="Arial" panose="020B0604020202020204" pitchFamily="34" charset="0"/>
                          <a:ea typeface="+mj-ea"/>
                          <a:cs typeface="Arial" panose="020B0604020202020204" pitchFamily="34" charset="0"/>
                        </a:rPr>
                        <a:t>b</a:t>
                      </a:r>
                      <a:r>
                        <a:rPr kumimoji="1" lang="en-US" altLang="zh-CN" sz="1600" b="1" i="0" u="none" strike="noStrike" cap="none" normalizeH="0" baseline="0" dirty="0">
                          <a:ln>
                            <a:noFill/>
                          </a:ln>
                          <a:solidFill>
                            <a:schemeClr val="tx1"/>
                          </a:solidFill>
                          <a:effectLst/>
                          <a:latin typeface="Arial" panose="020B0604020202020204" pitchFamily="34" charset="0"/>
                          <a:ea typeface="+mj-ea"/>
                          <a:cs typeface="Arial" panose="020B0604020202020204" pitchFamily="34" charset="0"/>
                        </a:rPr>
                        <a:t>/K</a:t>
                      </a:r>
                    </a:p>
                  </a:txBody>
                  <a:tcPr marL="84406" marR="84406" marT="45722" marB="4572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1600" b="1" i="1" u="none" strike="noStrike" cap="none" normalizeH="0" baseline="0">
                          <a:ln>
                            <a:noFill/>
                          </a:ln>
                          <a:solidFill>
                            <a:schemeClr val="tx1"/>
                          </a:solidFill>
                          <a:effectLst/>
                          <a:latin typeface="Arial" panose="020B0604020202020204" pitchFamily="34" charset="0"/>
                          <a:ea typeface="+mj-ea"/>
                          <a:cs typeface="Arial" panose="020B0604020202020204" pitchFamily="34" charset="0"/>
                        </a:rPr>
                        <a:t>T</a:t>
                      </a:r>
                      <a:r>
                        <a:rPr kumimoji="1" lang="en-US" altLang="zh-CN" sz="1600" b="1" i="0" u="none" strike="noStrike" cap="none" normalizeH="0" baseline="-25000">
                          <a:ln>
                            <a:noFill/>
                          </a:ln>
                          <a:solidFill>
                            <a:schemeClr val="tx1"/>
                          </a:solidFill>
                          <a:effectLst/>
                          <a:latin typeface="Arial" panose="020B0604020202020204" pitchFamily="34" charset="0"/>
                          <a:ea typeface="+mj-ea"/>
                          <a:cs typeface="Arial" panose="020B0604020202020204" pitchFamily="34" charset="0"/>
                        </a:rPr>
                        <a:t>c</a:t>
                      </a:r>
                      <a:r>
                        <a:rPr kumimoji="1" lang="en-US" altLang="zh-CN" sz="1600" b="1" i="0" u="none" strike="noStrike" cap="none" normalizeH="0" baseline="0">
                          <a:ln>
                            <a:noFill/>
                          </a:ln>
                          <a:solidFill>
                            <a:schemeClr val="tx1"/>
                          </a:solidFill>
                          <a:effectLst/>
                          <a:latin typeface="Arial" panose="020B0604020202020204" pitchFamily="34" charset="0"/>
                          <a:ea typeface="+mj-ea"/>
                          <a:cs typeface="Arial" panose="020B0604020202020204" pitchFamily="34" charset="0"/>
                        </a:rPr>
                        <a:t>/K</a:t>
                      </a:r>
                    </a:p>
                  </a:txBody>
                  <a:tcPr marL="84406" marR="84406" marT="45722" marB="4572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1600" b="1" i="1" u="none" strike="noStrike" cap="none" normalizeH="0" baseline="0">
                          <a:ln>
                            <a:noFill/>
                          </a:ln>
                          <a:solidFill>
                            <a:schemeClr val="tx1"/>
                          </a:solidFill>
                          <a:effectLst/>
                          <a:latin typeface="Arial" panose="020B0604020202020204" pitchFamily="34" charset="0"/>
                          <a:ea typeface="+mj-ea"/>
                          <a:cs typeface="Arial" panose="020B0604020202020204" pitchFamily="34" charset="0"/>
                        </a:rPr>
                        <a:t>p</a:t>
                      </a:r>
                      <a:r>
                        <a:rPr kumimoji="1" lang="en-US" altLang="zh-CN" sz="1600" b="1" i="0" u="none" strike="noStrike" cap="none" normalizeH="0" baseline="-25000">
                          <a:ln>
                            <a:noFill/>
                          </a:ln>
                          <a:solidFill>
                            <a:schemeClr val="tx1"/>
                          </a:solidFill>
                          <a:effectLst/>
                          <a:latin typeface="Arial" panose="020B0604020202020204" pitchFamily="34" charset="0"/>
                          <a:ea typeface="+mj-ea"/>
                          <a:cs typeface="Arial" panose="020B0604020202020204" pitchFamily="34" charset="0"/>
                        </a:rPr>
                        <a:t>c</a:t>
                      </a:r>
                      <a:r>
                        <a:rPr kumimoji="1" lang="en-US" altLang="zh-CN" sz="1600" b="1" i="0" u="none" strike="noStrike" cap="none" normalizeH="0" baseline="0">
                          <a:ln>
                            <a:noFill/>
                          </a:ln>
                          <a:solidFill>
                            <a:schemeClr val="tx1"/>
                          </a:solidFill>
                          <a:effectLst/>
                          <a:latin typeface="Arial" panose="020B0604020202020204" pitchFamily="34" charset="0"/>
                          <a:ea typeface="+mj-ea"/>
                          <a:cs typeface="Arial" panose="020B0604020202020204" pitchFamily="34" charset="0"/>
                        </a:rPr>
                        <a:t>/1</a:t>
                      </a:r>
                      <a:r>
                        <a:rPr kumimoji="1" lang="en-US" altLang="zh-CN" sz="1600" b="1" i="0" u="none" strike="noStrike" cap="none" normalizeH="0" baseline="0">
                          <a:ln>
                            <a:noFill/>
                          </a:ln>
                          <a:solidFill>
                            <a:schemeClr val="tx1"/>
                          </a:solidFill>
                          <a:effectLst/>
                          <a:latin typeface="Arial" panose="020B0604020202020204" pitchFamily="34" charset="0"/>
                          <a:ea typeface="+mj-ea"/>
                          <a:cs typeface="Arial" panose="020B0604020202020204" pitchFamily="34" charset="0"/>
                          <a:sym typeface="Symbol" pitchFamily="18" charset="2"/>
                        </a:rPr>
                        <a:t>10</a:t>
                      </a:r>
                      <a:r>
                        <a:rPr kumimoji="1" lang="en-US" altLang="zh-CN" sz="1600" b="1" i="0" u="none" strike="noStrike" cap="none" normalizeH="0" baseline="30000">
                          <a:ln>
                            <a:noFill/>
                          </a:ln>
                          <a:solidFill>
                            <a:schemeClr val="tx1"/>
                          </a:solidFill>
                          <a:effectLst/>
                          <a:latin typeface="Arial" panose="020B0604020202020204" pitchFamily="34" charset="0"/>
                          <a:ea typeface="+mj-ea"/>
                          <a:cs typeface="Arial" panose="020B0604020202020204" pitchFamily="34" charset="0"/>
                          <a:sym typeface="Symbol" pitchFamily="18" charset="2"/>
                        </a:rPr>
                        <a:t>5</a:t>
                      </a:r>
                      <a:r>
                        <a:rPr kumimoji="1" lang="en-US" altLang="zh-CN" sz="1600" b="1" i="0" u="none" strike="noStrike" cap="none" normalizeH="0" baseline="0">
                          <a:ln>
                            <a:noFill/>
                          </a:ln>
                          <a:solidFill>
                            <a:schemeClr val="tx1"/>
                          </a:solidFill>
                          <a:effectLst/>
                          <a:latin typeface="Arial" panose="020B0604020202020204" pitchFamily="34" charset="0"/>
                          <a:ea typeface="+mj-ea"/>
                          <a:cs typeface="Arial" panose="020B0604020202020204" pitchFamily="34" charset="0"/>
                          <a:sym typeface="Symbol" pitchFamily="18" charset="2"/>
                        </a:rPr>
                        <a:t>Pa</a:t>
                      </a:r>
                      <a:endParaRPr kumimoji="1" lang="en-US" altLang="zh-CN" sz="1600" b="1" i="0" u="none" strike="noStrike" cap="none" normalizeH="0" baseline="30000">
                        <a:ln>
                          <a:noFill/>
                        </a:ln>
                        <a:solidFill>
                          <a:schemeClr val="tx1"/>
                        </a:solidFill>
                        <a:effectLst/>
                        <a:latin typeface="Arial" panose="020B0604020202020204" pitchFamily="34" charset="0"/>
                        <a:ea typeface="+mj-ea"/>
                        <a:cs typeface="Arial" panose="020B0604020202020204" pitchFamily="34" charset="0"/>
                      </a:endParaRPr>
                    </a:p>
                  </a:txBody>
                  <a:tcPr marL="84406" marR="84406" marT="45722" marB="4572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1600" b="1" i="1" u="none" strike="noStrike" cap="none" normalizeH="0" baseline="0">
                          <a:ln>
                            <a:noFill/>
                          </a:ln>
                          <a:solidFill>
                            <a:schemeClr val="tx1"/>
                          </a:solidFill>
                          <a:effectLst/>
                          <a:latin typeface="Arial" panose="020B0604020202020204" pitchFamily="34" charset="0"/>
                          <a:ea typeface="+mj-ea"/>
                          <a:cs typeface="Arial" panose="020B0604020202020204" pitchFamily="34" charset="0"/>
                        </a:rPr>
                        <a:t>V</a:t>
                      </a:r>
                      <a:r>
                        <a:rPr kumimoji="1" lang="en-US" altLang="zh-CN" sz="1600" b="1" i="0" u="none" strike="noStrike" cap="none" normalizeH="0" baseline="-25000">
                          <a:ln>
                            <a:noFill/>
                          </a:ln>
                          <a:solidFill>
                            <a:schemeClr val="tx1"/>
                          </a:solidFill>
                          <a:effectLst/>
                          <a:latin typeface="Arial" panose="020B0604020202020204" pitchFamily="34" charset="0"/>
                          <a:ea typeface="+mj-ea"/>
                          <a:cs typeface="Arial" panose="020B0604020202020204" pitchFamily="34" charset="0"/>
                        </a:rPr>
                        <a:t>c</a:t>
                      </a:r>
                      <a:r>
                        <a:rPr kumimoji="1" lang="en-US" altLang="zh-CN" sz="1600" b="1" i="0" u="none" strike="noStrike" cap="none" normalizeH="0" baseline="0">
                          <a:ln>
                            <a:noFill/>
                          </a:ln>
                          <a:solidFill>
                            <a:schemeClr val="tx1"/>
                          </a:solidFill>
                          <a:effectLst/>
                          <a:latin typeface="Arial" panose="020B0604020202020204" pitchFamily="34" charset="0"/>
                          <a:ea typeface="+mj-ea"/>
                          <a:cs typeface="Arial" panose="020B0604020202020204" pitchFamily="34" charset="0"/>
                        </a:rPr>
                        <a:t>/(cm</a:t>
                      </a:r>
                      <a:r>
                        <a:rPr kumimoji="1" lang="en-US" altLang="zh-CN" sz="1600" b="1" i="0" u="none" strike="noStrike" cap="none" normalizeH="0" baseline="30000">
                          <a:ln>
                            <a:noFill/>
                          </a:ln>
                          <a:solidFill>
                            <a:schemeClr val="tx1"/>
                          </a:solidFill>
                          <a:effectLst/>
                          <a:latin typeface="Arial" panose="020B0604020202020204" pitchFamily="34" charset="0"/>
                          <a:ea typeface="+mj-ea"/>
                          <a:cs typeface="Arial" panose="020B0604020202020204" pitchFamily="34" charset="0"/>
                        </a:rPr>
                        <a:t>3</a:t>
                      </a:r>
                      <a:r>
                        <a:rPr kumimoji="1" lang="en-US" altLang="zh-CN" sz="1600" b="1" i="0" u="none" strike="noStrike" cap="none" normalizeH="0" baseline="30000">
                          <a:ln>
                            <a:noFill/>
                          </a:ln>
                          <a:solidFill>
                            <a:schemeClr val="tx1"/>
                          </a:solidFill>
                          <a:effectLst/>
                          <a:latin typeface="Arial" panose="020B0604020202020204" pitchFamily="34" charset="0"/>
                          <a:ea typeface="+mj-ea"/>
                          <a:cs typeface="Arial" panose="020B0604020202020204" pitchFamily="34" charset="0"/>
                          <a:sym typeface="Symbol" pitchFamily="18" charset="2"/>
                        </a:rPr>
                        <a:t></a:t>
                      </a:r>
                      <a:r>
                        <a:rPr kumimoji="1" lang="en-US" altLang="zh-CN" sz="1600" b="1" i="0" u="none" strike="noStrike" cap="none" normalizeH="0" baseline="0">
                          <a:ln>
                            <a:noFill/>
                          </a:ln>
                          <a:solidFill>
                            <a:schemeClr val="tx1"/>
                          </a:solidFill>
                          <a:effectLst/>
                          <a:latin typeface="Arial" panose="020B0604020202020204" pitchFamily="34" charset="0"/>
                          <a:ea typeface="+mj-ea"/>
                          <a:cs typeface="Arial" panose="020B0604020202020204" pitchFamily="34" charset="0"/>
                        </a:rPr>
                        <a:t>mol</a:t>
                      </a:r>
                      <a:r>
                        <a:rPr kumimoji="1" lang="en-US" altLang="zh-CN" sz="1600" b="1" i="0" u="none" strike="noStrike" cap="none" normalizeH="0" baseline="30000">
                          <a:ln>
                            <a:noFill/>
                          </a:ln>
                          <a:solidFill>
                            <a:schemeClr val="tx1"/>
                          </a:solidFill>
                          <a:effectLst/>
                          <a:latin typeface="Arial" panose="020B0604020202020204" pitchFamily="34" charset="0"/>
                          <a:ea typeface="+mj-ea"/>
                          <a:cs typeface="Arial" panose="020B0604020202020204" pitchFamily="34" charset="0"/>
                          <a:sym typeface="Symbol" pitchFamily="18" charset="2"/>
                        </a:rPr>
                        <a:t></a:t>
                      </a:r>
                      <a:r>
                        <a:rPr kumimoji="1" lang="en-US" altLang="zh-CN" sz="1600" b="1" i="0" u="none" strike="noStrike" cap="none" normalizeH="0" baseline="30000">
                          <a:ln>
                            <a:noFill/>
                          </a:ln>
                          <a:solidFill>
                            <a:schemeClr val="tx1"/>
                          </a:solidFill>
                          <a:effectLst/>
                          <a:latin typeface="Arial" panose="020B0604020202020204" pitchFamily="34" charset="0"/>
                          <a:ea typeface="+mj-ea"/>
                          <a:cs typeface="Arial" panose="020B0604020202020204" pitchFamily="34" charset="0"/>
                        </a:rPr>
                        <a:t>1</a:t>
                      </a:r>
                      <a:r>
                        <a:rPr kumimoji="1" lang="en-US" altLang="zh-CN" sz="1600" b="1" i="0" u="none" strike="noStrike" cap="none" normalizeH="0" baseline="0">
                          <a:ln>
                            <a:noFill/>
                          </a:ln>
                          <a:solidFill>
                            <a:schemeClr val="tx1"/>
                          </a:solidFill>
                          <a:effectLst/>
                          <a:latin typeface="Arial" panose="020B0604020202020204" pitchFamily="34" charset="0"/>
                          <a:ea typeface="+mj-ea"/>
                          <a:cs typeface="Arial" panose="020B0604020202020204" pitchFamily="34" charset="0"/>
                        </a:rPr>
                        <a:t>)</a:t>
                      </a:r>
                    </a:p>
                  </a:txBody>
                  <a:tcPr marL="84406" marR="84406" marT="45722" marB="45722" anchor="ctr" horzOverflow="overflow">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73247">
                <a:tc rowSpan="5">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zh-CN" altLang="en-US" sz="1600" b="1" i="0" u="none" strike="noStrike" cap="none" normalizeH="0" baseline="0">
                          <a:ln>
                            <a:noFill/>
                          </a:ln>
                          <a:solidFill>
                            <a:schemeClr val="tx1"/>
                          </a:solidFill>
                          <a:effectLst/>
                          <a:latin typeface="Arial" panose="020B0604020202020204" pitchFamily="34" charset="0"/>
                          <a:ea typeface="+mj-ea"/>
                          <a:cs typeface="Arial" panose="020B0604020202020204" pitchFamily="34" charset="0"/>
                        </a:rPr>
                        <a:t>永久气体</a:t>
                      </a:r>
                    </a:p>
                  </a:txBody>
                  <a:tcPr marL="84406" marR="84406" marT="45722" marB="45722" anchor="ctr" horzOverflow="overflow">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1600" b="1" i="0" u="none" strike="noStrike" cap="none" normalizeH="0" baseline="0" dirty="0">
                          <a:ln>
                            <a:noFill/>
                          </a:ln>
                          <a:solidFill>
                            <a:schemeClr val="tx1"/>
                          </a:solidFill>
                          <a:effectLst/>
                          <a:latin typeface="Arial" panose="020B0604020202020204" pitchFamily="34" charset="0"/>
                          <a:ea typeface="+mj-ea"/>
                          <a:cs typeface="Arial" panose="020B0604020202020204" pitchFamily="34" charset="0"/>
                        </a:rPr>
                        <a:t>He</a:t>
                      </a:r>
                    </a:p>
                  </a:txBody>
                  <a:tcPr marL="84406" marR="84406" marT="45722" marB="4572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1600" b="1" i="0" u="none" strike="noStrike" cap="none" normalizeH="0" baseline="0">
                          <a:ln>
                            <a:noFill/>
                          </a:ln>
                          <a:solidFill>
                            <a:schemeClr val="tx1"/>
                          </a:solidFill>
                          <a:effectLst/>
                          <a:latin typeface="Arial" panose="020B0604020202020204" pitchFamily="34" charset="0"/>
                          <a:ea typeface="+mj-ea"/>
                          <a:cs typeface="Arial" panose="020B0604020202020204" pitchFamily="34" charset="0"/>
                        </a:rPr>
                        <a:t>4.2</a:t>
                      </a:r>
                    </a:p>
                  </a:txBody>
                  <a:tcPr marL="84406" marR="84406" marT="45722" marB="4572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1600" b="1" i="0" u="none" strike="noStrike" cap="none" normalizeH="0" baseline="0">
                          <a:ln>
                            <a:noFill/>
                          </a:ln>
                          <a:solidFill>
                            <a:schemeClr val="tx1"/>
                          </a:solidFill>
                          <a:effectLst/>
                          <a:latin typeface="Arial" panose="020B0604020202020204" pitchFamily="34" charset="0"/>
                          <a:ea typeface="+mj-ea"/>
                          <a:cs typeface="Arial" panose="020B0604020202020204" pitchFamily="34" charset="0"/>
                        </a:rPr>
                        <a:t>5.2</a:t>
                      </a:r>
                    </a:p>
                  </a:txBody>
                  <a:tcPr marL="84406" marR="84406" marT="45722" marB="4572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1600" b="1" i="0" u="none" strike="noStrike" cap="none" normalizeH="0" baseline="0">
                          <a:ln>
                            <a:noFill/>
                          </a:ln>
                          <a:solidFill>
                            <a:schemeClr val="tx1"/>
                          </a:solidFill>
                          <a:effectLst/>
                          <a:latin typeface="Arial" panose="020B0604020202020204" pitchFamily="34" charset="0"/>
                          <a:ea typeface="+mj-ea"/>
                          <a:cs typeface="Arial" panose="020B0604020202020204" pitchFamily="34" charset="0"/>
                        </a:rPr>
                        <a:t>2.29</a:t>
                      </a:r>
                    </a:p>
                  </a:txBody>
                  <a:tcPr marL="84406" marR="84406" marT="45722" marB="4572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1600" b="1" i="0" u="none" strike="noStrike" cap="none" normalizeH="0" baseline="0">
                          <a:ln>
                            <a:noFill/>
                          </a:ln>
                          <a:solidFill>
                            <a:schemeClr val="tx1"/>
                          </a:solidFill>
                          <a:effectLst/>
                          <a:latin typeface="Arial" panose="020B0604020202020204" pitchFamily="34" charset="0"/>
                          <a:ea typeface="+mj-ea"/>
                          <a:cs typeface="Arial" panose="020B0604020202020204" pitchFamily="34" charset="0"/>
                        </a:rPr>
                        <a:t>57.8</a:t>
                      </a:r>
                    </a:p>
                  </a:txBody>
                  <a:tcPr marL="84406" marR="84406" marT="45722" marB="45722" anchor="ctr" horzOverflow="overflow">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73247">
                <a:tc vMerge="1">
                  <a:txBody>
                    <a:bodyPr/>
                    <a:lstStyle/>
                    <a:p>
                      <a:endParaRPr lang="zh-CN" altLang="en-US"/>
                    </a:p>
                  </a:txBody>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1600" b="1" i="0" u="none" strike="noStrike" cap="none" normalizeH="0" baseline="0">
                          <a:ln>
                            <a:noFill/>
                          </a:ln>
                          <a:solidFill>
                            <a:schemeClr val="tx1"/>
                          </a:solidFill>
                          <a:effectLst/>
                          <a:latin typeface="Arial" panose="020B0604020202020204" pitchFamily="34" charset="0"/>
                          <a:ea typeface="+mj-ea"/>
                          <a:cs typeface="Arial" panose="020B0604020202020204" pitchFamily="34" charset="0"/>
                        </a:rPr>
                        <a:t>H</a:t>
                      </a:r>
                      <a:r>
                        <a:rPr kumimoji="1" lang="en-US" altLang="zh-CN" sz="1600" b="1" i="0" u="none" strike="noStrike" cap="none" normalizeH="0" baseline="-25000">
                          <a:ln>
                            <a:noFill/>
                          </a:ln>
                          <a:solidFill>
                            <a:schemeClr val="tx1"/>
                          </a:solidFill>
                          <a:effectLst/>
                          <a:latin typeface="Arial" panose="020B0604020202020204" pitchFamily="34" charset="0"/>
                          <a:ea typeface="+mj-ea"/>
                          <a:cs typeface="Arial" panose="020B0604020202020204" pitchFamily="34" charset="0"/>
                        </a:rPr>
                        <a:t>2</a:t>
                      </a:r>
                    </a:p>
                  </a:txBody>
                  <a:tcPr marL="84406" marR="84406" marT="45722" marB="4572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1600" b="1" i="0" u="none" strike="noStrike" cap="none" normalizeH="0" baseline="0">
                          <a:ln>
                            <a:noFill/>
                          </a:ln>
                          <a:solidFill>
                            <a:schemeClr val="tx1"/>
                          </a:solidFill>
                          <a:effectLst/>
                          <a:latin typeface="Arial" panose="020B0604020202020204" pitchFamily="34" charset="0"/>
                          <a:ea typeface="+mj-ea"/>
                          <a:cs typeface="Arial" panose="020B0604020202020204" pitchFamily="34" charset="0"/>
                        </a:rPr>
                        <a:t>20.4</a:t>
                      </a:r>
                    </a:p>
                  </a:txBody>
                  <a:tcPr marL="84406" marR="84406" marT="45722" marB="4572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1600" b="1" i="0" u="none" strike="noStrike" cap="none" normalizeH="0" baseline="0">
                          <a:ln>
                            <a:noFill/>
                          </a:ln>
                          <a:solidFill>
                            <a:schemeClr val="tx1"/>
                          </a:solidFill>
                          <a:effectLst/>
                          <a:latin typeface="Arial" panose="020B0604020202020204" pitchFamily="34" charset="0"/>
                          <a:ea typeface="+mj-ea"/>
                          <a:cs typeface="Arial" panose="020B0604020202020204" pitchFamily="34" charset="0"/>
                        </a:rPr>
                        <a:t>33.0</a:t>
                      </a:r>
                    </a:p>
                  </a:txBody>
                  <a:tcPr marL="84406" marR="84406" marT="45722" marB="4572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1600" b="1" i="0" u="none" strike="noStrike" cap="none" normalizeH="0" baseline="0">
                          <a:ln>
                            <a:noFill/>
                          </a:ln>
                          <a:solidFill>
                            <a:schemeClr val="tx1"/>
                          </a:solidFill>
                          <a:effectLst/>
                          <a:latin typeface="Arial" panose="020B0604020202020204" pitchFamily="34" charset="0"/>
                          <a:ea typeface="+mj-ea"/>
                          <a:cs typeface="Arial" panose="020B0604020202020204" pitchFamily="34" charset="0"/>
                        </a:rPr>
                        <a:t>12.94</a:t>
                      </a:r>
                    </a:p>
                  </a:txBody>
                  <a:tcPr marL="84406" marR="84406" marT="45722" marB="4572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1600" b="1" i="0" u="none" strike="noStrike" cap="none" normalizeH="0" baseline="0">
                          <a:ln>
                            <a:noFill/>
                          </a:ln>
                          <a:solidFill>
                            <a:schemeClr val="tx1"/>
                          </a:solidFill>
                          <a:effectLst/>
                          <a:latin typeface="Arial" panose="020B0604020202020204" pitchFamily="34" charset="0"/>
                          <a:ea typeface="+mj-ea"/>
                          <a:cs typeface="Arial" panose="020B0604020202020204" pitchFamily="34" charset="0"/>
                        </a:rPr>
                        <a:t>65.5</a:t>
                      </a:r>
                    </a:p>
                  </a:txBody>
                  <a:tcPr marL="84406" marR="84406" marT="45722" marB="45722" anchor="ctr" horzOverflow="overflow">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73247">
                <a:tc vMerge="1">
                  <a:txBody>
                    <a:bodyPr/>
                    <a:lstStyle/>
                    <a:p>
                      <a:endParaRPr lang="zh-CN" altLang="en-US"/>
                    </a:p>
                  </a:txBody>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1600" b="1" i="0" u="none" strike="noStrike" cap="none" normalizeH="0" baseline="0">
                          <a:ln>
                            <a:noFill/>
                          </a:ln>
                          <a:solidFill>
                            <a:schemeClr val="tx1"/>
                          </a:solidFill>
                          <a:effectLst/>
                          <a:latin typeface="Arial" panose="020B0604020202020204" pitchFamily="34" charset="0"/>
                          <a:ea typeface="+mj-ea"/>
                          <a:cs typeface="Arial" panose="020B0604020202020204" pitchFamily="34" charset="0"/>
                        </a:rPr>
                        <a:t>N</a:t>
                      </a:r>
                      <a:r>
                        <a:rPr kumimoji="1" lang="en-US" altLang="zh-CN" sz="1600" b="1" i="0" u="none" strike="noStrike" cap="none" normalizeH="0" baseline="-25000">
                          <a:ln>
                            <a:noFill/>
                          </a:ln>
                          <a:solidFill>
                            <a:schemeClr val="tx1"/>
                          </a:solidFill>
                          <a:effectLst/>
                          <a:latin typeface="Arial" panose="020B0604020202020204" pitchFamily="34" charset="0"/>
                          <a:ea typeface="+mj-ea"/>
                          <a:cs typeface="Arial" panose="020B0604020202020204" pitchFamily="34" charset="0"/>
                        </a:rPr>
                        <a:t>2</a:t>
                      </a:r>
                    </a:p>
                  </a:txBody>
                  <a:tcPr marL="84406" marR="84406" marT="45722" marB="4572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1600" b="1" i="0" u="none" strike="noStrike" cap="none" normalizeH="0" baseline="0">
                          <a:ln>
                            <a:noFill/>
                          </a:ln>
                          <a:solidFill>
                            <a:schemeClr val="tx1"/>
                          </a:solidFill>
                          <a:effectLst/>
                          <a:latin typeface="Arial" panose="020B0604020202020204" pitchFamily="34" charset="0"/>
                          <a:ea typeface="+mj-ea"/>
                          <a:cs typeface="Arial" panose="020B0604020202020204" pitchFamily="34" charset="0"/>
                        </a:rPr>
                        <a:t>77.3</a:t>
                      </a:r>
                    </a:p>
                  </a:txBody>
                  <a:tcPr marL="84406" marR="84406" marT="45722" marB="4572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1600" b="1" i="0" u="none" strike="noStrike" cap="none" normalizeH="0" baseline="0">
                          <a:ln>
                            <a:noFill/>
                          </a:ln>
                          <a:solidFill>
                            <a:schemeClr val="tx1"/>
                          </a:solidFill>
                          <a:effectLst/>
                          <a:latin typeface="Arial" panose="020B0604020202020204" pitchFamily="34" charset="0"/>
                          <a:ea typeface="+mj-ea"/>
                          <a:cs typeface="Arial" panose="020B0604020202020204" pitchFamily="34" charset="0"/>
                        </a:rPr>
                        <a:t>126.3</a:t>
                      </a:r>
                    </a:p>
                  </a:txBody>
                  <a:tcPr marL="84406" marR="84406" marT="45722" marB="4572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1600" b="1" i="0" u="none" strike="noStrike" cap="none" normalizeH="0" baseline="0">
                          <a:ln>
                            <a:noFill/>
                          </a:ln>
                          <a:solidFill>
                            <a:schemeClr val="tx1"/>
                          </a:solidFill>
                          <a:effectLst/>
                          <a:latin typeface="Arial" panose="020B0604020202020204" pitchFamily="34" charset="0"/>
                          <a:ea typeface="+mj-ea"/>
                          <a:cs typeface="Arial" panose="020B0604020202020204" pitchFamily="34" charset="0"/>
                        </a:rPr>
                        <a:t>33.98</a:t>
                      </a:r>
                    </a:p>
                  </a:txBody>
                  <a:tcPr marL="84406" marR="84406" marT="45722" marB="4572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1600" b="1" i="0" u="none" strike="noStrike" cap="none" normalizeH="0" baseline="0">
                          <a:ln>
                            <a:noFill/>
                          </a:ln>
                          <a:solidFill>
                            <a:schemeClr val="tx1"/>
                          </a:solidFill>
                          <a:effectLst/>
                          <a:latin typeface="Arial" panose="020B0604020202020204" pitchFamily="34" charset="0"/>
                          <a:ea typeface="+mj-ea"/>
                          <a:cs typeface="Arial" panose="020B0604020202020204" pitchFamily="34" charset="0"/>
                        </a:rPr>
                        <a:t>90.1</a:t>
                      </a:r>
                    </a:p>
                  </a:txBody>
                  <a:tcPr marL="84406" marR="84406" marT="45722" marB="45722" anchor="ctr" horzOverflow="overflow">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73247">
                <a:tc vMerge="1">
                  <a:txBody>
                    <a:bodyPr/>
                    <a:lstStyle/>
                    <a:p>
                      <a:endParaRPr lang="zh-CN" altLang="en-US"/>
                    </a:p>
                  </a:txBody>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1600" b="1" i="0" u="none" strike="noStrike" cap="none" normalizeH="0" baseline="0">
                          <a:ln>
                            <a:noFill/>
                          </a:ln>
                          <a:solidFill>
                            <a:schemeClr val="tx1"/>
                          </a:solidFill>
                          <a:effectLst/>
                          <a:latin typeface="Arial" panose="020B0604020202020204" pitchFamily="34" charset="0"/>
                          <a:ea typeface="+mj-ea"/>
                          <a:cs typeface="Arial" panose="020B0604020202020204" pitchFamily="34" charset="0"/>
                        </a:rPr>
                        <a:t>O</a:t>
                      </a:r>
                      <a:r>
                        <a:rPr kumimoji="1" lang="en-US" altLang="zh-CN" sz="1600" b="1" i="0" u="none" strike="noStrike" cap="none" normalizeH="0" baseline="-25000">
                          <a:ln>
                            <a:noFill/>
                          </a:ln>
                          <a:solidFill>
                            <a:schemeClr val="tx1"/>
                          </a:solidFill>
                          <a:effectLst/>
                          <a:latin typeface="Arial" panose="020B0604020202020204" pitchFamily="34" charset="0"/>
                          <a:ea typeface="+mj-ea"/>
                          <a:cs typeface="Arial" panose="020B0604020202020204" pitchFamily="34" charset="0"/>
                        </a:rPr>
                        <a:t>2</a:t>
                      </a:r>
                    </a:p>
                  </a:txBody>
                  <a:tcPr marL="84406" marR="84406" marT="45722" marB="4572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1600" b="1" i="0" u="none" strike="noStrike" cap="none" normalizeH="0" baseline="0">
                          <a:ln>
                            <a:noFill/>
                          </a:ln>
                          <a:solidFill>
                            <a:schemeClr val="tx1"/>
                          </a:solidFill>
                          <a:effectLst/>
                          <a:latin typeface="Arial" panose="020B0604020202020204" pitchFamily="34" charset="0"/>
                          <a:ea typeface="+mj-ea"/>
                          <a:cs typeface="Arial" panose="020B0604020202020204" pitchFamily="34" charset="0"/>
                        </a:rPr>
                        <a:t>90.2</a:t>
                      </a:r>
                    </a:p>
                  </a:txBody>
                  <a:tcPr marL="84406" marR="84406" marT="45722" marB="4572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1600" b="1" i="0" u="none" strike="noStrike" cap="none" normalizeH="0" baseline="0">
                          <a:ln>
                            <a:noFill/>
                          </a:ln>
                          <a:solidFill>
                            <a:schemeClr val="tx1"/>
                          </a:solidFill>
                          <a:effectLst/>
                          <a:latin typeface="Arial" panose="020B0604020202020204" pitchFamily="34" charset="0"/>
                          <a:ea typeface="+mj-ea"/>
                          <a:cs typeface="Arial" panose="020B0604020202020204" pitchFamily="34" charset="0"/>
                        </a:rPr>
                        <a:t>154.8</a:t>
                      </a:r>
                    </a:p>
                  </a:txBody>
                  <a:tcPr marL="84406" marR="84406" marT="45722" marB="4572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1600" b="1" i="0" u="none" strike="noStrike" cap="none" normalizeH="0" baseline="0">
                          <a:ln>
                            <a:noFill/>
                          </a:ln>
                          <a:solidFill>
                            <a:schemeClr val="tx1"/>
                          </a:solidFill>
                          <a:effectLst/>
                          <a:latin typeface="Arial" panose="020B0604020202020204" pitchFamily="34" charset="0"/>
                          <a:ea typeface="+mj-ea"/>
                          <a:cs typeface="Arial" panose="020B0604020202020204" pitchFamily="34" charset="0"/>
                        </a:rPr>
                        <a:t>50.79</a:t>
                      </a:r>
                    </a:p>
                  </a:txBody>
                  <a:tcPr marL="84406" marR="84406" marT="45722" marB="4572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1600" b="1" i="0" u="none" strike="noStrike" cap="none" normalizeH="0" baseline="0">
                          <a:ln>
                            <a:noFill/>
                          </a:ln>
                          <a:solidFill>
                            <a:schemeClr val="tx1"/>
                          </a:solidFill>
                          <a:effectLst/>
                          <a:latin typeface="Arial" panose="020B0604020202020204" pitchFamily="34" charset="0"/>
                          <a:ea typeface="+mj-ea"/>
                          <a:cs typeface="Arial" panose="020B0604020202020204" pitchFamily="34" charset="0"/>
                        </a:rPr>
                        <a:t>76.4</a:t>
                      </a:r>
                    </a:p>
                  </a:txBody>
                  <a:tcPr marL="84406" marR="84406" marT="45722" marB="45722" anchor="ctr" horzOverflow="overflow">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73247">
                <a:tc vMerge="1">
                  <a:txBody>
                    <a:bodyPr/>
                    <a:lstStyle/>
                    <a:p>
                      <a:endParaRPr lang="zh-CN" altLang="en-US"/>
                    </a:p>
                  </a:txBody>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1600" b="1" i="0" u="none" strike="noStrike" cap="none" normalizeH="0" baseline="0">
                          <a:ln>
                            <a:noFill/>
                          </a:ln>
                          <a:solidFill>
                            <a:schemeClr val="tx1"/>
                          </a:solidFill>
                          <a:effectLst/>
                          <a:latin typeface="Arial" panose="020B0604020202020204" pitchFamily="34" charset="0"/>
                          <a:ea typeface="+mj-ea"/>
                          <a:cs typeface="Arial" panose="020B0604020202020204" pitchFamily="34" charset="0"/>
                        </a:rPr>
                        <a:t>CH</a:t>
                      </a:r>
                      <a:r>
                        <a:rPr kumimoji="1" lang="en-US" altLang="zh-CN" sz="1600" b="1" i="0" u="none" strike="noStrike" cap="none" normalizeH="0" baseline="-25000">
                          <a:ln>
                            <a:noFill/>
                          </a:ln>
                          <a:solidFill>
                            <a:schemeClr val="tx1"/>
                          </a:solidFill>
                          <a:effectLst/>
                          <a:latin typeface="Arial" panose="020B0604020202020204" pitchFamily="34" charset="0"/>
                          <a:ea typeface="+mj-ea"/>
                          <a:cs typeface="Arial" panose="020B0604020202020204" pitchFamily="34" charset="0"/>
                        </a:rPr>
                        <a:t>4</a:t>
                      </a:r>
                    </a:p>
                  </a:txBody>
                  <a:tcPr marL="84406" marR="84406" marT="45722" marB="4572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1600" b="1" i="0" u="none" strike="noStrike" cap="none" normalizeH="0" baseline="0">
                          <a:ln>
                            <a:noFill/>
                          </a:ln>
                          <a:solidFill>
                            <a:schemeClr val="tx1"/>
                          </a:solidFill>
                          <a:effectLst/>
                          <a:latin typeface="Arial" panose="020B0604020202020204" pitchFamily="34" charset="0"/>
                          <a:ea typeface="+mj-ea"/>
                          <a:cs typeface="Arial" panose="020B0604020202020204" pitchFamily="34" charset="0"/>
                        </a:rPr>
                        <a:t>111.7</a:t>
                      </a:r>
                    </a:p>
                  </a:txBody>
                  <a:tcPr marL="84406" marR="84406" marT="45722" marB="4572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1600" b="1" i="0" u="none" strike="noStrike" cap="none" normalizeH="0" baseline="0">
                          <a:ln>
                            <a:noFill/>
                          </a:ln>
                          <a:solidFill>
                            <a:schemeClr val="tx1"/>
                          </a:solidFill>
                          <a:effectLst/>
                          <a:latin typeface="Arial" panose="020B0604020202020204" pitchFamily="34" charset="0"/>
                          <a:ea typeface="+mj-ea"/>
                          <a:cs typeface="Arial" panose="020B0604020202020204" pitchFamily="34" charset="0"/>
                        </a:rPr>
                        <a:t>190.6</a:t>
                      </a:r>
                    </a:p>
                  </a:txBody>
                  <a:tcPr marL="84406" marR="84406" marT="45722" marB="4572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1600" b="1" i="0" u="none" strike="noStrike" cap="none" normalizeH="0" baseline="0">
                          <a:ln>
                            <a:noFill/>
                          </a:ln>
                          <a:solidFill>
                            <a:schemeClr val="tx1"/>
                          </a:solidFill>
                          <a:effectLst/>
                          <a:latin typeface="Arial" panose="020B0604020202020204" pitchFamily="34" charset="0"/>
                          <a:ea typeface="+mj-ea"/>
                          <a:cs typeface="Arial" panose="020B0604020202020204" pitchFamily="34" charset="0"/>
                        </a:rPr>
                        <a:t>46.04</a:t>
                      </a:r>
                    </a:p>
                  </a:txBody>
                  <a:tcPr marL="84406" marR="84406" marT="45722" marB="4572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1600" b="1" i="0" u="none" strike="noStrike" cap="none" normalizeH="0" baseline="0">
                          <a:ln>
                            <a:noFill/>
                          </a:ln>
                          <a:solidFill>
                            <a:schemeClr val="tx1"/>
                          </a:solidFill>
                          <a:effectLst/>
                          <a:latin typeface="Arial" panose="020B0604020202020204" pitchFamily="34" charset="0"/>
                          <a:ea typeface="+mj-ea"/>
                          <a:cs typeface="Arial" panose="020B0604020202020204" pitchFamily="34" charset="0"/>
                        </a:rPr>
                        <a:t>99</a:t>
                      </a:r>
                    </a:p>
                  </a:txBody>
                  <a:tcPr marL="84406" marR="84406" marT="45722" marB="45722" anchor="ctr" horzOverflow="overflow">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73247">
                <a:tc rowSpan="4">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zh-CN" altLang="en-US" sz="1600" b="1" i="0" u="none" strike="noStrike" cap="none" normalizeH="0" baseline="0" dirty="0">
                          <a:ln>
                            <a:noFill/>
                          </a:ln>
                          <a:solidFill>
                            <a:schemeClr val="tx1"/>
                          </a:solidFill>
                          <a:effectLst/>
                          <a:latin typeface="Arial" panose="020B0604020202020204" pitchFamily="34" charset="0"/>
                          <a:ea typeface="+mj-ea"/>
                          <a:cs typeface="Arial" panose="020B0604020202020204" pitchFamily="34" charset="0"/>
                        </a:rPr>
                        <a:t>可凝聚气体</a:t>
                      </a:r>
                    </a:p>
                  </a:txBody>
                  <a:tcPr marL="84406" marR="84406" marT="45722" marB="45722" anchor="ctr" horzOverflow="overflow">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1600" b="1" i="0" u="none" strike="noStrike" cap="none" normalizeH="0" baseline="0">
                          <a:ln>
                            <a:noFill/>
                          </a:ln>
                          <a:solidFill>
                            <a:schemeClr val="tx1"/>
                          </a:solidFill>
                          <a:effectLst/>
                          <a:latin typeface="Arial" panose="020B0604020202020204" pitchFamily="34" charset="0"/>
                          <a:ea typeface="+mj-ea"/>
                          <a:cs typeface="Arial" panose="020B0604020202020204" pitchFamily="34" charset="0"/>
                        </a:rPr>
                        <a:t>CO</a:t>
                      </a:r>
                      <a:r>
                        <a:rPr kumimoji="1" lang="en-US" altLang="zh-CN" sz="1600" b="1" i="0" u="none" strike="noStrike" cap="none" normalizeH="0" baseline="-25000">
                          <a:ln>
                            <a:noFill/>
                          </a:ln>
                          <a:solidFill>
                            <a:schemeClr val="tx1"/>
                          </a:solidFill>
                          <a:effectLst/>
                          <a:latin typeface="Arial" panose="020B0604020202020204" pitchFamily="34" charset="0"/>
                          <a:ea typeface="+mj-ea"/>
                          <a:cs typeface="Arial" panose="020B0604020202020204" pitchFamily="34" charset="0"/>
                        </a:rPr>
                        <a:t>2</a:t>
                      </a:r>
                    </a:p>
                  </a:txBody>
                  <a:tcPr marL="84406" marR="84406" marT="45722" marB="4572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1600" b="1" i="0" u="none" strike="noStrike" cap="none" normalizeH="0" baseline="0">
                          <a:ln>
                            <a:noFill/>
                          </a:ln>
                          <a:solidFill>
                            <a:schemeClr val="tx1"/>
                          </a:solidFill>
                          <a:effectLst/>
                          <a:latin typeface="Arial" panose="020B0604020202020204" pitchFamily="34" charset="0"/>
                          <a:ea typeface="+mj-ea"/>
                          <a:cs typeface="Arial" panose="020B0604020202020204" pitchFamily="34" charset="0"/>
                        </a:rPr>
                        <a:t>194.7</a:t>
                      </a:r>
                    </a:p>
                  </a:txBody>
                  <a:tcPr marL="84406" marR="84406" marT="45722" marB="4572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1600" b="1" i="0" u="none" strike="noStrike" cap="none" normalizeH="0" baseline="0">
                          <a:ln>
                            <a:noFill/>
                          </a:ln>
                          <a:solidFill>
                            <a:schemeClr val="tx1"/>
                          </a:solidFill>
                          <a:effectLst/>
                          <a:latin typeface="Arial" panose="020B0604020202020204" pitchFamily="34" charset="0"/>
                          <a:ea typeface="+mj-ea"/>
                          <a:cs typeface="Arial" panose="020B0604020202020204" pitchFamily="34" charset="0"/>
                        </a:rPr>
                        <a:t>304.2</a:t>
                      </a:r>
                    </a:p>
                  </a:txBody>
                  <a:tcPr marL="84406" marR="84406" marT="45722" marB="4572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1600" b="1" i="0" u="none" strike="noStrike" cap="none" normalizeH="0" baseline="0">
                          <a:ln>
                            <a:noFill/>
                          </a:ln>
                          <a:solidFill>
                            <a:schemeClr val="tx1"/>
                          </a:solidFill>
                          <a:effectLst/>
                          <a:latin typeface="Arial" panose="020B0604020202020204" pitchFamily="34" charset="0"/>
                          <a:ea typeface="+mj-ea"/>
                          <a:cs typeface="Arial" panose="020B0604020202020204" pitchFamily="34" charset="0"/>
                        </a:rPr>
                        <a:t>73.79</a:t>
                      </a:r>
                    </a:p>
                  </a:txBody>
                  <a:tcPr marL="84406" marR="84406" marT="45722" marB="4572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1600" b="1" i="0" u="none" strike="noStrike" cap="none" normalizeH="0" baseline="0">
                          <a:ln>
                            <a:noFill/>
                          </a:ln>
                          <a:solidFill>
                            <a:schemeClr val="tx1"/>
                          </a:solidFill>
                          <a:effectLst/>
                          <a:latin typeface="Arial" panose="020B0604020202020204" pitchFamily="34" charset="0"/>
                          <a:ea typeface="+mj-ea"/>
                          <a:cs typeface="Arial" panose="020B0604020202020204" pitchFamily="34" charset="0"/>
                        </a:rPr>
                        <a:t>94.0</a:t>
                      </a:r>
                    </a:p>
                  </a:txBody>
                  <a:tcPr marL="84406" marR="84406" marT="45722" marB="45722" anchor="ctr" horzOverflow="overflow">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273247">
                <a:tc vMerge="1">
                  <a:txBody>
                    <a:bodyPr/>
                    <a:lstStyle/>
                    <a:p>
                      <a:endParaRPr lang="zh-CN" altLang="en-US"/>
                    </a:p>
                  </a:txBody>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1600" b="1" i="0" u="none" strike="noStrike" cap="none" normalizeH="0" baseline="0">
                          <a:ln>
                            <a:noFill/>
                          </a:ln>
                          <a:solidFill>
                            <a:schemeClr val="tx1"/>
                          </a:solidFill>
                          <a:effectLst/>
                          <a:latin typeface="Arial" panose="020B0604020202020204" pitchFamily="34" charset="0"/>
                          <a:ea typeface="+mj-ea"/>
                          <a:cs typeface="Arial" panose="020B0604020202020204" pitchFamily="34" charset="0"/>
                        </a:rPr>
                        <a:t>C</a:t>
                      </a:r>
                      <a:r>
                        <a:rPr kumimoji="1" lang="en-US" altLang="zh-CN" sz="1600" b="1" i="0" u="none" strike="noStrike" cap="none" normalizeH="0" baseline="-25000">
                          <a:ln>
                            <a:noFill/>
                          </a:ln>
                          <a:solidFill>
                            <a:schemeClr val="tx1"/>
                          </a:solidFill>
                          <a:effectLst/>
                          <a:latin typeface="Arial" panose="020B0604020202020204" pitchFamily="34" charset="0"/>
                          <a:ea typeface="+mj-ea"/>
                          <a:cs typeface="Arial" panose="020B0604020202020204" pitchFamily="34" charset="0"/>
                        </a:rPr>
                        <a:t>3</a:t>
                      </a:r>
                      <a:r>
                        <a:rPr kumimoji="1" lang="en-US" altLang="zh-CN" sz="1600" b="1" i="0" u="none" strike="noStrike" cap="none" normalizeH="0" baseline="0">
                          <a:ln>
                            <a:noFill/>
                          </a:ln>
                          <a:solidFill>
                            <a:schemeClr val="tx1"/>
                          </a:solidFill>
                          <a:effectLst/>
                          <a:latin typeface="Arial" panose="020B0604020202020204" pitchFamily="34" charset="0"/>
                          <a:ea typeface="+mj-ea"/>
                          <a:cs typeface="Arial" panose="020B0604020202020204" pitchFamily="34" charset="0"/>
                        </a:rPr>
                        <a:t>H</a:t>
                      </a:r>
                      <a:r>
                        <a:rPr kumimoji="1" lang="en-US" altLang="zh-CN" sz="1600" b="1" i="0" u="none" strike="noStrike" cap="none" normalizeH="0" baseline="-25000">
                          <a:ln>
                            <a:noFill/>
                          </a:ln>
                          <a:solidFill>
                            <a:schemeClr val="tx1"/>
                          </a:solidFill>
                          <a:effectLst/>
                          <a:latin typeface="Arial" panose="020B0604020202020204" pitchFamily="34" charset="0"/>
                          <a:ea typeface="+mj-ea"/>
                          <a:cs typeface="Arial" panose="020B0604020202020204" pitchFamily="34" charset="0"/>
                        </a:rPr>
                        <a:t>3</a:t>
                      </a:r>
                    </a:p>
                  </a:txBody>
                  <a:tcPr marL="84406" marR="84406" marT="45722" marB="4572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1600" b="1" i="0" u="none" strike="noStrike" cap="none" normalizeH="0" baseline="0">
                          <a:ln>
                            <a:noFill/>
                          </a:ln>
                          <a:solidFill>
                            <a:schemeClr val="tx1"/>
                          </a:solidFill>
                          <a:effectLst/>
                          <a:latin typeface="Arial" panose="020B0604020202020204" pitchFamily="34" charset="0"/>
                          <a:ea typeface="+mj-ea"/>
                          <a:cs typeface="Arial" panose="020B0604020202020204" pitchFamily="34" charset="0"/>
                        </a:rPr>
                        <a:t>231.1</a:t>
                      </a:r>
                    </a:p>
                  </a:txBody>
                  <a:tcPr marL="84406" marR="84406" marT="45722" marB="4572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1600" b="1" i="0" u="none" strike="noStrike" cap="none" normalizeH="0" baseline="0">
                          <a:ln>
                            <a:noFill/>
                          </a:ln>
                          <a:solidFill>
                            <a:schemeClr val="tx1"/>
                          </a:solidFill>
                          <a:effectLst/>
                          <a:latin typeface="Arial" panose="020B0604020202020204" pitchFamily="34" charset="0"/>
                          <a:ea typeface="+mj-ea"/>
                          <a:cs typeface="Arial" panose="020B0604020202020204" pitchFamily="34" charset="0"/>
                        </a:rPr>
                        <a:t>369.8</a:t>
                      </a:r>
                    </a:p>
                  </a:txBody>
                  <a:tcPr marL="84406" marR="84406" marT="45722" marB="4572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1600" b="1" i="0" u="none" strike="noStrike" cap="none" normalizeH="0" baseline="0">
                          <a:ln>
                            <a:noFill/>
                          </a:ln>
                          <a:solidFill>
                            <a:schemeClr val="tx1"/>
                          </a:solidFill>
                          <a:effectLst/>
                          <a:latin typeface="Arial" panose="020B0604020202020204" pitchFamily="34" charset="0"/>
                          <a:ea typeface="+mj-ea"/>
                          <a:cs typeface="Arial" panose="020B0604020202020204" pitchFamily="34" charset="0"/>
                        </a:rPr>
                        <a:t>42.49</a:t>
                      </a:r>
                    </a:p>
                  </a:txBody>
                  <a:tcPr marL="84406" marR="84406" marT="45722" marB="4572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1600" b="1" i="0" u="none" strike="noStrike" cap="none" normalizeH="0" baseline="0">
                          <a:ln>
                            <a:noFill/>
                          </a:ln>
                          <a:solidFill>
                            <a:schemeClr val="tx1"/>
                          </a:solidFill>
                          <a:effectLst/>
                          <a:latin typeface="Arial" panose="020B0604020202020204" pitchFamily="34" charset="0"/>
                          <a:ea typeface="+mj-ea"/>
                          <a:cs typeface="Arial" panose="020B0604020202020204" pitchFamily="34" charset="0"/>
                        </a:rPr>
                        <a:t>203</a:t>
                      </a:r>
                    </a:p>
                  </a:txBody>
                  <a:tcPr marL="84406" marR="84406" marT="45722" marB="45722" anchor="ctr" horzOverflow="overflow">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273247">
                <a:tc vMerge="1">
                  <a:txBody>
                    <a:bodyPr/>
                    <a:lstStyle/>
                    <a:p>
                      <a:endParaRPr lang="zh-CN" altLang="en-US"/>
                    </a:p>
                  </a:txBody>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1600" b="1" i="0" u="none" strike="noStrike" cap="none" normalizeH="0" baseline="0">
                          <a:ln>
                            <a:noFill/>
                          </a:ln>
                          <a:solidFill>
                            <a:schemeClr val="tx1"/>
                          </a:solidFill>
                          <a:effectLst/>
                          <a:latin typeface="Arial" panose="020B0604020202020204" pitchFamily="34" charset="0"/>
                          <a:ea typeface="+mj-ea"/>
                          <a:cs typeface="Arial" panose="020B0604020202020204" pitchFamily="34" charset="0"/>
                        </a:rPr>
                        <a:t>NH</a:t>
                      </a:r>
                      <a:r>
                        <a:rPr kumimoji="1" lang="en-US" altLang="zh-CN" sz="1600" b="1" i="0" u="none" strike="noStrike" cap="none" normalizeH="0" baseline="-25000">
                          <a:ln>
                            <a:noFill/>
                          </a:ln>
                          <a:solidFill>
                            <a:schemeClr val="tx1"/>
                          </a:solidFill>
                          <a:effectLst/>
                          <a:latin typeface="Arial" panose="020B0604020202020204" pitchFamily="34" charset="0"/>
                          <a:ea typeface="+mj-ea"/>
                          <a:cs typeface="Arial" panose="020B0604020202020204" pitchFamily="34" charset="0"/>
                        </a:rPr>
                        <a:t>3</a:t>
                      </a:r>
                    </a:p>
                  </a:txBody>
                  <a:tcPr marL="84406" marR="84406" marT="45722" marB="4572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1600" b="1" i="0" u="none" strike="noStrike" cap="none" normalizeH="0" baseline="0">
                          <a:ln>
                            <a:noFill/>
                          </a:ln>
                          <a:solidFill>
                            <a:schemeClr val="tx1"/>
                          </a:solidFill>
                          <a:effectLst/>
                          <a:latin typeface="Arial" panose="020B0604020202020204" pitchFamily="34" charset="0"/>
                          <a:ea typeface="+mj-ea"/>
                          <a:cs typeface="Arial" panose="020B0604020202020204" pitchFamily="34" charset="0"/>
                        </a:rPr>
                        <a:t>239.7</a:t>
                      </a:r>
                    </a:p>
                  </a:txBody>
                  <a:tcPr marL="84406" marR="84406" marT="45722" marB="4572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1600" b="1" i="0" u="none" strike="noStrike" cap="none" normalizeH="0" baseline="0">
                          <a:ln>
                            <a:noFill/>
                          </a:ln>
                          <a:solidFill>
                            <a:schemeClr val="tx1"/>
                          </a:solidFill>
                          <a:effectLst/>
                          <a:latin typeface="Arial" panose="020B0604020202020204" pitchFamily="34" charset="0"/>
                          <a:ea typeface="+mj-ea"/>
                          <a:cs typeface="Arial" panose="020B0604020202020204" pitchFamily="34" charset="0"/>
                        </a:rPr>
                        <a:t>405.6</a:t>
                      </a:r>
                    </a:p>
                  </a:txBody>
                  <a:tcPr marL="84406" marR="84406" marT="45722" marB="4572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1600" b="1" i="0" u="none" strike="noStrike" cap="none" normalizeH="0" baseline="0">
                          <a:ln>
                            <a:noFill/>
                          </a:ln>
                          <a:solidFill>
                            <a:schemeClr val="tx1"/>
                          </a:solidFill>
                          <a:effectLst/>
                          <a:latin typeface="Arial" panose="020B0604020202020204" pitchFamily="34" charset="0"/>
                          <a:ea typeface="+mj-ea"/>
                          <a:cs typeface="Arial" panose="020B0604020202020204" pitchFamily="34" charset="0"/>
                        </a:rPr>
                        <a:t>112.7</a:t>
                      </a:r>
                    </a:p>
                  </a:txBody>
                  <a:tcPr marL="84406" marR="84406" marT="45722" marB="4572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1600" b="1" i="0" u="none" strike="noStrike" cap="none" normalizeH="0" baseline="0">
                          <a:ln>
                            <a:noFill/>
                          </a:ln>
                          <a:solidFill>
                            <a:schemeClr val="tx1"/>
                          </a:solidFill>
                          <a:effectLst/>
                          <a:latin typeface="Arial" panose="020B0604020202020204" pitchFamily="34" charset="0"/>
                          <a:ea typeface="+mj-ea"/>
                          <a:cs typeface="Arial" panose="020B0604020202020204" pitchFamily="34" charset="0"/>
                        </a:rPr>
                        <a:t>72.5</a:t>
                      </a:r>
                    </a:p>
                  </a:txBody>
                  <a:tcPr marL="84406" marR="84406" marT="45722" marB="45722" anchor="ctr" horzOverflow="overflow">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273247">
                <a:tc vMerge="1">
                  <a:txBody>
                    <a:bodyPr/>
                    <a:lstStyle/>
                    <a:p>
                      <a:endParaRPr lang="zh-CN" altLang="en-US"/>
                    </a:p>
                  </a:txBody>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1600" b="1" i="0" u="none" strike="noStrike" cap="none" normalizeH="0" baseline="0">
                          <a:ln>
                            <a:noFill/>
                          </a:ln>
                          <a:solidFill>
                            <a:schemeClr val="tx1"/>
                          </a:solidFill>
                          <a:effectLst/>
                          <a:latin typeface="Arial" panose="020B0604020202020204" pitchFamily="34" charset="0"/>
                          <a:ea typeface="+mj-ea"/>
                          <a:cs typeface="Arial" panose="020B0604020202020204" pitchFamily="34" charset="0"/>
                        </a:rPr>
                        <a:t>C</a:t>
                      </a:r>
                      <a:r>
                        <a:rPr kumimoji="1" lang="en-US" altLang="zh-CN" sz="1600" b="1" i="0" u="none" strike="noStrike" cap="none" normalizeH="0" baseline="-25000">
                          <a:ln>
                            <a:noFill/>
                          </a:ln>
                          <a:solidFill>
                            <a:schemeClr val="tx1"/>
                          </a:solidFill>
                          <a:effectLst/>
                          <a:latin typeface="Arial" panose="020B0604020202020204" pitchFamily="34" charset="0"/>
                          <a:ea typeface="+mj-ea"/>
                          <a:cs typeface="Arial" panose="020B0604020202020204" pitchFamily="34" charset="0"/>
                        </a:rPr>
                        <a:t>4</a:t>
                      </a:r>
                      <a:r>
                        <a:rPr kumimoji="1" lang="en-US" altLang="zh-CN" sz="1600" b="1" i="0" u="none" strike="noStrike" cap="none" normalizeH="0" baseline="0">
                          <a:ln>
                            <a:noFill/>
                          </a:ln>
                          <a:solidFill>
                            <a:schemeClr val="tx1"/>
                          </a:solidFill>
                          <a:effectLst/>
                          <a:latin typeface="Arial" panose="020B0604020202020204" pitchFamily="34" charset="0"/>
                          <a:ea typeface="+mj-ea"/>
                          <a:cs typeface="Arial" panose="020B0604020202020204" pitchFamily="34" charset="0"/>
                        </a:rPr>
                        <a:t>H</a:t>
                      </a:r>
                      <a:r>
                        <a:rPr kumimoji="1" lang="en-US" altLang="zh-CN" sz="1600" b="1" i="0" u="none" strike="noStrike" cap="none" normalizeH="0" baseline="-25000">
                          <a:ln>
                            <a:noFill/>
                          </a:ln>
                          <a:solidFill>
                            <a:schemeClr val="tx1"/>
                          </a:solidFill>
                          <a:effectLst/>
                          <a:latin typeface="Arial" panose="020B0604020202020204" pitchFamily="34" charset="0"/>
                          <a:ea typeface="+mj-ea"/>
                          <a:cs typeface="Arial" panose="020B0604020202020204" pitchFamily="34" charset="0"/>
                        </a:rPr>
                        <a:t>10</a:t>
                      </a:r>
                    </a:p>
                  </a:txBody>
                  <a:tcPr marL="84406" marR="84406" marT="45722" marB="4572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1600" b="1" i="0" u="none" strike="noStrike" cap="none" normalizeH="0" baseline="0">
                          <a:ln>
                            <a:noFill/>
                          </a:ln>
                          <a:solidFill>
                            <a:schemeClr val="tx1"/>
                          </a:solidFill>
                          <a:effectLst/>
                          <a:latin typeface="Arial" panose="020B0604020202020204" pitchFamily="34" charset="0"/>
                          <a:ea typeface="+mj-ea"/>
                          <a:cs typeface="Arial" panose="020B0604020202020204" pitchFamily="34" charset="0"/>
                        </a:rPr>
                        <a:t>272.7</a:t>
                      </a:r>
                    </a:p>
                  </a:txBody>
                  <a:tcPr marL="84406" marR="84406" marT="45722" marB="4572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1600" b="1" i="0" u="none" strike="noStrike" cap="none" normalizeH="0" baseline="0">
                          <a:ln>
                            <a:noFill/>
                          </a:ln>
                          <a:solidFill>
                            <a:schemeClr val="tx1"/>
                          </a:solidFill>
                          <a:effectLst/>
                          <a:latin typeface="Arial" panose="020B0604020202020204" pitchFamily="34" charset="0"/>
                          <a:ea typeface="+mj-ea"/>
                          <a:cs typeface="Arial" panose="020B0604020202020204" pitchFamily="34" charset="0"/>
                        </a:rPr>
                        <a:t>425.2</a:t>
                      </a:r>
                    </a:p>
                  </a:txBody>
                  <a:tcPr marL="84406" marR="84406" marT="45722" marB="4572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1600" b="1" i="0" u="none" strike="noStrike" cap="none" normalizeH="0" baseline="0">
                          <a:ln>
                            <a:noFill/>
                          </a:ln>
                          <a:solidFill>
                            <a:schemeClr val="tx1"/>
                          </a:solidFill>
                          <a:effectLst/>
                          <a:latin typeface="Arial" panose="020B0604020202020204" pitchFamily="34" charset="0"/>
                          <a:ea typeface="+mj-ea"/>
                          <a:cs typeface="Arial" panose="020B0604020202020204" pitchFamily="34" charset="0"/>
                        </a:rPr>
                        <a:t>38.2</a:t>
                      </a:r>
                    </a:p>
                  </a:txBody>
                  <a:tcPr marL="84406" marR="84406" marT="45722" marB="4572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1600" b="1" i="0" u="none" strike="noStrike" cap="none" normalizeH="0" baseline="0">
                          <a:ln>
                            <a:noFill/>
                          </a:ln>
                          <a:solidFill>
                            <a:schemeClr val="tx1"/>
                          </a:solidFill>
                          <a:effectLst/>
                          <a:latin typeface="Arial" panose="020B0604020202020204" pitchFamily="34" charset="0"/>
                          <a:ea typeface="+mj-ea"/>
                          <a:cs typeface="Arial" panose="020B0604020202020204" pitchFamily="34" charset="0"/>
                        </a:rPr>
                        <a:t>255</a:t>
                      </a:r>
                    </a:p>
                  </a:txBody>
                  <a:tcPr marL="84406" marR="84406" marT="45722" marB="45722" anchor="ctr" horzOverflow="overflow">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273247">
                <a:tc rowSpan="4">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zh-CN" altLang="en-US" sz="1600" b="1" i="0" u="none" strike="noStrike" cap="none" normalizeH="0" baseline="0" dirty="0">
                          <a:ln>
                            <a:noFill/>
                          </a:ln>
                          <a:solidFill>
                            <a:schemeClr val="tx1"/>
                          </a:solidFill>
                          <a:effectLst/>
                          <a:latin typeface="Arial" panose="020B0604020202020204" pitchFamily="34" charset="0"/>
                          <a:ea typeface="+mj-ea"/>
                          <a:cs typeface="Arial" panose="020B0604020202020204" pitchFamily="34" charset="0"/>
                        </a:rPr>
                        <a:t>液      </a:t>
                      </a:r>
                    </a:p>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endParaRPr kumimoji="1" lang="zh-CN" altLang="en-US" sz="1600" b="1" i="0" u="none" strike="noStrike" cap="none" normalizeH="0" baseline="0" dirty="0">
                        <a:ln>
                          <a:noFill/>
                        </a:ln>
                        <a:solidFill>
                          <a:schemeClr val="tx1"/>
                        </a:solidFill>
                        <a:effectLst/>
                        <a:latin typeface="Arial" panose="020B0604020202020204" pitchFamily="34" charset="0"/>
                        <a:ea typeface="+mj-ea"/>
                        <a:cs typeface="Arial" panose="020B0604020202020204" pitchFamily="34" charset="0"/>
                      </a:endParaRPr>
                    </a:p>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zh-CN" altLang="en-US" sz="1600" b="1" i="0" u="none" strike="noStrike" cap="none" normalizeH="0" baseline="0" dirty="0">
                          <a:ln>
                            <a:noFill/>
                          </a:ln>
                          <a:solidFill>
                            <a:schemeClr val="tx1"/>
                          </a:solidFill>
                          <a:effectLst/>
                          <a:latin typeface="Arial" panose="020B0604020202020204" pitchFamily="34" charset="0"/>
                          <a:ea typeface="+mj-ea"/>
                          <a:cs typeface="Arial" panose="020B0604020202020204" pitchFamily="34" charset="0"/>
                        </a:rPr>
                        <a:t>体</a:t>
                      </a:r>
                    </a:p>
                  </a:txBody>
                  <a:tcPr marL="84406" marR="84406" marT="45722" marB="45722" anchor="ctr" horzOverflow="overflow">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1600" b="1" i="0" u="none" strike="noStrike" cap="none" normalizeH="0" baseline="0">
                          <a:ln>
                            <a:noFill/>
                          </a:ln>
                          <a:solidFill>
                            <a:schemeClr val="tx1"/>
                          </a:solidFill>
                          <a:effectLst/>
                          <a:latin typeface="Arial" panose="020B0604020202020204" pitchFamily="34" charset="0"/>
                          <a:ea typeface="+mj-ea"/>
                          <a:cs typeface="Arial" panose="020B0604020202020204" pitchFamily="34" charset="0"/>
                        </a:rPr>
                        <a:t>C</a:t>
                      </a:r>
                      <a:r>
                        <a:rPr kumimoji="1" lang="en-US" altLang="zh-CN" sz="1600" b="1" i="0" u="none" strike="noStrike" cap="none" normalizeH="0" baseline="-25000">
                          <a:ln>
                            <a:noFill/>
                          </a:ln>
                          <a:solidFill>
                            <a:schemeClr val="tx1"/>
                          </a:solidFill>
                          <a:effectLst/>
                          <a:latin typeface="Arial" panose="020B0604020202020204" pitchFamily="34" charset="0"/>
                          <a:ea typeface="+mj-ea"/>
                          <a:cs typeface="Arial" panose="020B0604020202020204" pitchFamily="34" charset="0"/>
                        </a:rPr>
                        <a:t>6</a:t>
                      </a:r>
                      <a:r>
                        <a:rPr kumimoji="1" lang="en-US" altLang="zh-CN" sz="1600" b="1" i="0" u="none" strike="noStrike" cap="none" normalizeH="0" baseline="0">
                          <a:ln>
                            <a:noFill/>
                          </a:ln>
                          <a:solidFill>
                            <a:schemeClr val="tx1"/>
                          </a:solidFill>
                          <a:effectLst/>
                          <a:latin typeface="Arial" panose="020B0604020202020204" pitchFamily="34" charset="0"/>
                          <a:ea typeface="+mj-ea"/>
                          <a:cs typeface="Arial" panose="020B0604020202020204" pitchFamily="34" charset="0"/>
                        </a:rPr>
                        <a:t>H</a:t>
                      </a:r>
                      <a:r>
                        <a:rPr kumimoji="1" lang="en-US" altLang="zh-CN" sz="1600" b="1" i="0" u="none" strike="noStrike" cap="none" normalizeH="0" baseline="-25000">
                          <a:ln>
                            <a:noFill/>
                          </a:ln>
                          <a:solidFill>
                            <a:schemeClr val="tx1"/>
                          </a:solidFill>
                          <a:effectLst/>
                          <a:latin typeface="Arial" panose="020B0604020202020204" pitchFamily="34" charset="0"/>
                          <a:ea typeface="+mj-ea"/>
                          <a:cs typeface="Arial" panose="020B0604020202020204" pitchFamily="34" charset="0"/>
                        </a:rPr>
                        <a:t>14</a:t>
                      </a:r>
                    </a:p>
                  </a:txBody>
                  <a:tcPr marL="84406" marR="84406" marT="45722" marB="4572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1600" b="1" i="0" u="none" strike="noStrike" cap="none" normalizeH="0" baseline="0">
                          <a:ln>
                            <a:noFill/>
                          </a:ln>
                          <a:solidFill>
                            <a:schemeClr val="tx1"/>
                          </a:solidFill>
                          <a:effectLst/>
                          <a:latin typeface="Arial" panose="020B0604020202020204" pitchFamily="34" charset="0"/>
                          <a:ea typeface="+mj-ea"/>
                          <a:cs typeface="Arial" panose="020B0604020202020204" pitchFamily="34" charset="0"/>
                        </a:rPr>
                        <a:t>341.9</a:t>
                      </a:r>
                    </a:p>
                  </a:txBody>
                  <a:tcPr marL="84406" marR="84406" marT="45722" marB="4572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1600" b="1" i="0" u="none" strike="noStrike" cap="none" normalizeH="0" baseline="0">
                          <a:ln>
                            <a:noFill/>
                          </a:ln>
                          <a:solidFill>
                            <a:schemeClr val="tx1"/>
                          </a:solidFill>
                          <a:effectLst/>
                          <a:latin typeface="Arial" panose="020B0604020202020204" pitchFamily="34" charset="0"/>
                          <a:ea typeface="+mj-ea"/>
                          <a:cs typeface="Arial" panose="020B0604020202020204" pitchFamily="34" charset="0"/>
                        </a:rPr>
                        <a:t>507.4</a:t>
                      </a:r>
                    </a:p>
                  </a:txBody>
                  <a:tcPr marL="84406" marR="84406" marT="45722" marB="4572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1600" b="1" i="0" u="none" strike="noStrike" cap="none" normalizeH="0" baseline="0">
                          <a:ln>
                            <a:noFill/>
                          </a:ln>
                          <a:solidFill>
                            <a:schemeClr val="tx1"/>
                          </a:solidFill>
                          <a:effectLst/>
                          <a:latin typeface="Arial" panose="020B0604020202020204" pitchFamily="34" charset="0"/>
                          <a:ea typeface="+mj-ea"/>
                          <a:cs typeface="Arial" panose="020B0604020202020204" pitchFamily="34" charset="0"/>
                        </a:rPr>
                        <a:t>29.7</a:t>
                      </a:r>
                    </a:p>
                  </a:txBody>
                  <a:tcPr marL="84406" marR="84406" marT="45722" marB="4572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1600" b="1" i="0" u="none" strike="noStrike" cap="none" normalizeH="0" baseline="0">
                          <a:ln>
                            <a:noFill/>
                          </a:ln>
                          <a:solidFill>
                            <a:schemeClr val="tx1"/>
                          </a:solidFill>
                          <a:effectLst/>
                          <a:latin typeface="Arial" panose="020B0604020202020204" pitchFamily="34" charset="0"/>
                          <a:ea typeface="+mj-ea"/>
                          <a:cs typeface="Arial" panose="020B0604020202020204" pitchFamily="34" charset="0"/>
                        </a:rPr>
                        <a:t>370</a:t>
                      </a:r>
                    </a:p>
                  </a:txBody>
                  <a:tcPr marL="84406" marR="84406" marT="45722" marB="45722" anchor="ctr" horzOverflow="overflow">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273247">
                <a:tc vMerge="1">
                  <a:txBody>
                    <a:bodyPr/>
                    <a:lstStyle/>
                    <a:p>
                      <a:endParaRPr lang="zh-CN" altLang="en-US"/>
                    </a:p>
                  </a:txBody>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1600" b="1" i="0" u="none" strike="noStrike" cap="none" normalizeH="0" baseline="0">
                          <a:ln>
                            <a:noFill/>
                          </a:ln>
                          <a:solidFill>
                            <a:schemeClr val="tx1"/>
                          </a:solidFill>
                          <a:effectLst/>
                          <a:latin typeface="Arial" panose="020B0604020202020204" pitchFamily="34" charset="0"/>
                          <a:ea typeface="+mj-ea"/>
                          <a:cs typeface="Arial" panose="020B0604020202020204" pitchFamily="34" charset="0"/>
                        </a:rPr>
                        <a:t>C</a:t>
                      </a:r>
                      <a:r>
                        <a:rPr kumimoji="1" lang="en-US" altLang="zh-CN" sz="1600" b="1" i="0" u="none" strike="noStrike" cap="none" normalizeH="0" baseline="-25000">
                          <a:ln>
                            <a:noFill/>
                          </a:ln>
                          <a:solidFill>
                            <a:schemeClr val="tx1"/>
                          </a:solidFill>
                          <a:effectLst/>
                          <a:latin typeface="Arial" panose="020B0604020202020204" pitchFamily="34" charset="0"/>
                          <a:ea typeface="+mj-ea"/>
                          <a:cs typeface="Arial" panose="020B0604020202020204" pitchFamily="34" charset="0"/>
                        </a:rPr>
                        <a:t>6</a:t>
                      </a:r>
                      <a:r>
                        <a:rPr kumimoji="1" lang="en-US" altLang="zh-CN" sz="1600" b="1" i="0" u="none" strike="noStrike" cap="none" normalizeH="0" baseline="0">
                          <a:ln>
                            <a:noFill/>
                          </a:ln>
                          <a:solidFill>
                            <a:schemeClr val="tx1"/>
                          </a:solidFill>
                          <a:effectLst/>
                          <a:latin typeface="Arial" panose="020B0604020202020204" pitchFamily="34" charset="0"/>
                          <a:ea typeface="+mj-ea"/>
                          <a:cs typeface="Arial" panose="020B0604020202020204" pitchFamily="34" charset="0"/>
                        </a:rPr>
                        <a:t>H</a:t>
                      </a:r>
                      <a:r>
                        <a:rPr kumimoji="1" lang="en-US" altLang="zh-CN" sz="1600" b="1" i="0" u="none" strike="noStrike" cap="none" normalizeH="0" baseline="-25000">
                          <a:ln>
                            <a:noFill/>
                          </a:ln>
                          <a:solidFill>
                            <a:schemeClr val="tx1"/>
                          </a:solidFill>
                          <a:effectLst/>
                          <a:latin typeface="Arial" panose="020B0604020202020204" pitchFamily="34" charset="0"/>
                          <a:ea typeface="+mj-ea"/>
                          <a:cs typeface="Arial" panose="020B0604020202020204" pitchFamily="34" charset="0"/>
                        </a:rPr>
                        <a:t>6</a:t>
                      </a:r>
                    </a:p>
                  </a:txBody>
                  <a:tcPr marL="84406" marR="84406" marT="45722" marB="4572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1600" b="1" i="0" u="none" strike="noStrike" cap="none" normalizeH="0" baseline="0">
                          <a:ln>
                            <a:noFill/>
                          </a:ln>
                          <a:solidFill>
                            <a:schemeClr val="tx1"/>
                          </a:solidFill>
                          <a:effectLst/>
                          <a:latin typeface="Arial" panose="020B0604020202020204" pitchFamily="34" charset="0"/>
                          <a:ea typeface="+mj-ea"/>
                          <a:cs typeface="Arial" panose="020B0604020202020204" pitchFamily="34" charset="0"/>
                        </a:rPr>
                        <a:t>353.3</a:t>
                      </a:r>
                    </a:p>
                  </a:txBody>
                  <a:tcPr marL="84406" marR="84406" marT="45722" marB="4572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1600" b="1" i="0" u="none" strike="noStrike" cap="none" normalizeH="0" baseline="0">
                          <a:ln>
                            <a:noFill/>
                          </a:ln>
                          <a:solidFill>
                            <a:schemeClr val="tx1"/>
                          </a:solidFill>
                          <a:effectLst/>
                          <a:latin typeface="Arial" panose="020B0604020202020204" pitchFamily="34" charset="0"/>
                          <a:ea typeface="+mj-ea"/>
                          <a:cs typeface="Arial" panose="020B0604020202020204" pitchFamily="34" charset="0"/>
                        </a:rPr>
                        <a:t>562.1</a:t>
                      </a:r>
                    </a:p>
                  </a:txBody>
                  <a:tcPr marL="84406" marR="84406" marT="45722" marB="4572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1600" b="1" i="0" u="none" strike="noStrike" cap="none" normalizeH="0" baseline="0">
                          <a:ln>
                            <a:noFill/>
                          </a:ln>
                          <a:solidFill>
                            <a:schemeClr val="tx1"/>
                          </a:solidFill>
                          <a:effectLst/>
                          <a:latin typeface="Arial" panose="020B0604020202020204" pitchFamily="34" charset="0"/>
                          <a:ea typeface="+mj-ea"/>
                          <a:cs typeface="Arial" panose="020B0604020202020204" pitchFamily="34" charset="0"/>
                        </a:rPr>
                        <a:t>48.97</a:t>
                      </a:r>
                    </a:p>
                  </a:txBody>
                  <a:tcPr marL="84406" marR="84406" marT="45722" marB="4572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1600" b="1" i="0" u="none" strike="noStrike" cap="none" normalizeH="0" baseline="0">
                          <a:ln>
                            <a:noFill/>
                          </a:ln>
                          <a:solidFill>
                            <a:schemeClr val="tx1"/>
                          </a:solidFill>
                          <a:effectLst/>
                          <a:latin typeface="Arial" panose="020B0604020202020204" pitchFamily="34" charset="0"/>
                          <a:ea typeface="+mj-ea"/>
                          <a:cs typeface="Arial" panose="020B0604020202020204" pitchFamily="34" charset="0"/>
                        </a:rPr>
                        <a:t>259</a:t>
                      </a:r>
                    </a:p>
                  </a:txBody>
                  <a:tcPr marL="84406" marR="84406" marT="45722" marB="45722" anchor="ctr" horzOverflow="overflow">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r h="273247">
                <a:tc vMerge="1">
                  <a:txBody>
                    <a:bodyPr/>
                    <a:lstStyle/>
                    <a:p>
                      <a:endParaRPr lang="zh-CN" altLang="en-US"/>
                    </a:p>
                  </a:txBody>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1600" b="1" i="0" u="none" strike="noStrike" cap="none" normalizeH="0" baseline="0">
                          <a:ln>
                            <a:noFill/>
                          </a:ln>
                          <a:solidFill>
                            <a:schemeClr val="tx1"/>
                          </a:solidFill>
                          <a:effectLst/>
                          <a:latin typeface="Arial" panose="020B0604020202020204" pitchFamily="34" charset="0"/>
                          <a:ea typeface="+mj-ea"/>
                          <a:cs typeface="Arial" panose="020B0604020202020204" pitchFamily="34" charset="0"/>
                        </a:rPr>
                        <a:t>C</a:t>
                      </a:r>
                      <a:r>
                        <a:rPr kumimoji="1" lang="en-US" altLang="zh-CN" sz="1600" b="1" i="0" u="none" strike="noStrike" cap="none" normalizeH="0" baseline="-25000">
                          <a:ln>
                            <a:noFill/>
                          </a:ln>
                          <a:solidFill>
                            <a:schemeClr val="tx1"/>
                          </a:solidFill>
                          <a:effectLst/>
                          <a:latin typeface="Arial" panose="020B0604020202020204" pitchFamily="34" charset="0"/>
                          <a:ea typeface="+mj-ea"/>
                          <a:cs typeface="Arial" panose="020B0604020202020204" pitchFamily="34" charset="0"/>
                        </a:rPr>
                        <a:t>7</a:t>
                      </a:r>
                      <a:r>
                        <a:rPr kumimoji="1" lang="en-US" altLang="zh-CN" sz="1600" b="1" i="0" u="none" strike="noStrike" cap="none" normalizeH="0" baseline="0">
                          <a:ln>
                            <a:noFill/>
                          </a:ln>
                          <a:solidFill>
                            <a:schemeClr val="tx1"/>
                          </a:solidFill>
                          <a:effectLst/>
                          <a:latin typeface="Arial" panose="020B0604020202020204" pitchFamily="34" charset="0"/>
                          <a:ea typeface="+mj-ea"/>
                          <a:cs typeface="Arial" panose="020B0604020202020204" pitchFamily="34" charset="0"/>
                        </a:rPr>
                        <a:t>H</a:t>
                      </a:r>
                      <a:r>
                        <a:rPr kumimoji="1" lang="en-US" altLang="zh-CN" sz="1600" b="1" i="0" u="none" strike="noStrike" cap="none" normalizeH="0" baseline="-25000">
                          <a:ln>
                            <a:noFill/>
                          </a:ln>
                          <a:solidFill>
                            <a:schemeClr val="tx1"/>
                          </a:solidFill>
                          <a:effectLst/>
                          <a:latin typeface="Arial" panose="020B0604020202020204" pitchFamily="34" charset="0"/>
                          <a:ea typeface="+mj-ea"/>
                          <a:cs typeface="Arial" panose="020B0604020202020204" pitchFamily="34" charset="0"/>
                        </a:rPr>
                        <a:t>16</a:t>
                      </a:r>
                    </a:p>
                  </a:txBody>
                  <a:tcPr marL="84406" marR="84406" marT="45722" marB="4572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1600" b="1" i="0" u="none" strike="noStrike" cap="none" normalizeH="0" baseline="0">
                          <a:ln>
                            <a:noFill/>
                          </a:ln>
                          <a:solidFill>
                            <a:schemeClr val="tx1"/>
                          </a:solidFill>
                          <a:effectLst/>
                          <a:latin typeface="Arial" panose="020B0604020202020204" pitchFamily="34" charset="0"/>
                          <a:ea typeface="+mj-ea"/>
                          <a:cs typeface="Arial" panose="020B0604020202020204" pitchFamily="34" charset="0"/>
                        </a:rPr>
                        <a:t>371.6</a:t>
                      </a:r>
                    </a:p>
                  </a:txBody>
                  <a:tcPr marL="84406" marR="84406" marT="45722" marB="4572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1600" b="1" i="0" u="none" strike="noStrike" cap="none" normalizeH="0" baseline="0">
                          <a:ln>
                            <a:noFill/>
                          </a:ln>
                          <a:solidFill>
                            <a:schemeClr val="tx1"/>
                          </a:solidFill>
                          <a:effectLst/>
                          <a:latin typeface="Arial" panose="020B0604020202020204" pitchFamily="34" charset="0"/>
                          <a:ea typeface="+mj-ea"/>
                          <a:cs typeface="Arial" panose="020B0604020202020204" pitchFamily="34" charset="0"/>
                        </a:rPr>
                        <a:t>540.2</a:t>
                      </a:r>
                    </a:p>
                  </a:txBody>
                  <a:tcPr marL="84406" marR="84406" marT="45722" marB="4572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1600" b="1" i="0" u="none" strike="noStrike" cap="none" normalizeH="0" baseline="0">
                          <a:ln>
                            <a:noFill/>
                          </a:ln>
                          <a:solidFill>
                            <a:schemeClr val="tx1"/>
                          </a:solidFill>
                          <a:effectLst/>
                          <a:latin typeface="Arial" panose="020B0604020202020204" pitchFamily="34" charset="0"/>
                          <a:ea typeface="+mj-ea"/>
                          <a:cs typeface="Arial" panose="020B0604020202020204" pitchFamily="34" charset="0"/>
                        </a:rPr>
                        <a:t>27.35</a:t>
                      </a:r>
                    </a:p>
                  </a:txBody>
                  <a:tcPr marL="84406" marR="84406" marT="45722" marB="4572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1600" b="1" i="0" u="none" strike="noStrike" cap="none" normalizeH="0" baseline="0">
                          <a:ln>
                            <a:noFill/>
                          </a:ln>
                          <a:solidFill>
                            <a:schemeClr val="tx1"/>
                          </a:solidFill>
                          <a:effectLst/>
                          <a:latin typeface="Arial" panose="020B0604020202020204" pitchFamily="34" charset="0"/>
                          <a:ea typeface="+mj-ea"/>
                          <a:cs typeface="Arial" panose="020B0604020202020204" pitchFamily="34" charset="0"/>
                        </a:rPr>
                        <a:t>432</a:t>
                      </a:r>
                    </a:p>
                  </a:txBody>
                  <a:tcPr marL="84406" marR="84406" marT="45722" marB="45722" anchor="ctr" horzOverflow="overflow">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2"/>
                  </a:ext>
                </a:extLst>
              </a:tr>
              <a:tr h="273247">
                <a:tc vMerge="1">
                  <a:txBody>
                    <a:bodyPr/>
                    <a:lstStyle/>
                    <a:p>
                      <a:endParaRPr lang="zh-CN" altLang="en-US"/>
                    </a:p>
                  </a:txBody>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1600" b="1" i="0" u="none" strike="noStrike" cap="none" normalizeH="0" baseline="0">
                          <a:ln>
                            <a:noFill/>
                          </a:ln>
                          <a:solidFill>
                            <a:schemeClr val="tx1"/>
                          </a:solidFill>
                          <a:effectLst/>
                          <a:latin typeface="Arial" panose="020B0604020202020204" pitchFamily="34" charset="0"/>
                          <a:ea typeface="+mj-ea"/>
                          <a:cs typeface="Arial" panose="020B0604020202020204" pitchFamily="34" charset="0"/>
                        </a:rPr>
                        <a:t>H</a:t>
                      </a:r>
                      <a:r>
                        <a:rPr kumimoji="1" lang="en-US" altLang="zh-CN" sz="1600" b="1" i="0" u="none" strike="noStrike" cap="none" normalizeH="0" baseline="-25000">
                          <a:ln>
                            <a:noFill/>
                          </a:ln>
                          <a:solidFill>
                            <a:schemeClr val="tx1"/>
                          </a:solidFill>
                          <a:effectLst/>
                          <a:latin typeface="Arial" panose="020B0604020202020204" pitchFamily="34" charset="0"/>
                          <a:ea typeface="+mj-ea"/>
                          <a:cs typeface="Arial" panose="020B0604020202020204" pitchFamily="34" charset="0"/>
                        </a:rPr>
                        <a:t>2</a:t>
                      </a:r>
                      <a:r>
                        <a:rPr kumimoji="1" lang="en-US" altLang="zh-CN" sz="1600" b="1" i="0" u="none" strike="noStrike" cap="none" normalizeH="0" baseline="0">
                          <a:ln>
                            <a:noFill/>
                          </a:ln>
                          <a:solidFill>
                            <a:schemeClr val="tx1"/>
                          </a:solidFill>
                          <a:effectLst/>
                          <a:latin typeface="Arial" panose="020B0604020202020204" pitchFamily="34" charset="0"/>
                          <a:ea typeface="+mj-ea"/>
                          <a:cs typeface="Arial" panose="020B0604020202020204" pitchFamily="34" charset="0"/>
                        </a:rPr>
                        <a:t>O</a:t>
                      </a:r>
                    </a:p>
                  </a:txBody>
                  <a:tcPr marL="84406" marR="84406" marT="45722" marB="4572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1600" b="1" i="0" u="none" strike="noStrike" cap="none" normalizeH="0" baseline="0">
                          <a:ln>
                            <a:noFill/>
                          </a:ln>
                          <a:solidFill>
                            <a:schemeClr val="tx1"/>
                          </a:solidFill>
                          <a:effectLst/>
                          <a:latin typeface="Arial" panose="020B0604020202020204" pitchFamily="34" charset="0"/>
                          <a:ea typeface="+mj-ea"/>
                          <a:cs typeface="Arial" panose="020B0604020202020204" pitchFamily="34" charset="0"/>
                        </a:rPr>
                        <a:t>373.1</a:t>
                      </a:r>
                    </a:p>
                  </a:txBody>
                  <a:tcPr marL="84406" marR="84406" marT="45722" marB="4572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1600" b="1" i="0" u="none" strike="noStrike" cap="none" normalizeH="0" baseline="0">
                          <a:ln>
                            <a:noFill/>
                          </a:ln>
                          <a:solidFill>
                            <a:schemeClr val="tx1"/>
                          </a:solidFill>
                          <a:effectLst/>
                          <a:latin typeface="Arial" panose="020B0604020202020204" pitchFamily="34" charset="0"/>
                          <a:ea typeface="+mj-ea"/>
                          <a:cs typeface="Arial" panose="020B0604020202020204" pitchFamily="34" charset="0"/>
                        </a:rPr>
                        <a:t>647.4</a:t>
                      </a:r>
                    </a:p>
                  </a:txBody>
                  <a:tcPr marL="84406" marR="84406" marT="45722" marB="4572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1600" b="1" i="0" u="none" strike="noStrike" cap="none" normalizeH="0" baseline="0">
                          <a:ln>
                            <a:noFill/>
                          </a:ln>
                          <a:solidFill>
                            <a:schemeClr val="tx1"/>
                          </a:solidFill>
                          <a:effectLst/>
                          <a:latin typeface="Arial" panose="020B0604020202020204" pitchFamily="34" charset="0"/>
                          <a:ea typeface="+mj-ea"/>
                          <a:cs typeface="Arial" panose="020B0604020202020204" pitchFamily="34" charset="0"/>
                        </a:rPr>
                        <a:t>221.1</a:t>
                      </a:r>
                    </a:p>
                  </a:txBody>
                  <a:tcPr marL="84406" marR="84406" marT="45722" marB="45722"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1600" b="1" i="0" u="none" strike="noStrike" cap="none" normalizeH="0" baseline="0" dirty="0">
                          <a:ln>
                            <a:noFill/>
                          </a:ln>
                          <a:solidFill>
                            <a:schemeClr val="tx1"/>
                          </a:solidFill>
                          <a:effectLst/>
                          <a:latin typeface="Arial" panose="020B0604020202020204" pitchFamily="34" charset="0"/>
                          <a:ea typeface="+mj-ea"/>
                          <a:cs typeface="Arial" panose="020B0604020202020204" pitchFamily="34" charset="0"/>
                        </a:rPr>
                        <a:t>55.4</a:t>
                      </a:r>
                    </a:p>
                  </a:txBody>
                  <a:tcPr marL="84406" marR="84406" marT="45722" marB="45722" anchor="ctr" horzOverflow="overflow">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3"/>
                  </a:ext>
                </a:extLst>
              </a:tr>
            </a:tbl>
          </a:graphicData>
        </a:graphic>
      </p:graphicFrame>
      <p:sp>
        <p:nvSpPr>
          <p:cNvPr id="6" name="页脚占位符 1"/>
          <p:cNvSpPr>
            <a:spLocks noGrp="1"/>
          </p:cNvSpPr>
          <p:nvPr>
            <p:ph type="ftr" sz="quarter" idx="10"/>
          </p:nvPr>
        </p:nvSpPr>
        <p:spPr>
          <a:xfrm>
            <a:off x="0" y="6553200"/>
            <a:ext cx="457200" cy="228600"/>
          </a:xfrm>
        </p:spPr>
        <p:txBody>
          <a:bodyPr/>
          <a:lstStyle/>
          <a:p>
            <a:pPr>
              <a:defRPr/>
            </a:pPr>
            <a:fld id="{F1DC486F-0984-4F50-8590-69C2C6FFAA9B}" type="slidenum">
              <a:rPr lang="zh-CN" altLang="en-US" sz="1400" smtClean="0"/>
              <a:pPr>
                <a:defRPr/>
              </a:pPr>
              <a:t>48</a:t>
            </a:fld>
            <a:endParaRPr lang="en-US" altLang="zh-CN" sz="1400" dirty="0"/>
          </a:p>
        </p:txBody>
      </p:sp>
      <p:sp>
        <p:nvSpPr>
          <p:cNvPr id="7" name="Text Box 2"/>
          <p:cNvSpPr txBox="1">
            <a:spLocks noChangeArrowheads="1"/>
          </p:cNvSpPr>
          <p:nvPr/>
        </p:nvSpPr>
        <p:spPr bwMode="auto">
          <a:xfrm>
            <a:off x="539552" y="121719"/>
            <a:ext cx="8496944" cy="1363065"/>
          </a:xfrm>
          <a:prstGeom prst="rect">
            <a:avLst/>
          </a:prstGeom>
          <a:noFill/>
          <a:ln w="9525">
            <a:noFill/>
            <a:miter lim="800000"/>
            <a:headEnd/>
            <a:tailEnd/>
          </a:ln>
          <a:effectLst/>
        </p:spPr>
        <p:txBody>
          <a:bodyPr wrap="square">
            <a:spAutoFit/>
          </a:bodyPr>
          <a:lstStyle/>
          <a:p>
            <a:pPr>
              <a:lnSpc>
                <a:spcPct val="120000"/>
              </a:lnSpc>
              <a:defRPr/>
            </a:pPr>
            <a:r>
              <a:rPr kumimoji="0" lang="zh-CN" altLang="en-US" dirty="0">
                <a:solidFill>
                  <a:schemeClr val="accent2">
                    <a:lumMod val="50000"/>
                  </a:schemeClr>
                </a:solidFill>
                <a:latin typeface="+mj-ea"/>
                <a:ea typeface="+mj-ea"/>
                <a:cs typeface="Arial" panose="020B0604020202020204" pitchFamily="34" charset="0"/>
              </a:rPr>
              <a:t>永久气体：</a:t>
            </a:r>
            <a:r>
              <a:rPr kumimoji="0" lang="zh-CN" altLang="en-US" dirty="0">
                <a:latin typeface="+mj-ea"/>
                <a:ea typeface="+mj-ea"/>
                <a:cs typeface="Arial" panose="020B0604020202020204" pitchFamily="34" charset="0"/>
              </a:rPr>
              <a:t>沸点和临界温度都低于室温的气体。</a:t>
            </a:r>
            <a:r>
              <a:rPr kumimoji="0" lang="zh-CN" altLang="en-US" dirty="0">
                <a:solidFill>
                  <a:schemeClr val="bg1"/>
                </a:solidFill>
                <a:latin typeface="+mj-ea"/>
                <a:ea typeface="+mj-ea"/>
                <a:cs typeface="Arial" panose="020B0604020202020204" pitchFamily="34" charset="0"/>
              </a:rPr>
              <a:t>	</a:t>
            </a:r>
          </a:p>
          <a:p>
            <a:pPr>
              <a:lnSpc>
                <a:spcPct val="120000"/>
              </a:lnSpc>
              <a:defRPr/>
            </a:pPr>
            <a:r>
              <a:rPr kumimoji="0" lang="zh-CN" altLang="en-US" dirty="0">
                <a:solidFill>
                  <a:schemeClr val="accent2">
                    <a:lumMod val="50000"/>
                  </a:schemeClr>
                </a:solidFill>
                <a:latin typeface="+mj-ea"/>
                <a:ea typeface="+mj-ea"/>
                <a:cs typeface="Arial" panose="020B0604020202020204" pitchFamily="34" charset="0"/>
              </a:rPr>
              <a:t>可凝聚气体：</a:t>
            </a:r>
            <a:r>
              <a:rPr kumimoji="0" lang="zh-CN" altLang="en-US" dirty="0">
                <a:latin typeface="+mj-ea"/>
                <a:ea typeface="+mj-ea"/>
                <a:cs typeface="Arial" panose="020B0604020202020204" pitchFamily="34" charset="0"/>
              </a:rPr>
              <a:t>沸点低于室温而临界温度高于室温的气体。</a:t>
            </a:r>
            <a:endParaRPr kumimoji="0" lang="zh-CN" altLang="en-US" dirty="0">
              <a:solidFill>
                <a:schemeClr val="bg1"/>
              </a:solidFill>
              <a:latin typeface="+mj-ea"/>
              <a:ea typeface="+mj-ea"/>
              <a:cs typeface="Arial" panose="020B0604020202020204" pitchFamily="34" charset="0"/>
            </a:endParaRPr>
          </a:p>
          <a:p>
            <a:pPr>
              <a:lnSpc>
                <a:spcPct val="120000"/>
              </a:lnSpc>
              <a:defRPr/>
            </a:pPr>
            <a:r>
              <a:rPr kumimoji="0" lang="zh-CN" altLang="en-US" dirty="0">
                <a:solidFill>
                  <a:schemeClr val="accent2">
                    <a:lumMod val="50000"/>
                  </a:schemeClr>
                </a:solidFill>
                <a:latin typeface="+mj-ea"/>
                <a:ea typeface="+mj-ea"/>
                <a:cs typeface="Arial" panose="020B0604020202020204" pitchFamily="34" charset="0"/>
              </a:rPr>
              <a:t>液体：</a:t>
            </a:r>
            <a:r>
              <a:rPr kumimoji="0" lang="zh-CN" altLang="en-US" dirty="0">
                <a:latin typeface="+mj-ea"/>
                <a:ea typeface="+mj-ea"/>
                <a:cs typeface="Arial" panose="020B0604020202020204" pitchFamily="34" charset="0"/>
              </a:rPr>
              <a:t>沸点和临界温度都高于室温。</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0069" name="Picture 5" descr="FG13_02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1556792"/>
            <a:ext cx="4053780" cy="26797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0420" name="Group 19"/>
          <p:cNvGrpSpPr>
            <a:grpSpLocks/>
          </p:cNvGrpSpPr>
          <p:nvPr/>
        </p:nvGrpSpPr>
        <p:grpSpPr bwMode="auto">
          <a:xfrm>
            <a:off x="4713289" y="1269338"/>
            <a:ext cx="4221368" cy="5336981"/>
            <a:chOff x="3216" y="351"/>
            <a:chExt cx="3090" cy="3725"/>
          </a:xfrm>
        </p:grpSpPr>
        <p:grpSp>
          <p:nvGrpSpPr>
            <p:cNvPr id="60423" name="Group 18"/>
            <p:cNvGrpSpPr>
              <a:grpSpLocks/>
            </p:cNvGrpSpPr>
            <p:nvPr/>
          </p:nvGrpSpPr>
          <p:grpSpPr bwMode="auto">
            <a:xfrm>
              <a:off x="3219" y="351"/>
              <a:ext cx="3087" cy="1816"/>
              <a:chOff x="3219" y="351"/>
              <a:chExt cx="3087" cy="1816"/>
            </a:xfrm>
          </p:grpSpPr>
          <p:pic>
            <p:nvPicPr>
              <p:cNvPr id="60427" name="Picture 3"/>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12971" r="3229"/>
              <a:stretch/>
            </p:blipFill>
            <p:spPr bwMode="auto">
              <a:xfrm>
                <a:off x="3219" y="351"/>
                <a:ext cx="2898" cy="18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0072" name="Text Box 8"/>
              <p:cNvSpPr txBox="1">
                <a:spLocks noChangeArrowheads="1"/>
              </p:cNvSpPr>
              <p:nvPr/>
            </p:nvSpPr>
            <p:spPr bwMode="auto">
              <a:xfrm>
                <a:off x="3552" y="1909"/>
                <a:ext cx="2754" cy="258"/>
              </a:xfrm>
              <a:prstGeom prst="rect">
                <a:avLst/>
              </a:prstGeom>
              <a:solidFill>
                <a:schemeClr val="bg1"/>
              </a:solidFill>
              <a:ln w="9525">
                <a:noFill/>
                <a:miter lim="800000"/>
                <a:headEnd/>
                <a:tailEnd/>
              </a:ln>
              <a:effectLst/>
            </p:spPr>
            <p:txBody>
              <a:bodyPr wrap="none">
                <a:spAutoFit/>
              </a:bodyPr>
              <a:lstStyle/>
              <a:p>
                <a:pPr>
                  <a:defRPr/>
                </a:pPr>
                <a:r>
                  <a:rPr kumimoji="0" lang="zh-CN" altLang="en-US" sz="1800" dirty="0">
                    <a:solidFill>
                      <a:srgbClr val="002060"/>
                    </a:solidFill>
                    <a:latin typeface="+mj-ea"/>
                    <a:ea typeface="+mj-ea"/>
                  </a:rPr>
                  <a:t>液体表层分子运动速率的</a:t>
                </a:r>
                <a:r>
                  <a:rPr kumimoji="0" lang="en-US" altLang="zh-CN" sz="1800" dirty="0">
                    <a:solidFill>
                      <a:srgbClr val="002060"/>
                    </a:solidFill>
                    <a:latin typeface="+mj-ea"/>
                    <a:ea typeface="+mj-ea"/>
                  </a:rPr>
                  <a:t> M-B </a:t>
                </a:r>
                <a:r>
                  <a:rPr kumimoji="0" lang="zh-CN" altLang="en-US" sz="1800" dirty="0">
                    <a:solidFill>
                      <a:srgbClr val="002060"/>
                    </a:solidFill>
                    <a:latin typeface="+mj-ea"/>
                    <a:ea typeface="+mj-ea"/>
                  </a:rPr>
                  <a:t>分布</a:t>
                </a:r>
              </a:p>
            </p:txBody>
          </p:sp>
        </p:grpSp>
        <p:grpSp>
          <p:nvGrpSpPr>
            <p:cNvPr id="60424" name="Group 17"/>
            <p:cNvGrpSpPr>
              <a:grpSpLocks/>
            </p:cNvGrpSpPr>
            <p:nvPr/>
          </p:nvGrpSpPr>
          <p:grpSpPr bwMode="auto">
            <a:xfrm>
              <a:off x="3216" y="2260"/>
              <a:ext cx="2896" cy="1816"/>
              <a:chOff x="3221" y="2263"/>
              <a:chExt cx="2896" cy="1816"/>
            </a:xfrm>
          </p:grpSpPr>
          <p:pic>
            <p:nvPicPr>
              <p:cNvPr id="60425" name="Picture 4"/>
              <p:cNvPicPr>
                <a:picLocks noChangeAspect="1" noChangeArrowheads="1"/>
              </p:cNvPicPr>
              <p:nvPr/>
            </p:nvPicPr>
            <p:blipFill rotWithShape="1">
              <a:blip r:embed="rId4">
                <a:extLst>
                  <a:ext uri="{28A0092B-C50C-407E-A947-70E740481C1C}">
                    <a14:useLocalDpi xmlns:a14="http://schemas.microsoft.com/office/drawing/2010/main" val="0"/>
                  </a:ext>
                </a:extLst>
              </a:blip>
              <a:srcRect t="7130" b="18229"/>
              <a:stretch/>
            </p:blipFill>
            <p:spPr bwMode="auto">
              <a:xfrm>
                <a:off x="3221" y="2263"/>
                <a:ext cx="2896" cy="1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0074" name="Text Box 10"/>
              <p:cNvSpPr txBox="1">
                <a:spLocks noChangeArrowheads="1"/>
              </p:cNvSpPr>
              <p:nvPr/>
            </p:nvSpPr>
            <p:spPr bwMode="auto">
              <a:xfrm>
                <a:off x="3592" y="3821"/>
                <a:ext cx="2505" cy="258"/>
              </a:xfrm>
              <a:prstGeom prst="rect">
                <a:avLst/>
              </a:prstGeom>
              <a:solidFill>
                <a:schemeClr val="bg1"/>
              </a:solidFill>
              <a:ln w="9525">
                <a:noFill/>
                <a:miter lim="800000"/>
                <a:headEnd/>
                <a:tailEnd/>
              </a:ln>
              <a:effectLst/>
            </p:spPr>
            <p:txBody>
              <a:bodyPr wrap="square">
                <a:spAutoFit/>
              </a:bodyPr>
              <a:lstStyle/>
              <a:p>
                <a:pPr algn="ctr">
                  <a:spcBef>
                    <a:spcPct val="30000"/>
                  </a:spcBef>
                  <a:defRPr/>
                </a:pPr>
                <a:r>
                  <a:rPr kumimoji="0" lang="zh-CN" altLang="en-US" sz="1800" dirty="0">
                    <a:solidFill>
                      <a:srgbClr val="002060"/>
                    </a:solidFill>
                    <a:latin typeface="+mj-ea"/>
                    <a:ea typeface="+mj-ea"/>
                  </a:rPr>
                  <a:t>液体表层分子能量的</a:t>
                </a:r>
                <a:r>
                  <a:rPr kumimoji="0" lang="en-US" altLang="zh-CN" sz="1800" dirty="0">
                    <a:solidFill>
                      <a:srgbClr val="002060"/>
                    </a:solidFill>
                    <a:latin typeface="+mj-ea"/>
                    <a:ea typeface="+mj-ea"/>
                  </a:rPr>
                  <a:t> M-B </a:t>
                </a:r>
                <a:r>
                  <a:rPr kumimoji="0" lang="zh-CN" altLang="en-US" sz="1800" dirty="0">
                    <a:solidFill>
                      <a:srgbClr val="002060"/>
                    </a:solidFill>
                    <a:latin typeface="+mj-ea"/>
                    <a:ea typeface="+mj-ea"/>
                  </a:rPr>
                  <a:t>分布</a:t>
                </a:r>
              </a:p>
            </p:txBody>
          </p:sp>
        </p:grpSp>
      </p:grpSp>
      <p:grpSp>
        <p:nvGrpSpPr>
          <p:cNvPr id="2" name="组合 1"/>
          <p:cNvGrpSpPr/>
          <p:nvPr/>
        </p:nvGrpSpPr>
        <p:grpSpPr>
          <a:xfrm>
            <a:off x="467544" y="4928733"/>
            <a:ext cx="4104456" cy="1368425"/>
            <a:chOff x="250825" y="4725144"/>
            <a:chExt cx="4104456" cy="1368425"/>
          </a:xfrm>
        </p:grpSpPr>
        <p:sp>
          <p:nvSpPr>
            <p:cNvPr id="60421" name="Oval 12"/>
            <p:cNvSpPr>
              <a:spLocks noChangeArrowheads="1"/>
            </p:cNvSpPr>
            <p:nvPr/>
          </p:nvSpPr>
          <p:spPr bwMode="auto">
            <a:xfrm>
              <a:off x="250825" y="4725144"/>
              <a:ext cx="4033838" cy="1368425"/>
            </a:xfrm>
            <a:prstGeom prst="ellipse">
              <a:avLst/>
            </a:prstGeom>
            <a:solidFill>
              <a:srgbClr val="FFFF00"/>
            </a:solidFill>
            <a:ln w="9525">
              <a:solidFill>
                <a:schemeClr val="tx1"/>
              </a:solidFill>
              <a:round/>
              <a:headEnd/>
              <a:tailEnd/>
            </a:ln>
          </p:spPr>
          <p:txBody>
            <a:bodyPr wrap="none" anchor="ctr"/>
            <a:lstStyle>
              <a:lvl1pPr eaLnBrk="0" hangingPunct="0">
                <a:defRPr kumimoji="1" sz="2400" b="1">
                  <a:solidFill>
                    <a:schemeClr val="tx1"/>
                  </a:solidFill>
                  <a:latin typeface="Times New Roman" pitchFamily="18" charset="0"/>
                  <a:ea typeface="宋体" pitchFamily="2" charset="-122"/>
                </a:defRPr>
              </a:lvl1pPr>
              <a:lvl2pPr marL="742950" indent="-285750" eaLnBrk="0" hangingPunct="0">
                <a:defRPr kumimoji="1" sz="2400" b="1">
                  <a:solidFill>
                    <a:schemeClr val="tx1"/>
                  </a:solidFill>
                  <a:latin typeface="Times New Roman" pitchFamily="18" charset="0"/>
                  <a:ea typeface="宋体" pitchFamily="2" charset="-122"/>
                </a:defRPr>
              </a:lvl2pPr>
              <a:lvl3pPr marL="1143000" indent="-228600" eaLnBrk="0" hangingPunct="0">
                <a:defRPr kumimoji="1" sz="2400" b="1">
                  <a:solidFill>
                    <a:schemeClr val="tx1"/>
                  </a:solidFill>
                  <a:latin typeface="Times New Roman" pitchFamily="18" charset="0"/>
                  <a:ea typeface="宋体" pitchFamily="2" charset="-122"/>
                </a:defRPr>
              </a:lvl3pPr>
              <a:lvl4pPr marL="1600200" indent="-228600" eaLnBrk="0" hangingPunct="0">
                <a:defRPr kumimoji="1" sz="2400" b="1">
                  <a:solidFill>
                    <a:schemeClr val="tx1"/>
                  </a:solidFill>
                  <a:latin typeface="Times New Roman" pitchFamily="18" charset="0"/>
                  <a:ea typeface="宋体" pitchFamily="2" charset="-122"/>
                </a:defRPr>
              </a:lvl4pPr>
              <a:lvl5pPr marL="2057400" indent="-228600" eaLnBrk="0" hangingPunct="0">
                <a:defRPr kumimoji="1" sz="24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9pPr>
            </a:lstStyle>
            <a:p>
              <a:pPr eaLnBrk="1" hangingPunct="1"/>
              <a:endParaRPr lang="zh-CN" altLang="en-US">
                <a:latin typeface="+mj-ea"/>
                <a:ea typeface="+mj-ea"/>
              </a:endParaRPr>
            </a:p>
          </p:txBody>
        </p:sp>
        <p:sp>
          <p:nvSpPr>
            <p:cNvPr id="600077" name="Text Box 13"/>
            <p:cNvSpPr txBox="1">
              <a:spLocks noChangeArrowheads="1"/>
            </p:cNvSpPr>
            <p:nvPr/>
          </p:nvSpPr>
          <p:spPr bwMode="auto">
            <a:xfrm>
              <a:off x="557446" y="4941888"/>
              <a:ext cx="3797835" cy="892552"/>
            </a:xfrm>
            <a:prstGeom prst="rect">
              <a:avLst/>
            </a:prstGeom>
            <a:noFill/>
            <a:ln w="9525">
              <a:noFill/>
              <a:miter lim="800000"/>
              <a:headEnd/>
              <a:tailEnd/>
            </a:ln>
            <a:effectLst/>
          </p:spPr>
          <p:txBody>
            <a:bodyPr wrap="none">
              <a:spAutoFit/>
            </a:bodyPr>
            <a:lstStyle/>
            <a:p>
              <a:pPr>
                <a:lnSpc>
                  <a:spcPct val="130000"/>
                </a:lnSpc>
                <a:defRPr/>
              </a:pPr>
              <a:r>
                <a:rPr kumimoji="0" lang="zh-CN" altLang="en-US" sz="2000" dirty="0">
                  <a:solidFill>
                    <a:srgbClr val="FF3300"/>
                  </a:solidFill>
                  <a:latin typeface="+mj-ea"/>
                  <a:ea typeface="+mj-ea"/>
                </a:rPr>
                <a:t>液体表面的气化现象叫蒸发；</a:t>
              </a:r>
            </a:p>
            <a:p>
              <a:pPr>
                <a:lnSpc>
                  <a:spcPct val="130000"/>
                </a:lnSpc>
                <a:defRPr/>
              </a:pPr>
              <a:r>
                <a:rPr kumimoji="0" lang="zh-CN" altLang="en-US" sz="2000" dirty="0">
                  <a:solidFill>
                    <a:srgbClr val="FF3300"/>
                  </a:solidFill>
                  <a:latin typeface="+mj-ea"/>
                  <a:ea typeface="+mj-ea"/>
                </a:rPr>
                <a:t>在液面上的气态分子群叫蒸气。</a:t>
              </a:r>
            </a:p>
          </p:txBody>
        </p:sp>
      </p:grpSp>
      <p:sp>
        <p:nvSpPr>
          <p:cNvPr id="14" name="Rectangle 6"/>
          <p:cNvSpPr>
            <a:spLocks noChangeArrowheads="1"/>
          </p:cNvSpPr>
          <p:nvPr/>
        </p:nvSpPr>
        <p:spPr bwMode="auto">
          <a:xfrm>
            <a:off x="1853233" y="116632"/>
            <a:ext cx="6319167" cy="762000"/>
          </a:xfrm>
          <a:prstGeom prst="rect">
            <a:avLst/>
          </a:prstGeom>
          <a:noFill/>
          <a:ln w="9525">
            <a:noFill/>
            <a:miter lim="800000"/>
            <a:headEnd/>
            <a:tailEnd/>
          </a:ln>
        </p:spPr>
        <p:txBody>
          <a:bodyPr anchor="ctr"/>
          <a:lstStyle/>
          <a:p>
            <a:pPr algn="ctr">
              <a:defRPr/>
            </a:pPr>
            <a:r>
              <a:rPr lang="en-US" altLang="zh-CN" sz="3200" dirty="0">
                <a:solidFill>
                  <a:srgbClr val="0000FF"/>
                </a:solidFill>
                <a:latin typeface="+mj-ea"/>
                <a:ea typeface="+mj-ea"/>
                <a:cs typeface="Arial" panose="020B0604020202020204" pitchFamily="34" charset="0"/>
              </a:rPr>
              <a:t>2)</a:t>
            </a:r>
            <a:r>
              <a:rPr lang="zh-CN" altLang="en-US" sz="3200" dirty="0">
                <a:solidFill>
                  <a:srgbClr val="0000FF"/>
                </a:solidFill>
                <a:latin typeface="+mj-ea"/>
                <a:ea typeface="+mj-ea"/>
                <a:cs typeface="Arial" panose="020B0604020202020204" pitchFamily="34" charset="0"/>
              </a:rPr>
              <a:t> </a:t>
            </a:r>
            <a:r>
              <a:rPr lang="zh-CN" altLang="en-US" sz="3200" dirty="0">
                <a:solidFill>
                  <a:srgbClr val="0000FF"/>
                </a:solidFill>
                <a:latin typeface="+mj-ea"/>
                <a:ea typeface="+mj-ea"/>
              </a:rPr>
              <a:t>液→气变化 </a:t>
            </a:r>
            <a:r>
              <a:rPr lang="en-US" altLang="zh-CN" sz="3200" dirty="0">
                <a:solidFill>
                  <a:srgbClr val="0000FF"/>
                </a:solidFill>
                <a:latin typeface="+mj-ea"/>
              </a:rPr>
              <a:t>-</a:t>
            </a:r>
            <a:r>
              <a:rPr lang="zh-CN" altLang="en-US" sz="3200" dirty="0">
                <a:solidFill>
                  <a:srgbClr val="0000FF"/>
                </a:solidFill>
                <a:latin typeface="+mj-ea"/>
              </a:rPr>
              <a:t> </a:t>
            </a:r>
            <a:r>
              <a:rPr lang="zh-CN" altLang="en-US" sz="3200" dirty="0">
                <a:solidFill>
                  <a:srgbClr val="0000FF"/>
                </a:solidFill>
                <a:latin typeface="+mj-ea"/>
                <a:ea typeface="+mj-ea"/>
                <a:cs typeface="Arial" panose="020B0604020202020204" pitchFamily="34" charset="0"/>
              </a:rPr>
              <a:t>蒸气压的概念</a:t>
            </a:r>
          </a:p>
        </p:txBody>
      </p:sp>
      <p:sp>
        <p:nvSpPr>
          <p:cNvPr id="15" name="矩形 14"/>
          <p:cNvSpPr/>
          <p:nvPr/>
        </p:nvSpPr>
        <p:spPr bwMode="auto">
          <a:xfrm>
            <a:off x="1588"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1" i="0" u="none" strike="noStrike" cap="none" normalizeH="0" baseline="0">
              <a:ln>
                <a:noFill/>
              </a:ln>
              <a:solidFill>
                <a:schemeClr val="tx1"/>
              </a:solidFill>
              <a:effectLst/>
              <a:latin typeface="Times New Roman" pitchFamily="18" charset="0"/>
              <a:ea typeface="宋体" pitchFamily="2" charset="-122"/>
            </a:endParaRPr>
          </a:p>
        </p:txBody>
      </p:sp>
      <p:sp>
        <p:nvSpPr>
          <p:cNvPr id="16" name="页脚占位符 1"/>
          <p:cNvSpPr>
            <a:spLocks noGrp="1"/>
          </p:cNvSpPr>
          <p:nvPr>
            <p:ph type="ftr" sz="quarter" idx="10"/>
          </p:nvPr>
        </p:nvSpPr>
        <p:spPr>
          <a:xfrm>
            <a:off x="0" y="6553200"/>
            <a:ext cx="457200" cy="228600"/>
          </a:xfrm>
        </p:spPr>
        <p:txBody>
          <a:bodyPr/>
          <a:lstStyle/>
          <a:p>
            <a:pPr>
              <a:defRPr/>
            </a:pPr>
            <a:fld id="{F1DC486F-0984-4F50-8590-69C2C6FFAA9B}" type="slidenum">
              <a:rPr lang="zh-CN" altLang="en-US" sz="1400" smtClean="0"/>
              <a:pPr>
                <a:defRPr/>
              </a:pPr>
              <a:t>49</a:t>
            </a:fld>
            <a:endParaRPr lang="en-US" altLang="zh-CN" sz="14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3" name="Rectangle 6"/>
          <p:cNvSpPr>
            <a:spLocks noChangeArrowheads="1"/>
          </p:cNvSpPr>
          <p:nvPr/>
        </p:nvSpPr>
        <p:spPr bwMode="auto">
          <a:xfrm>
            <a:off x="755650" y="122531"/>
            <a:ext cx="7772400" cy="762000"/>
          </a:xfrm>
          <a:prstGeom prst="rect">
            <a:avLst/>
          </a:prstGeom>
          <a:noFill/>
          <a:ln w="9525">
            <a:noFill/>
            <a:miter lim="800000"/>
            <a:headEnd/>
            <a:tailEnd/>
          </a:ln>
        </p:spPr>
        <p:txBody>
          <a:bodyPr anchor="ctr"/>
          <a:lstStyle/>
          <a:p>
            <a:pPr algn="ctr">
              <a:defRPr/>
            </a:pPr>
            <a:r>
              <a:rPr lang="zh-CN" altLang="en-US" sz="3200" dirty="0">
                <a:solidFill>
                  <a:schemeClr val="accent2">
                    <a:lumMod val="50000"/>
                  </a:schemeClr>
                </a:solidFill>
                <a:latin typeface="+mj-ea"/>
                <a:ea typeface="+mj-ea"/>
              </a:rPr>
              <a:t>物质的状态</a:t>
            </a:r>
            <a:endParaRPr lang="en-US" altLang="zh-CN" sz="3200" dirty="0">
              <a:solidFill>
                <a:schemeClr val="accent2">
                  <a:lumMod val="50000"/>
                </a:schemeClr>
              </a:solidFill>
              <a:latin typeface="+mj-ea"/>
              <a:ea typeface="+mj-ea"/>
            </a:endParaRPr>
          </a:p>
        </p:txBody>
      </p:sp>
      <p:pic>
        <p:nvPicPr>
          <p:cNvPr id="35844" name="Picture 7" descr="FG01_06aC"/>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6646" y="1106607"/>
            <a:ext cx="4473430" cy="3834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45" name="Text Box 8"/>
          <p:cNvSpPr txBox="1">
            <a:spLocks noChangeArrowheads="1"/>
          </p:cNvSpPr>
          <p:nvPr/>
        </p:nvSpPr>
        <p:spPr bwMode="auto">
          <a:xfrm>
            <a:off x="325311" y="4941168"/>
            <a:ext cx="8034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b="1">
                <a:solidFill>
                  <a:schemeClr val="tx1"/>
                </a:solidFill>
                <a:latin typeface="Times New Roman" pitchFamily="18" charset="0"/>
                <a:ea typeface="宋体" pitchFamily="2" charset="-122"/>
              </a:defRPr>
            </a:lvl1pPr>
            <a:lvl2pPr marL="742950" indent="-285750" eaLnBrk="0" hangingPunct="0">
              <a:defRPr kumimoji="1" sz="2400" b="1">
                <a:solidFill>
                  <a:schemeClr val="tx1"/>
                </a:solidFill>
                <a:latin typeface="Times New Roman" pitchFamily="18" charset="0"/>
                <a:ea typeface="宋体" pitchFamily="2" charset="-122"/>
              </a:defRPr>
            </a:lvl2pPr>
            <a:lvl3pPr marL="1143000" indent="-228600" eaLnBrk="0" hangingPunct="0">
              <a:defRPr kumimoji="1" sz="2400" b="1">
                <a:solidFill>
                  <a:schemeClr val="tx1"/>
                </a:solidFill>
                <a:latin typeface="Times New Roman" pitchFamily="18" charset="0"/>
                <a:ea typeface="宋体" pitchFamily="2" charset="-122"/>
              </a:defRPr>
            </a:lvl3pPr>
            <a:lvl4pPr marL="1600200" indent="-228600" eaLnBrk="0" hangingPunct="0">
              <a:defRPr kumimoji="1" sz="2400" b="1">
                <a:solidFill>
                  <a:schemeClr val="tx1"/>
                </a:solidFill>
                <a:latin typeface="Times New Roman" pitchFamily="18" charset="0"/>
                <a:ea typeface="宋体" pitchFamily="2" charset="-122"/>
              </a:defRPr>
            </a:lvl4pPr>
            <a:lvl5pPr marL="2057400" indent="-228600" eaLnBrk="0" hangingPunct="0">
              <a:defRPr kumimoji="1" sz="24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9pPr>
          </a:lstStyle>
          <a:p>
            <a:pPr eaLnBrk="1" hangingPunct="1"/>
            <a:r>
              <a:rPr lang="zh-CN" altLang="en-US" b="0" dirty="0">
                <a:latin typeface="+mj-ea"/>
                <a:ea typeface="+mj-ea"/>
              </a:rPr>
              <a:t>固态</a:t>
            </a:r>
            <a:endParaRPr lang="en-US" altLang="zh-CN" b="0" dirty="0">
              <a:latin typeface="+mj-ea"/>
              <a:ea typeface="+mj-ea"/>
            </a:endParaRPr>
          </a:p>
        </p:txBody>
      </p:sp>
      <p:sp>
        <p:nvSpPr>
          <p:cNvPr id="35846" name="Text Box 9"/>
          <p:cNvSpPr txBox="1">
            <a:spLocks noChangeArrowheads="1"/>
          </p:cNvSpPr>
          <p:nvPr/>
        </p:nvSpPr>
        <p:spPr bwMode="auto">
          <a:xfrm>
            <a:off x="1900576" y="4941168"/>
            <a:ext cx="8034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b="1">
                <a:solidFill>
                  <a:schemeClr val="tx1"/>
                </a:solidFill>
                <a:latin typeface="Times New Roman" pitchFamily="18" charset="0"/>
                <a:ea typeface="宋体" pitchFamily="2" charset="-122"/>
              </a:defRPr>
            </a:lvl1pPr>
            <a:lvl2pPr marL="742950" indent="-285750" eaLnBrk="0" hangingPunct="0">
              <a:defRPr kumimoji="1" sz="2400" b="1">
                <a:solidFill>
                  <a:schemeClr val="tx1"/>
                </a:solidFill>
                <a:latin typeface="Times New Roman" pitchFamily="18" charset="0"/>
                <a:ea typeface="宋体" pitchFamily="2" charset="-122"/>
              </a:defRPr>
            </a:lvl2pPr>
            <a:lvl3pPr marL="1143000" indent="-228600" eaLnBrk="0" hangingPunct="0">
              <a:defRPr kumimoji="1" sz="2400" b="1">
                <a:solidFill>
                  <a:schemeClr val="tx1"/>
                </a:solidFill>
                <a:latin typeface="Times New Roman" pitchFamily="18" charset="0"/>
                <a:ea typeface="宋体" pitchFamily="2" charset="-122"/>
              </a:defRPr>
            </a:lvl3pPr>
            <a:lvl4pPr marL="1600200" indent="-228600" eaLnBrk="0" hangingPunct="0">
              <a:defRPr kumimoji="1" sz="2400" b="1">
                <a:solidFill>
                  <a:schemeClr val="tx1"/>
                </a:solidFill>
                <a:latin typeface="Times New Roman" pitchFamily="18" charset="0"/>
                <a:ea typeface="宋体" pitchFamily="2" charset="-122"/>
              </a:defRPr>
            </a:lvl4pPr>
            <a:lvl5pPr marL="2057400" indent="-228600" eaLnBrk="0" hangingPunct="0">
              <a:defRPr kumimoji="1" sz="24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9pPr>
          </a:lstStyle>
          <a:p>
            <a:pPr eaLnBrk="1" hangingPunct="1"/>
            <a:r>
              <a:rPr lang="zh-CN" altLang="en-US" b="0" dirty="0">
                <a:latin typeface="+mj-ea"/>
                <a:ea typeface="+mj-ea"/>
              </a:rPr>
              <a:t>液态</a:t>
            </a:r>
            <a:endParaRPr lang="en-US" altLang="zh-CN" b="0" dirty="0">
              <a:latin typeface="+mj-ea"/>
              <a:ea typeface="+mj-ea"/>
            </a:endParaRPr>
          </a:p>
        </p:txBody>
      </p:sp>
      <p:sp>
        <p:nvSpPr>
          <p:cNvPr id="35847" name="Text Box 10"/>
          <p:cNvSpPr txBox="1">
            <a:spLocks noChangeArrowheads="1"/>
          </p:cNvSpPr>
          <p:nvPr/>
        </p:nvSpPr>
        <p:spPr bwMode="auto">
          <a:xfrm>
            <a:off x="3503484" y="4970693"/>
            <a:ext cx="8034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b="1">
                <a:solidFill>
                  <a:schemeClr val="tx1"/>
                </a:solidFill>
                <a:latin typeface="Times New Roman" pitchFamily="18" charset="0"/>
                <a:ea typeface="宋体" pitchFamily="2" charset="-122"/>
              </a:defRPr>
            </a:lvl1pPr>
            <a:lvl2pPr marL="742950" indent="-285750" eaLnBrk="0" hangingPunct="0">
              <a:defRPr kumimoji="1" sz="2400" b="1">
                <a:solidFill>
                  <a:schemeClr val="tx1"/>
                </a:solidFill>
                <a:latin typeface="Times New Roman" pitchFamily="18" charset="0"/>
                <a:ea typeface="宋体" pitchFamily="2" charset="-122"/>
              </a:defRPr>
            </a:lvl2pPr>
            <a:lvl3pPr marL="1143000" indent="-228600" eaLnBrk="0" hangingPunct="0">
              <a:defRPr kumimoji="1" sz="2400" b="1">
                <a:solidFill>
                  <a:schemeClr val="tx1"/>
                </a:solidFill>
                <a:latin typeface="Times New Roman" pitchFamily="18" charset="0"/>
                <a:ea typeface="宋体" pitchFamily="2" charset="-122"/>
              </a:defRPr>
            </a:lvl3pPr>
            <a:lvl4pPr marL="1600200" indent="-228600" eaLnBrk="0" hangingPunct="0">
              <a:defRPr kumimoji="1" sz="2400" b="1">
                <a:solidFill>
                  <a:schemeClr val="tx1"/>
                </a:solidFill>
                <a:latin typeface="Times New Roman" pitchFamily="18" charset="0"/>
                <a:ea typeface="宋体" pitchFamily="2" charset="-122"/>
              </a:defRPr>
            </a:lvl4pPr>
            <a:lvl5pPr marL="2057400" indent="-228600" eaLnBrk="0" hangingPunct="0">
              <a:defRPr kumimoji="1" sz="24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9pPr>
          </a:lstStyle>
          <a:p>
            <a:pPr eaLnBrk="1" hangingPunct="1"/>
            <a:r>
              <a:rPr lang="zh-CN" altLang="en-US" b="0" dirty="0">
                <a:latin typeface="+mj-ea"/>
                <a:ea typeface="+mj-ea"/>
              </a:rPr>
              <a:t>气态</a:t>
            </a:r>
            <a:endParaRPr lang="en-US" altLang="zh-CN" b="0" dirty="0">
              <a:latin typeface="+mj-ea"/>
              <a:ea typeface="+mj-ea"/>
            </a:endParaRPr>
          </a:p>
        </p:txBody>
      </p:sp>
      <p:sp>
        <p:nvSpPr>
          <p:cNvPr id="11" name="矩形 10"/>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1" i="0" u="none" strike="noStrike" cap="none" normalizeH="0" baseline="0">
              <a:ln>
                <a:noFill/>
              </a:ln>
              <a:solidFill>
                <a:schemeClr val="tx1"/>
              </a:solidFill>
              <a:effectLst/>
              <a:latin typeface="Times New Roman" pitchFamily="18" charset="0"/>
              <a:ea typeface="宋体" pitchFamily="2" charset="-122"/>
            </a:endParaRPr>
          </a:p>
        </p:txBody>
      </p:sp>
      <p:sp>
        <p:nvSpPr>
          <p:cNvPr id="12" name="页脚占位符 1"/>
          <p:cNvSpPr>
            <a:spLocks noGrp="1"/>
          </p:cNvSpPr>
          <p:nvPr>
            <p:ph type="ftr" sz="quarter" idx="10"/>
          </p:nvPr>
        </p:nvSpPr>
        <p:spPr>
          <a:xfrm>
            <a:off x="0" y="6553200"/>
            <a:ext cx="457200" cy="228600"/>
          </a:xfrm>
        </p:spPr>
        <p:txBody>
          <a:bodyPr/>
          <a:lstStyle/>
          <a:p>
            <a:pPr>
              <a:defRPr/>
            </a:pPr>
            <a:fld id="{F1DC486F-0984-4F50-8590-69C2C6FFAA9B}" type="slidenum">
              <a:rPr lang="zh-CN" altLang="en-US" smtClean="0"/>
              <a:pPr>
                <a:defRPr/>
              </a:pPr>
              <a:t>5</a:t>
            </a:fld>
            <a:endParaRPr lang="en-US" altLang="zh-CN"/>
          </a:p>
        </p:txBody>
      </p:sp>
      <p:cxnSp>
        <p:nvCxnSpPr>
          <p:cNvPr id="14" name="直线连接符 13">
            <a:extLst>
              <a:ext uri="{FF2B5EF4-FFF2-40B4-BE49-F238E27FC236}">
                <a16:creationId xmlns:a16="http://schemas.microsoft.com/office/drawing/2014/main" id="{9F3DF7CB-FDDE-6049-B62F-A374BC1AC5C4}"/>
              </a:ext>
            </a:extLst>
          </p:cNvPr>
          <p:cNvCxnSpPr>
            <a:cxnSpLocks/>
          </p:cNvCxnSpPr>
          <p:nvPr/>
        </p:nvCxnSpPr>
        <p:spPr bwMode="auto">
          <a:xfrm>
            <a:off x="2549934" y="1370360"/>
            <a:ext cx="3534234" cy="618480"/>
          </a:xfrm>
          <a:prstGeom prst="line">
            <a:avLst/>
          </a:prstGeom>
          <a:noFill/>
          <a:ln w="19050" cap="flat" cmpd="sng" algn="ctr">
            <a:solidFill>
              <a:schemeClr val="tx1"/>
            </a:solidFill>
            <a:prstDash val="dash"/>
            <a:round/>
            <a:headEnd type="none" w="med" len="med"/>
            <a:tailEnd type="none" w="med" len="med"/>
          </a:ln>
          <a:effectLst/>
        </p:spPr>
      </p:cxnSp>
      <p:sp>
        <p:nvSpPr>
          <p:cNvPr id="5" name="椭圆 4">
            <a:extLst>
              <a:ext uri="{FF2B5EF4-FFF2-40B4-BE49-F238E27FC236}">
                <a16:creationId xmlns:a16="http://schemas.microsoft.com/office/drawing/2014/main" id="{7646A32A-BD4E-E247-A940-DF422E524A83}"/>
              </a:ext>
            </a:extLst>
          </p:cNvPr>
          <p:cNvSpPr/>
          <p:nvPr/>
        </p:nvSpPr>
        <p:spPr bwMode="auto">
          <a:xfrm>
            <a:off x="2411760" y="1249204"/>
            <a:ext cx="144016" cy="144016"/>
          </a:xfrm>
          <a:prstGeom prst="ellipse">
            <a:avLst/>
          </a:prstGeom>
          <a:noFill/>
          <a:ln w="12700"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1" i="0" u="none" strike="noStrike" cap="none" normalizeH="0" baseline="0">
              <a:ln>
                <a:noFill/>
              </a:ln>
              <a:solidFill>
                <a:schemeClr val="tx1"/>
              </a:solidFill>
              <a:effectLst/>
              <a:latin typeface="Times New Roman" pitchFamily="18" charset="0"/>
              <a:ea typeface="宋体" pitchFamily="2" charset="-122"/>
            </a:endParaRPr>
          </a:p>
        </p:txBody>
      </p:sp>
      <p:cxnSp>
        <p:nvCxnSpPr>
          <p:cNvPr id="17" name="直线连接符 16">
            <a:extLst>
              <a:ext uri="{FF2B5EF4-FFF2-40B4-BE49-F238E27FC236}">
                <a16:creationId xmlns:a16="http://schemas.microsoft.com/office/drawing/2014/main" id="{940C6BC3-5EF2-2E4F-A1AB-DFA2D10FE259}"/>
              </a:ext>
            </a:extLst>
          </p:cNvPr>
          <p:cNvCxnSpPr>
            <a:cxnSpLocks/>
          </p:cNvCxnSpPr>
          <p:nvPr/>
        </p:nvCxnSpPr>
        <p:spPr bwMode="auto">
          <a:xfrm>
            <a:off x="2555776" y="1278729"/>
            <a:ext cx="3672408" cy="6479"/>
          </a:xfrm>
          <a:prstGeom prst="line">
            <a:avLst/>
          </a:prstGeom>
          <a:noFill/>
          <a:ln w="12700" cap="flat" cmpd="sng" algn="ctr">
            <a:solidFill>
              <a:schemeClr val="tx1"/>
            </a:solidFill>
            <a:prstDash val="dash"/>
            <a:round/>
            <a:headEnd type="none" w="med" len="med"/>
            <a:tailEnd type="none" w="med" len="med"/>
          </a:ln>
          <a:effectLst/>
        </p:spPr>
      </p:cxnSp>
      <p:sp>
        <p:nvSpPr>
          <p:cNvPr id="7" name="椭圆 6">
            <a:extLst>
              <a:ext uri="{FF2B5EF4-FFF2-40B4-BE49-F238E27FC236}">
                <a16:creationId xmlns:a16="http://schemas.microsoft.com/office/drawing/2014/main" id="{D713E414-5E71-3A4E-B1D6-CDB61EB9BFD9}"/>
              </a:ext>
            </a:extLst>
          </p:cNvPr>
          <p:cNvSpPr/>
          <p:nvPr/>
        </p:nvSpPr>
        <p:spPr bwMode="auto">
          <a:xfrm rot="271884">
            <a:off x="6055293" y="1170719"/>
            <a:ext cx="1209395" cy="1151951"/>
          </a:xfrm>
          <a:prstGeom prst="ellipse">
            <a:avLst/>
          </a:prstGeom>
          <a:noFill/>
          <a:ln w="12700" cap="flat" cmpd="sng" algn="ctr">
            <a:solidFill>
              <a:schemeClr val="tx1"/>
            </a:solid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1" i="0" u="none" strike="noStrike" cap="none" normalizeH="0" baseline="0">
              <a:ln>
                <a:noFill/>
              </a:ln>
              <a:solidFill>
                <a:schemeClr val="tx1"/>
              </a:solidFill>
              <a:effectLst/>
              <a:latin typeface="Times New Roman" pitchFamily="18" charset="0"/>
              <a:ea typeface="宋体" pitchFamily="2" charset="-122"/>
            </a:endParaRPr>
          </a:p>
        </p:txBody>
      </p:sp>
      <p:sp>
        <p:nvSpPr>
          <p:cNvPr id="9" name="文本框 8">
            <a:extLst>
              <a:ext uri="{FF2B5EF4-FFF2-40B4-BE49-F238E27FC236}">
                <a16:creationId xmlns:a16="http://schemas.microsoft.com/office/drawing/2014/main" id="{4FB7AC77-F89C-404B-BD3A-2802B8C869CA}"/>
              </a:ext>
            </a:extLst>
          </p:cNvPr>
          <p:cNvSpPr txBox="1"/>
          <p:nvPr/>
        </p:nvSpPr>
        <p:spPr>
          <a:xfrm>
            <a:off x="7435470" y="1393303"/>
            <a:ext cx="1217000" cy="707886"/>
          </a:xfrm>
          <a:prstGeom prst="rect">
            <a:avLst/>
          </a:prstGeom>
          <a:noFill/>
        </p:spPr>
        <p:txBody>
          <a:bodyPr wrap="none" rtlCol="0">
            <a:spAutoFit/>
          </a:bodyPr>
          <a:lstStyle/>
          <a:p>
            <a:r>
              <a:rPr kumimoji="1" lang="zh-CN" altLang="en-US" sz="2000" b="0" dirty="0">
                <a:latin typeface="+mj-ea"/>
                <a:ea typeface="+mj-ea"/>
              </a:rPr>
              <a:t>宇宙空间</a:t>
            </a:r>
            <a:endParaRPr kumimoji="1" lang="en-US" altLang="zh-CN" sz="2000" b="0" dirty="0">
              <a:latin typeface="+mj-ea"/>
              <a:ea typeface="+mj-ea"/>
            </a:endParaRPr>
          </a:p>
          <a:p>
            <a:r>
              <a:rPr lang="zh-CN" altLang="en-US" sz="2000" b="0" dirty="0">
                <a:latin typeface="+mj-ea"/>
                <a:ea typeface="+mj-ea"/>
              </a:rPr>
              <a:t>等离子体</a:t>
            </a:r>
            <a:endParaRPr kumimoji="1" lang="zh-CN" altLang="en-US" sz="2000" b="0" dirty="0">
              <a:latin typeface="+mj-ea"/>
              <a:ea typeface="+mj-ea"/>
            </a:endParaRPr>
          </a:p>
        </p:txBody>
      </p:sp>
      <p:sp>
        <p:nvSpPr>
          <p:cNvPr id="10" name="椭圆 9">
            <a:extLst>
              <a:ext uri="{FF2B5EF4-FFF2-40B4-BE49-F238E27FC236}">
                <a16:creationId xmlns:a16="http://schemas.microsoft.com/office/drawing/2014/main" id="{8A8F5523-4202-2946-9D52-F35724EF5D41}"/>
              </a:ext>
            </a:extLst>
          </p:cNvPr>
          <p:cNvSpPr/>
          <p:nvPr/>
        </p:nvSpPr>
        <p:spPr bwMode="auto">
          <a:xfrm>
            <a:off x="6743467" y="1477493"/>
            <a:ext cx="72008" cy="45719"/>
          </a:xfrm>
          <a:prstGeom prst="ellipse">
            <a:avLst/>
          </a:prstGeom>
          <a:solidFill>
            <a:schemeClr val="accent2"/>
          </a:solidFill>
          <a:ln w="9525" cap="flat" cmpd="sng" algn="ctr">
            <a:noFill/>
            <a:prstDash val="solid"/>
            <a:round/>
            <a:headEnd type="none" w="med" len="med"/>
            <a:tailEnd type="none" w="med" len="med"/>
          </a:ln>
          <a:effectLst/>
        </p:spPr>
        <p:txBody>
          <a:bodyPr vert="horz" wrap="none" lIns="90000" tIns="46800" rIns="90000" bIns="4680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1" i="0" u="none" strike="noStrike" cap="none" normalizeH="0" baseline="0">
              <a:ln>
                <a:noFill/>
              </a:ln>
              <a:solidFill>
                <a:schemeClr val="tx1"/>
              </a:solidFill>
              <a:effectLst/>
              <a:latin typeface="Times New Roman" pitchFamily="18" charset="0"/>
              <a:ea typeface="宋体" pitchFamily="2" charset="-122"/>
            </a:endParaRPr>
          </a:p>
        </p:txBody>
      </p:sp>
      <p:sp>
        <p:nvSpPr>
          <p:cNvPr id="24" name="椭圆 23">
            <a:extLst>
              <a:ext uri="{FF2B5EF4-FFF2-40B4-BE49-F238E27FC236}">
                <a16:creationId xmlns:a16="http://schemas.microsoft.com/office/drawing/2014/main" id="{43C8AAA8-F9A3-BA49-AD4D-4B17448703A9}"/>
              </a:ext>
            </a:extLst>
          </p:cNvPr>
          <p:cNvSpPr/>
          <p:nvPr/>
        </p:nvSpPr>
        <p:spPr bwMode="auto">
          <a:xfrm>
            <a:off x="6815802" y="1568124"/>
            <a:ext cx="72008" cy="45719"/>
          </a:xfrm>
          <a:prstGeom prst="ellipse">
            <a:avLst/>
          </a:prstGeom>
          <a:solidFill>
            <a:schemeClr val="accent2"/>
          </a:solidFill>
          <a:ln w="9525" cap="flat" cmpd="sng" algn="ctr">
            <a:noFill/>
            <a:prstDash val="solid"/>
            <a:round/>
            <a:headEnd type="none" w="med" len="med"/>
            <a:tailEnd type="none" w="med" len="med"/>
          </a:ln>
          <a:effectLst/>
        </p:spPr>
        <p:txBody>
          <a:bodyPr vert="horz" wrap="none" lIns="90000" tIns="46800" rIns="90000" bIns="4680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1" i="0" u="none" strike="noStrike" cap="none" normalizeH="0" baseline="0">
              <a:ln>
                <a:noFill/>
              </a:ln>
              <a:solidFill>
                <a:schemeClr val="tx1"/>
              </a:solidFill>
              <a:effectLst/>
              <a:latin typeface="Times New Roman" pitchFamily="18" charset="0"/>
              <a:ea typeface="宋体" pitchFamily="2" charset="-122"/>
            </a:endParaRPr>
          </a:p>
        </p:txBody>
      </p:sp>
      <p:sp>
        <p:nvSpPr>
          <p:cNvPr id="25" name="椭圆 24">
            <a:extLst>
              <a:ext uri="{FF2B5EF4-FFF2-40B4-BE49-F238E27FC236}">
                <a16:creationId xmlns:a16="http://schemas.microsoft.com/office/drawing/2014/main" id="{91744EA6-5DB0-AA45-A624-AB86CFCC9FC3}"/>
              </a:ext>
            </a:extLst>
          </p:cNvPr>
          <p:cNvSpPr/>
          <p:nvPr/>
        </p:nvSpPr>
        <p:spPr bwMode="auto">
          <a:xfrm>
            <a:off x="6743467" y="1679600"/>
            <a:ext cx="72008" cy="45719"/>
          </a:xfrm>
          <a:prstGeom prst="ellipse">
            <a:avLst/>
          </a:prstGeom>
          <a:solidFill>
            <a:schemeClr val="accent2"/>
          </a:solidFill>
          <a:ln w="9525" cap="flat" cmpd="sng" algn="ctr">
            <a:noFill/>
            <a:prstDash val="solid"/>
            <a:round/>
            <a:headEnd type="none" w="med" len="med"/>
            <a:tailEnd type="none" w="med" len="med"/>
          </a:ln>
          <a:effectLst/>
        </p:spPr>
        <p:txBody>
          <a:bodyPr vert="horz" wrap="none" lIns="90000" tIns="46800" rIns="90000" bIns="4680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1" i="0" u="none" strike="noStrike" cap="none" normalizeH="0" baseline="0">
              <a:ln>
                <a:noFill/>
              </a:ln>
              <a:solidFill>
                <a:schemeClr val="tx1"/>
              </a:solidFill>
              <a:effectLst/>
              <a:latin typeface="Times New Roman" pitchFamily="18" charset="0"/>
              <a:ea typeface="宋体" pitchFamily="2" charset="-122"/>
            </a:endParaRPr>
          </a:p>
        </p:txBody>
      </p:sp>
      <p:sp>
        <p:nvSpPr>
          <p:cNvPr id="26" name="椭圆 25">
            <a:extLst>
              <a:ext uri="{FF2B5EF4-FFF2-40B4-BE49-F238E27FC236}">
                <a16:creationId xmlns:a16="http://schemas.microsoft.com/office/drawing/2014/main" id="{2B237904-0DED-9C4C-9CD2-F525411EE527}"/>
              </a:ext>
            </a:extLst>
          </p:cNvPr>
          <p:cNvSpPr/>
          <p:nvPr/>
        </p:nvSpPr>
        <p:spPr bwMode="auto">
          <a:xfrm>
            <a:off x="6895409" y="1633881"/>
            <a:ext cx="72008" cy="45719"/>
          </a:xfrm>
          <a:prstGeom prst="ellipse">
            <a:avLst/>
          </a:prstGeom>
          <a:solidFill>
            <a:schemeClr val="accent2"/>
          </a:solidFill>
          <a:ln w="9525" cap="flat" cmpd="sng" algn="ctr">
            <a:noFill/>
            <a:prstDash val="solid"/>
            <a:round/>
            <a:headEnd type="none" w="med" len="med"/>
            <a:tailEnd type="none" w="med" len="med"/>
          </a:ln>
          <a:effectLst/>
        </p:spPr>
        <p:txBody>
          <a:bodyPr vert="horz" wrap="none" lIns="90000" tIns="46800" rIns="90000" bIns="4680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1" i="0" u="none" strike="noStrike" cap="none" normalizeH="0" baseline="0">
              <a:ln>
                <a:noFill/>
              </a:ln>
              <a:solidFill>
                <a:schemeClr val="tx1"/>
              </a:solidFill>
              <a:effectLst/>
              <a:latin typeface="Times New Roman" pitchFamily="18" charset="0"/>
              <a:ea typeface="宋体" pitchFamily="2" charset="-122"/>
            </a:endParaRPr>
          </a:p>
        </p:txBody>
      </p:sp>
      <p:sp>
        <p:nvSpPr>
          <p:cNvPr id="27" name="椭圆 26">
            <a:extLst>
              <a:ext uri="{FF2B5EF4-FFF2-40B4-BE49-F238E27FC236}">
                <a16:creationId xmlns:a16="http://schemas.microsoft.com/office/drawing/2014/main" id="{5A78B31F-9BEF-FC4B-BFD1-775010CF88F9}"/>
              </a:ext>
            </a:extLst>
          </p:cNvPr>
          <p:cNvSpPr/>
          <p:nvPr/>
        </p:nvSpPr>
        <p:spPr bwMode="auto">
          <a:xfrm>
            <a:off x="6612438" y="1563562"/>
            <a:ext cx="72008" cy="45719"/>
          </a:xfrm>
          <a:prstGeom prst="ellipse">
            <a:avLst/>
          </a:prstGeom>
          <a:solidFill>
            <a:schemeClr val="accent2"/>
          </a:solidFill>
          <a:ln w="9525" cap="flat" cmpd="sng" algn="ctr">
            <a:noFill/>
            <a:prstDash val="solid"/>
            <a:round/>
            <a:headEnd type="none" w="med" len="med"/>
            <a:tailEnd type="none" w="med" len="med"/>
          </a:ln>
          <a:effectLst/>
        </p:spPr>
        <p:txBody>
          <a:bodyPr vert="horz" wrap="none" lIns="90000" tIns="46800" rIns="90000" bIns="4680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1" i="0" u="none" strike="noStrike" cap="none" normalizeH="0" baseline="0">
              <a:ln>
                <a:noFill/>
              </a:ln>
              <a:solidFill>
                <a:schemeClr val="tx1"/>
              </a:solidFill>
              <a:effectLst/>
              <a:latin typeface="Times New Roman" pitchFamily="18" charset="0"/>
              <a:ea typeface="宋体" pitchFamily="2" charset="-122"/>
            </a:endParaRPr>
          </a:p>
        </p:txBody>
      </p:sp>
      <p:sp>
        <p:nvSpPr>
          <p:cNvPr id="28" name="椭圆 27">
            <a:extLst>
              <a:ext uri="{FF2B5EF4-FFF2-40B4-BE49-F238E27FC236}">
                <a16:creationId xmlns:a16="http://schemas.microsoft.com/office/drawing/2014/main" id="{223B38CF-0A36-5C43-808F-4AD7AA7EC879}"/>
              </a:ext>
            </a:extLst>
          </p:cNvPr>
          <p:cNvSpPr/>
          <p:nvPr/>
        </p:nvSpPr>
        <p:spPr bwMode="auto">
          <a:xfrm>
            <a:off x="6962747" y="1447507"/>
            <a:ext cx="72008" cy="45719"/>
          </a:xfrm>
          <a:prstGeom prst="ellipse">
            <a:avLst/>
          </a:prstGeom>
          <a:solidFill>
            <a:schemeClr val="accent2"/>
          </a:solidFill>
          <a:ln w="9525" cap="flat" cmpd="sng" algn="ctr">
            <a:noFill/>
            <a:prstDash val="solid"/>
            <a:round/>
            <a:headEnd type="none" w="med" len="med"/>
            <a:tailEnd type="none" w="med" len="med"/>
          </a:ln>
          <a:effectLst/>
        </p:spPr>
        <p:txBody>
          <a:bodyPr vert="horz" wrap="none" lIns="90000" tIns="46800" rIns="90000" bIns="4680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1" i="0" u="none" strike="noStrike" cap="none" normalizeH="0" baseline="0">
              <a:ln>
                <a:noFill/>
              </a:ln>
              <a:solidFill>
                <a:schemeClr val="tx1"/>
              </a:solidFill>
              <a:effectLst/>
              <a:latin typeface="Times New Roman" pitchFamily="18" charset="0"/>
              <a:ea typeface="宋体" pitchFamily="2" charset="-122"/>
            </a:endParaRPr>
          </a:p>
        </p:txBody>
      </p:sp>
      <p:sp>
        <p:nvSpPr>
          <p:cNvPr id="29" name="椭圆 28">
            <a:extLst>
              <a:ext uri="{FF2B5EF4-FFF2-40B4-BE49-F238E27FC236}">
                <a16:creationId xmlns:a16="http://schemas.microsoft.com/office/drawing/2014/main" id="{EA7F2B22-8ABE-114B-B2C9-9EE2ACA629B8}"/>
              </a:ext>
            </a:extLst>
          </p:cNvPr>
          <p:cNvSpPr/>
          <p:nvPr/>
        </p:nvSpPr>
        <p:spPr bwMode="auto">
          <a:xfrm>
            <a:off x="6792889" y="1326112"/>
            <a:ext cx="72008" cy="45719"/>
          </a:xfrm>
          <a:prstGeom prst="ellipse">
            <a:avLst/>
          </a:prstGeom>
          <a:solidFill>
            <a:schemeClr val="accent2"/>
          </a:solidFill>
          <a:ln w="9525" cap="flat" cmpd="sng" algn="ctr">
            <a:noFill/>
            <a:prstDash val="solid"/>
            <a:round/>
            <a:headEnd type="none" w="med" len="med"/>
            <a:tailEnd type="none" w="med" len="med"/>
          </a:ln>
          <a:effectLst/>
        </p:spPr>
        <p:txBody>
          <a:bodyPr vert="horz" wrap="none" lIns="90000" tIns="46800" rIns="90000" bIns="4680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1" i="0" u="none" strike="noStrike" cap="none" normalizeH="0" baseline="0">
              <a:ln>
                <a:noFill/>
              </a:ln>
              <a:solidFill>
                <a:schemeClr val="tx1"/>
              </a:solidFill>
              <a:effectLst/>
              <a:latin typeface="Times New Roman" pitchFamily="18" charset="0"/>
              <a:ea typeface="宋体" pitchFamily="2" charset="-122"/>
            </a:endParaRPr>
          </a:p>
        </p:txBody>
      </p:sp>
      <p:sp>
        <p:nvSpPr>
          <p:cNvPr id="30" name="椭圆 29">
            <a:extLst>
              <a:ext uri="{FF2B5EF4-FFF2-40B4-BE49-F238E27FC236}">
                <a16:creationId xmlns:a16="http://schemas.microsoft.com/office/drawing/2014/main" id="{44C193B5-7650-E84D-BB46-24675592635D}"/>
              </a:ext>
            </a:extLst>
          </p:cNvPr>
          <p:cNvSpPr/>
          <p:nvPr/>
        </p:nvSpPr>
        <p:spPr bwMode="auto">
          <a:xfrm>
            <a:off x="6686329" y="1373915"/>
            <a:ext cx="72008" cy="45719"/>
          </a:xfrm>
          <a:prstGeom prst="ellipse">
            <a:avLst/>
          </a:prstGeom>
          <a:solidFill>
            <a:schemeClr val="accent2"/>
          </a:solidFill>
          <a:ln w="9525" cap="flat" cmpd="sng" algn="ctr">
            <a:noFill/>
            <a:prstDash val="solid"/>
            <a:round/>
            <a:headEnd type="none" w="med" len="med"/>
            <a:tailEnd type="none" w="med" len="med"/>
          </a:ln>
          <a:effectLst/>
        </p:spPr>
        <p:txBody>
          <a:bodyPr vert="horz" wrap="none" lIns="90000" tIns="46800" rIns="90000" bIns="4680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1" i="0" u="none" strike="noStrike" cap="none" normalizeH="0" baseline="0">
              <a:ln>
                <a:noFill/>
              </a:ln>
              <a:solidFill>
                <a:schemeClr val="tx1"/>
              </a:solidFill>
              <a:effectLst/>
              <a:latin typeface="Times New Roman" pitchFamily="18" charset="0"/>
              <a:ea typeface="宋体" pitchFamily="2" charset="-122"/>
            </a:endParaRPr>
          </a:p>
        </p:txBody>
      </p:sp>
      <p:sp>
        <p:nvSpPr>
          <p:cNvPr id="31" name="椭圆 30">
            <a:extLst>
              <a:ext uri="{FF2B5EF4-FFF2-40B4-BE49-F238E27FC236}">
                <a16:creationId xmlns:a16="http://schemas.microsoft.com/office/drawing/2014/main" id="{61AFEE80-8934-CD4A-A737-1F1754E75647}"/>
              </a:ext>
            </a:extLst>
          </p:cNvPr>
          <p:cNvSpPr/>
          <p:nvPr/>
        </p:nvSpPr>
        <p:spPr bwMode="auto">
          <a:xfrm>
            <a:off x="7000971" y="1540702"/>
            <a:ext cx="72008" cy="45719"/>
          </a:xfrm>
          <a:prstGeom prst="ellipse">
            <a:avLst/>
          </a:prstGeom>
          <a:solidFill>
            <a:schemeClr val="accent2"/>
          </a:solidFill>
          <a:ln w="9525" cap="flat" cmpd="sng" algn="ctr">
            <a:noFill/>
            <a:prstDash val="solid"/>
            <a:round/>
            <a:headEnd type="none" w="med" len="med"/>
            <a:tailEnd type="none" w="med" len="med"/>
          </a:ln>
          <a:effectLst/>
        </p:spPr>
        <p:txBody>
          <a:bodyPr vert="horz" wrap="none" lIns="90000" tIns="46800" rIns="90000" bIns="4680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1" i="0" u="none" strike="noStrike" cap="none" normalizeH="0" baseline="0">
              <a:ln>
                <a:noFill/>
              </a:ln>
              <a:solidFill>
                <a:schemeClr val="tx1"/>
              </a:solidFill>
              <a:effectLst/>
              <a:latin typeface="Times New Roman" pitchFamily="18" charset="0"/>
              <a:ea typeface="宋体" pitchFamily="2" charset="-122"/>
            </a:endParaRPr>
          </a:p>
        </p:txBody>
      </p:sp>
      <p:sp>
        <p:nvSpPr>
          <p:cNvPr id="32" name="椭圆 31">
            <a:extLst>
              <a:ext uri="{FF2B5EF4-FFF2-40B4-BE49-F238E27FC236}">
                <a16:creationId xmlns:a16="http://schemas.microsoft.com/office/drawing/2014/main" id="{40B90686-22CD-1545-8415-DB27E503FBB4}"/>
              </a:ext>
            </a:extLst>
          </p:cNvPr>
          <p:cNvSpPr/>
          <p:nvPr/>
        </p:nvSpPr>
        <p:spPr bwMode="auto">
          <a:xfrm>
            <a:off x="6800842" y="1777897"/>
            <a:ext cx="72008" cy="45719"/>
          </a:xfrm>
          <a:prstGeom prst="ellipse">
            <a:avLst/>
          </a:prstGeom>
          <a:solidFill>
            <a:schemeClr val="accent2"/>
          </a:solidFill>
          <a:ln w="9525" cap="flat" cmpd="sng" algn="ctr">
            <a:noFill/>
            <a:prstDash val="solid"/>
            <a:round/>
            <a:headEnd type="none" w="med" len="med"/>
            <a:tailEnd type="none" w="med" len="med"/>
          </a:ln>
          <a:effectLst/>
        </p:spPr>
        <p:txBody>
          <a:bodyPr vert="horz" wrap="none" lIns="90000" tIns="46800" rIns="90000" bIns="4680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1" i="0" u="none" strike="noStrike" cap="none" normalizeH="0" baseline="0">
              <a:ln>
                <a:noFill/>
              </a:ln>
              <a:solidFill>
                <a:schemeClr val="tx1"/>
              </a:solidFill>
              <a:effectLst/>
              <a:latin typeface="Times New Roman" pitchFamily="18" charset="0"/>
              <a:ea typeface="宋体" pitchFamily="2" charset="-122"/>
            </a:endParaRPr>
          </a:p>
        </p:txBody>
      </p:sp>
      <p:sp>
        <p:nvSpPr>
          <p:cNvPr id="33" name="椭圆 32">
            <a:extLst>
              <a:ext uri="{FF2B5EF4-FFF2-40B4-BE49-F238E27FC236}">
                <a16:creationId xmlns:a16="http://schemas.microsoft.com/office/drawing/2014/main" id="{8CEAD379-4F3A-594B-9644-78D0A865951A}"/>
              </a:ext>
            </a:extLst>
          </p:cNvPr>
          <p:cNvSpPr/>
          <p:nvPr/>
        </p:nvSpPr>
        <p:spPr bwMode="auto">
          <a:xfrm>
            <a:off x="7025885" y="1679600"/>
            <a:ext cx="72008" cy="45719"/>
          </a:xfrm>
          <a:prstGeom prst="ellipse">
            <a:avLst/>
          </a:prstGeom>
          <a:solidFill>
            <a:schemeClr val="accent2"/>
          </a:solidFill>
          <a:ln w="9525" cap="flat" cmpd="sng" algn="ctr">
            <a:noFill/>
            <a:prstDash val="solid"/>
            <a:round/>
            <a:headEnd type="none" w="med" len="med"/>
            <a:tailEnd type="none" w="med" len="med"/>
          </a:ln>
          <a:effectLst/>
        </p:spPr>
        <p:txBody>
          <a:bodyPr vert="horz" wrap="none" lIns="90000" tIns="46800" rIns="90000" bIns="4680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1" i="0" u="none" strike="noStrike" cap="none" normalizeH="0" baseline="0">
              <a:ln>
                <a:noFill/>
              </a:ln>
              <a:solidFill>
                <a:schemeClr val="tx1"/>
              </a:solidFill>
              <a:effectLst/>
              <a:latin typeface="Times New Roman" pitchFamily="18" charset="0"/>
              <a:ea typeface="宋体" pitchFamily="2" charset="-122"/>
            </a:endParaRPr>
          </a:p>
        </p:txBody>
      </p:sp>
      <p:sp>
        <p:nvSpPr>
          <p:cNvPr id="34" name="椭圆 33">
            <a:extLst>
              <a:ext uri="{FF2B5EF4-FFF2-40B4-BE49-F238E27FC236}">
                <a16:creationId xmlns:a16="http://schemas.microsoft.com/office/drawing/2014/main" id="{FAD5599B-A658-0843-A6C8-95E27F63F747}"/>
              </a:ext>
            </a:extLst>
          </p:cNvPr>
          <p:cNvSpPr/>
          <p:nvPr/>
        </p:nvSpPr>
        <p:spPr bwMode="auto">
          <a:xfrm>
            <a:off x="6953877" y="1899053"/>
            <a:ext cx="72008" cy="45719"/>
          </a:xfrm>
          <a:prstGeom prst="ellipse">
            <a:avLst/>
          </a:prstGeom>
          <a:solidFill>
            <a:schemeClr val="accent2"/>
          </a:solidFill>
          <a:ln w="9525" cap="flat" cmpd="sng" algn="ctr">
            <a:noFill/>
            <a:prstDash val="solid"/>
            <a:round/>
            <a:headEnd type="none" w="med" len="med"/>
            <a:tailEnd type="none" w="med" len="med"/>
          </a:ln>
          <a:effectLst/>
        </p:spPr>
        <p:txBody>
          <a:bodyPr vert="horz" wrap="none" lIns="90000" tIns="46800" rIns="90000" bIns="4680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1" i="0" u="none" strike="noStrike" cap="none" normalizeH="0" baseline="0">
              <a:ln>
                <a:noFill/>
              </a:ln>
              <a:solidFill>
                <a:schemeClr val="tx1"/>
              </a:solidFill>
              <a:effectLst/>
              <a:latin typeface="Times New Roman" pitchFamily="18" charset="0"/>
              <a:ea typeface="宋体" pitchFamily="2" charset="-122"/>
            </a:endParaRPr>
          </a:p>
        </p:txBody>
      </p:sp>
      <p:sp>
        <p:nvSpPr>
          <p:cNvPr id="35" name="椭圆 34">
            <a:extLst>
              <a:ext uri="{FF2B5EF4-FFF2-40B4-BE49-F238E27FC236}">
                <a16:creationId xmlns:a16="http://schemas.microsoft.com/office/drawing/2014/main" id="{F7B8BF79-3303-0C47-86AF-451536647414}"/>
              </a:ext>
            </a:extLst>
          </p:cNvPr>
          <p:cNvSpPr/>
          <p:nvPr/>
        </p:nvSpPr>
        <p:spPr bwMode="auto">
          <a:xfrm>
            <a:off x="7047851" y="1795638"/>
            <a:ext cx="72008" cy="45719"/>
          </a:xfrm>
          <a:prstGeom prst="ellipse">
            <a:avLst/>
          </a:prstGeom>
          <a:solidFill>
            <a:schemeClr val="accent2"/>
          </a:solidFill>
          <a:ln w="9525" cap="flat" cmpd="sng" algn="ctr">
            <a:noFill/>
            <a:prstDash val="solid"/>
            <a:round/>
            <a:headEnd type="none" w="med" len="med"/>
            <a:tailEnd type="none" w="med" len="med"/>
          </a:ln>
          <a:effectLst/>
        </p:spPr>
        <p:txBody>
          <a:bodyPr vert="horz" wrap="none" lIns="90000" tIns="46800" rIns="90000" bIns="4680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1" i="0" u="none" strike="noStrike" cap="none" normalizeH="0" baseline="0">
              <a:ln>
                <a:noFill/>
              </a:ln>
              <a:solidFill>
                <a:schemeClr val="tx1"/>
              </a:solidFill>
              <a:effectLst/>
              <a:latin typeface="Times New Roman" pitchFamily="18" charset="0"/>
              <a:ea typeface="宋体" pitchFamily="2" charset="-122"/>
            </a:endParaRPr>
          </a:p>
        </p:txBody>
      </p:sp>
      <p:sp>
        <p:nvSpPr>
          <p:cNvPr id="36" name="椭圆 35">
            <a:extLst>
              <a:ext uri="{FF2B5EF4-FFF2-40B4-BE49-F238E27FC236}">
                <a16:creationId xmlns:a16="http://schemas.microsoft.com/office/drawing/2014/main" id="{D2890505-DE4E-6041-9C5D-0939074CCD54}"/>
              </a:ext>
            </a:extLst>
          </p:cNvPr>
          <p:cNvSpPr/>
          <p:nvPr/>
        </p:nvSpPr>
        <p:spPr bwMode="auto">
          <a:xfrm>
            <a:off x="6283840" y="1629893"/>
            <a:ext cx="72008" cy="45719"/>
          </a:xfrm>
          <a:prstGeom prst="ellipse">
            <a:avLst/>
          </a:prstGeom>
          <a:solidFill>
            <a:schemeClr val="accent2"/>
          </a:soli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1" i="0" u="none" strike="noStrike" cap="none" normalizeH="0" baseline="0">
              <a:ln>
                <a:noFill/>
              </a:ln>
              <a:solidFill>
                <a:schemeClr val="tx1"/>
              </a:solidFill>
              <a:effectLst/>
              <a:latin typeface="Times New Roman" pitchFamily="18" charset="0"/>
              <a:ea typeface="宋体" pitchFamily="2" charset="-122"/>
            </a:endParaRPr>
          </a:p>
        </p:txBody>
      </p:sp>
      <p:sp>
        <p:nvSpPr>
          <p:cNvPr id="37" name="椭圆 36">
            <a:extLst>
              <a:ext uri="{FF2B5EF4-FFF2-40B4-BE49-F238E27FC236}">
                <a16:creationId xmlns:a16="http://schemas.microsoft.com/office/drawing/2014/main" id="{01E7C085-3C54-F943-AB86-839FF094BE13}"/>
              </a:ext>
            </a:extLst>
          </p:cNvPr>
          <p:cNvSpPr/>
          <p:nvPr/>
        </p:nvSpPr>
        <p:spPr bwMode="auto">
          <a:xfrm>
            <a:off x="6356175" y="1720524"/>
            <a:ext cx="72008" cy="45719"/>
          </a:xfrm>
          <a:prstGeom prst="ellipse">
            <a:avLst/>
          </a:prstGeom>
          <a:solidFill>
            <a:schemeClr val="accent2"/>
          </a:soli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1" i="0" u="none" strike="noStrike" cap="none" normalizeH="0" baseline="0">
              <a:ln>
                <a:noFill/>
              </a:ln>
              <a:solidFill>
                <a:schemeClr val="tx1"/>
              </a:solidFill>
              <a:effectLst/>
              <a:latin typeface="Times New Roman" pitchFamily="18" charset="0"/>
              <a:ea typeface="宋体" pitchFamily="2" charset="-122"/>
            </a:endParaRPr>
          </a:p>
        </p:txBody>
      </p:sp>
      <p:sp>
        <p:nvSpPr>
          <p:cNvPr id="38" name="椭圆 37">
            <a:extLst>
              <a:ext uri="{FF2B5EF4-FFF2-40B4-BE49-F238E27FC236}">
                <a16:creationId xmlns:a16="http://schemas.microsoft.com/office/drawing/2014/main" id="{F88B09AE-D79F-8146-BCD6-9EA860B47BA1}"/>
              </a:ext>
            </a:extLst>
          </p:cNvPr>
          <p:cNvSpPr/>
          <p:nvPr/>
        </p:nvSpPr>
        <p:spPr bwMode="auto">
          <a:xfrm>
            <a:off x="6283840" y="1832000"/>
            <a:ext cx="72008" cy="45719"/>
          </a:xfrm>
          <a:prstGeom prst="ellipse">
            <a:avLst/>
          </a:prstGeom>
          <a:solidFill>
            <a:schemeClr val="accent2"/>
          </a:soli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1" i="0" u="none" strike="noStrike" cap="none" normalizeH="0" baseline="0">
              <a:ln>
                <a:noFill/>
              </a:ln>
              <a:solidFill>
                <a:schemeClr val="tx1"/>
              </a:solidFill>
              <a:effectLst/>
              <a:latin typeface="Times New Roman" pitchFamily="18" charset="0"/>
              <a:ea typeface="宋体" pitchFamily="2" charset="-122"/>
            </a:endParaRPr>
          </a:p>
        </p:txBody>
      </p:sp>
      <p:sp>
        <p:nvSpPr>
          <p:cNvPr id="39" name="椭圆 38">
            <a:extLst>
              <a:ext uri="{FF2B5EF4-FFF2-40B4-BE49-F238E27FC236}">
                <a16:creationId xmlns:a16="http://schemas.microsoft.com/office/drawing/2014/main" id="{3B345BCF-CBB4-6047-A127-4D7CA781C82C}"/>
              </a:ext>
            </a:extLst>
          </p:cNvPr>
          <p:cNvSpPr/>
          <p:nvPr/>
        </p:nvSpPr>
        <p:spPr bwMode="auto">
          <a:xfrm>
            <a:off x="6435782" y="1786281"/>
            <a:ext cx="72008" cy="45719"/>
          </a:xfrm>
          <a:prstGeom prst="ellipse">
            <a:avLst/>
          </a:prstGeom>
          <a:solidFill>
            <a:schemeClr val="accent2"/>
          </a:soli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1" i="0" u="none" strike="noStrike" cap="none" normalizeH="0" baseline="0">
              <a:ln>
                <a:noFill/>
              </a:ln>
              <a:solidFill>
                <a:schemeClr val="tx1"/>
              </a:solidFill>
              <a:effectLst/>
              <a:latin typeface="Times New Roman" pitchFamily="18" charset="0"/>
              <a:ea typeface="宋体" pitchFamily="2" charset="-122"/>
            </a:endParaRPr>
          </a:p>
        </p:txBody>
      </p:sp>
      <p:sp>
        <p:nvSpPr>
          <p:cNvPr id="40" name="椭圆 39">
            <a:extLst>
              <a:ext uri="{FF2B5EF4-FFF2-40B4-BE49-F238E27FC236}">
                <a16:creationId xmlns:a16="http://schemas.microsoft.com/office/drawing/2014/main" id="{EE125BD5-6D9D-9D4E-9F44-54B5E7649A23}"/>
              </a:ext>
            </a:extLst>
          </p:cNvPr>
          <p:cNvSpPr/>
          <p:nvPr/>
        </p:nvSpPr>
        <p:spPr bwMode="auto">
          <a:xfrm>
            <a:off x="6152811" y="1715962"/>
            <a:ext cx="72008" cy="45719"/>
          </a:xfrm>
          <a:prstGeom prst="ellipse">
            <a:avLst/>
          </a:prstGeom>
          <a:solidFill>
            <a:schemeClr val="accent2"/>
          </a:soli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1" i="0" u="none" strike="noStrike" cap="none" normalizeH="0" baseline="0">
              <a:ln>
                <a:noFill/>
              </a:ln>
              <a:solidFill>
                <a:schemeClr val="tx1"/>
              </a:solidFill>
              <a:effectLst/>
              <a:latin typeface="Times New Roman" pitchFamily="18" charset="0"/>
              <a:ea typeface="宋体" pitchFamily="2" charset="-122"/>
            </a:endParaRPr>
          </a:p>
        </p:txBody>
      </p:sp>
      <p:sp>
        <p:nvSpPr>
          <p:cNvPr id="41" name="椭圆 40">
            <a:extLst>
              <a:ext uri="{FF2B5EF4-FFF2-40B4-BE49-F238E27FC236}">
                <a16:creationId xmlns:a16="http://schemas.microsoft.com/office/drawing/2014/main" id="{F89F6E9E-CD7E-EC4B-BFCE-D6FA776FBF3B}"/>
              </a:ext>
            </a:extLst>
          </p:cNvPr>
          <p:cNvSpPr/>
          <p:nvPr/>
        </p:nvSpPr>
        <p:spPr bwMode="auto">
          <a:xfrm>
            <a:off x="6503120" y="1599907"/>
            <a:ext cx="72008" cy="45719"/>
          </a:xfrm>
          <a:prstGeom prst="ellipse">
            <a:avLst/>
          </a:prstGeom>
          <a:solidFill>
            <a:schemeClr val="accent2"/>
          </a:soli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1" i="0" u="none" strike="noStrike" cap="none" normalizeH="0" baseline="0">
              <a:ln>
                <a:noFill/>
              </a:ln>
              <a:solidFill>
                <a:schemeClr val="tx1"/>
              </a:solidFill>
              <a:effectLst/>
              <a:latin typeface="Times New Roman" pitchFamily="18" charset="0"/>
              <a:ea typeface="宋体" pitchFamily="2" charset="-122"/>
            </a:endParaRPr>
          </a:p>
        </p:txBody>
      </p:sp>
      <p:sp>
        <p:nvSpPr>
          <p:cNvPr id="42" name="椭圆 41">
            <a:extLst>
              <a:ext uri="{FF2B5EF4-FFF2-40B4-BE49-F238E27FC236}">
                <a16:creationId xmlns:a16="http://schemas.microsoft.com/office/drawing/2014/main" id="{6C3F6999-A342-5149-A977-3B559C7DC8F3}"/>
              </a:ext>
            </a:extLst>
          </p:cNvPr>
          <p:cNvSpPr/>
          <p:nvPr/>
        </p:nvSpPr>
        <p:spPr bwMode="auto">
          <a:xfrm>
            <a:off x="6333262" y="1478512"/>
            <a:ext cx="72008" cy="45719"/>
          </a:xfrm>
          <a:prstGeom prst="ellipse">
            <a:avLst/>
          </a:prstGeom>
          <a:solidFill>
            <a:schemeClr val="accent2"/>
          </a:soli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1" i="0" u="none" strike="noStrike" cap="none" normalizeH="0" baseline="0">
              <a:ln>
                <a:noFill/>
              </a:ln>
              <a:solidFill>
                <a:schemeClr val="tx1"/>
              </a:solidFill>
              <a:effectLst/>
              <a:latin typeface="Times New Roman" pitchFamily="18" charset="0"/>
              <a:ea typeface="宋体" pitchFamily="2" charset="-122"/>
            </a:endParaRPr>
          </a:p>
        </p:txBody>
      </p:sp>
      <p:sp>
        <p:nvSpPr>
          <p:cNvPr id="43" name="椭圆 42">
            <a:extLst>
              <a:ext uri="{FF2B5EF4-FFF2-40B4-BE49-F238E27FC236}">
                <a16:creationId xmlns:a16="http://schemas.microsoft.com/office/drawing/2014/main" id="{C3D8A63E-4E19-DB41-A988-A32DAFEBCCC9}"/>
              </a:ext>
            </a:extLst>
          </p:cNvPr>
          <p:cNvSpPr/>
          <p:nvPr/>
        </p:nvSpPr>
        <p:spPr bwMode="auto">
          <a:xfrm>
            <a:off x="6226702" y="1526315"/>
            <a:ext cx="72008" cy="45719"/>
          </a:xfrm>
          <a:prstGeom prst="ellipse">
            <a:avLst/>
          </a:prstGeom>
          <a:solidFill>
            <a:schemeClr val="accent2"/>
          </a:soli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1" i="0" u="none" strike="noStrike" cap="none" normalizeH="0" baseline="0">
              <a:ln>
                <a:noFill/>
              </a:ln>
              <a:solidFill>
                <a:schemeClr val="tx1"/>
              </a:solidFill>
              <a:effectLst/>
              <a:latin typeface="Times New Roman" pitchFamily="18" charset="0"/>
              <a:ea typeface="宋体" pitchFamily="2" charset="-122"/>
            </a:endParaRPr>
          </a:p>
        </p:txBody>
      </p:sp>
      <p:sp>
        <p:nvSpPr>
          <p:cNvPr id="44" name="椭圆 43">
            <a:extLst>
              <a:ext uri="{FF2B5EF4-FFF2-40B4-BE49-F238E27FC236}">
                <a16:creationId xmlns:a16="http://schemas.microsoft.com/office/drawing/2014/main" id="{E4644AD5-018B-FA41-93D9-68D18B665268}"/>
              </a:ext>
            </a:extLst>
          </p:cNvPr>
          <p:cNvSpPr/>
          <p:nvPr/>
        </p:nvSpPr>
        <p:spPr bwMode="auto">
          <a:xfrm>
            <a:off x="6541344" y="1693102"/>
            <a:ext cx="72008" cy="45719"/>
          </a:xfrm>
          <a:prstGeom prst="ellipse">
            <a:avLst/>
          </a:prstGeom>
          <a:solidFill>
            <a:schemeClr val="accent2"/>
          </a:soli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1" i="0" u="none" strike="noStrike" cap="none" normalizeH="0" baseline="0">
              <a:ln>
                <a:noFill/>
              </a:ln>
              <a:solidFill>
                <a:schemeClr val="tx1"/>
              </a:solidFill>
              <a:effectLst/>
              <a:latin typeface="Times New Roman" pitchFamily="18" charset="0"/>
              <a:ea typeface="宋体" pitchFamily="2" charset="-122"/>
            </a:endParaRPr>
          </a:p>
        </p:txBody>
      </p:sp>
      <p:sp>
        <p:nvSpPr>
          <p:cNvPr id="45" name="椭圆 44">
            <a:extLst>
              <a:ext uri="{FF2B5EF4-FFF2-40B4-BE49-F238E27FC236}">
                <a16:creationId xmlns:a16="http://schemas.microsoft.com/office/drawing/2014/main" id="{1C568FB2-583C-1E45-90DC-922D9B306ACC}"/>
              </a:ext>
            </a:extLst>
          </p:cNvPr>
          <p:cNvSpPr/>
          <p:nvPr/>
        </p:nvSpPr>
        <p:spPr bwMode="auto">
          <a:xfrm>
            <a:off x="6448167" y="1930297"/>
            <a:ext cx="72008" cy="45719"/>
          </a:xfrm>
          <a:prstGeom prst="ellipse">
            <a:avLst/>
          </a:prstGeom>
          <a:solidFill>
            <a:schemeClr val="accent2"/>
          </a:soli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1" i="0" u="none" strike="noStrike" cap="none" normalizeH="0" baseline="0">
              <a:ln>
                <a:noFill/>
              </a:ln>
              <a:solidFill>
                <a:schemeClr val="tx1"/>
              </a:solidFill>
              <a:effectLst/>
              <a:latin typeface="Times New Roman" pitchFamily="18" charset="0"/>
              <a:ea typeface="宋体" pitchFamily="2" charset="-122"/>
            </a:endParaRPr>
          </a:p>
        </p:txBody>
      </p:sp>
      <p:sp>
        <p:nvSpPr>
          <p:cNvPr id="46" name="椭圆 45">
            <a:extLst>
              <a:ext uri="{FF2B5EF4-FFF2-40B4-BE49-F238E27FC236}">
                <a16:creationId xmlns:a16="http://schemas.microsoft.com/office/drawing/2014/main" id="{F3518D5B-A3E5-0B4D-9A3F-9BF8529A3F1E}"/>
              </a:ext>
            </a:extLst>
          </p:cNvPr>
          <p:cNvSpPr/>
          <p:nvPr/>
        </p:nvSpPr>
        <p:spPr bwMode="auto">
          <a:xfrm>
            <a:off x="6566258" y="1832000"/>
            <a:ext cx="72008" cy="45719"/>
          </a:xfrm>
          <a:prstGeom prst="ellipse">
            <a:avLst/>
          </a:prstGeom>
          <a:solidFill>
            <a:schemeClr val="accent2"/>
          </a:soli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1" i="0" u="none" strike="noStrike" cap="none" normalizeH="0" baseline="0">
              <a:ln>
                <a:noFill/>
              </a:ln>
              <a:solidFill>
                <a:schemeClr val="tx1"/>
              </a:solidFill>
              <a:effectLst/>
              <a:latin typeface="Times New Roman" pitchFamily="18" charset="0"/>
              <a:ea typeface="宋体" pitchFamily="2" charset="-122"/>
            </a:endParaRPr>
          </a:p>
        </p:txBody>
      </p:sp>
      <p:sp>
        <p:nvSpPr>
          <p:cNvPr id="47" name="椭圆 46">
            <a:extLst>
              <a:ext uri="{FF2B5EF4-FFF2-40B4-BE49-F238E27FC236}">
                <a16:creationId xmlns:a16="http://schemas.microsoft.com/office/drawing/2014/main" id="{FBE2EC58-212D-8D48-A424-478F1EA3FEB3}"/>
              </a:ext>
            </a:extLst>
          </p:cNvPr>
          <p:cNvSpPr/>
          <p:nvPr/>
        </p:nvSpPr>
        <p:spPr bwMode="auto">
          <a:xfrm>
            <a:off x="6494250" y="2051453"/>
            <a:ext cx="72008" cy="45719"/>
          </a:xfrm>
          <a:prstGeom prst="ellipse">
            <a:avLst/>
          </a:prstGeom>
          <a:solidFill>
            <a:schemeClr val="accent2"/>
          </a:soli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1" i="0" u="none" strike="noStrike" cap="none" normalizeH="0" baseline="0">
              <a:ln>
                <a:noFill/>
              </a:ln>
              <a:solidFill>
                <a:schemeClr val="tx1"/>
              </a:solidFill>
              <a:effectLst/>
              <a:latin typeface="Times New Roman" pitchFamily="18" charset="0"/>
              <a:ea typeface="宋体" pitchFamily="2" charset="-122"/>
            </a:endParaRPr>
          </a:p>
        </p:txBody>
      </p:sp>
      <p:sp>
        <p:nvSpPr>
          <p:cNvPr id="48" name="椭圆 47">
            <a:extLst>
              <a:ext uri="{FF2B5EF4-FFF2-40B4-BE49-F238E27FC236}">
                <a16:creationId xmlns:a16="http://schemas.microsoft.com/office/drawing/2014/main" id="{C2EF1EB0-7162-C842-9C01-5A1F42C5D306}"/>
              </a:ext>
            </a:extLst>
          </p:cNvPr>
          <p:cNvSpPr/>
          <p:nvPr/>
        </p:nvSpPr>
        <p:spPr bwMode="auto">
          <a:xfrm>
            <a:off x="6588224" y="1948038"/>
            <a:ext cx="72008" cy="45719"/>
          </a:xfrm>
          <a:prstGeom prst="ellipse">
            <a:avLst/>
          </a:prstGeom>
          <a:solidFill>
            <a:schemeClr val="accent2"/>
          </a:soli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1" i="0" u="none" strike="noStrike" cap="none" normalizeH="0" baseline="0">
              <a:ln>
                <a:noFill/>
              </a:ln>
              <a:solidFill>
                <a:schemeClr val="tx1"/>
              </a:solidFill>
              <a:effectLst/>
              <a:latin typeface="Times New Roman" pitchFamily="18" charset="0"/>
              <a:ea typeface="宋体" pitchFamily="2" charset="-122"/>
            </a:endParaRPr>
          </a:p>
        </p:txBody>
      </p:sp>
      <p:sp>
        <p:nvSpPr>
          <p:cNvPr id="49" name="椭圆 48">
            <a:extLst>
              <a:ext uri="{FF2B5EF4-FFF2-40B4-BE49-F238E27FC236}">
                <a16:creationId xmlns:a16="http://schemas.microsoft.com/office/drawing/2014/main" id="{4B7D2E9F-D849-CC4A-AD6F-DB77414BC774}"/>
              </a:ext>
            </a:extLst>
          </p:cNvPr>
          <p:cNvSpPr/>
          <p:nvPr/>
        </p:nvSpPr>
        <p:spPr bwMode="auto">
          <a:xfrm>
            <a:off x="6895867" y="1943536"/>
            <a:ext cx="72008" cy="45719"/>
          </a:xfrm>
          <a:prstGeom prst="ellipse">
            <a:avLst/>
          </a:prstGeom>
          <a:solidFill>
            <a:schemeClr val="accent2"/>
          </a:solidFill>
          <a:ln w="9525" cap="flat" cmpd="sng" algn="ctr">
            <a:noFill/>
            <a:prstDash val="solid"/>
            <a:round/>
            <a:headEnd type="none" w="med" len="med"/>
            <a:tailEnd type="none" w="med" len="med"/>
          </a:ln>
          <a:effectLst/>
        </p:spPr>
        <p:txBody>
          <a:bodyPr vert="horz" wrap="none" lIns="90000" tIns="46800" rIns="90000" bIns="4680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1" i="0" u="none" strike="noStrike" cap="none" normalizeH="0" baseline="0">
              <a:ln>
                <a:noFill/>
              </a:ln>
              <a:solidFill>
                <a:schemeClr val="tx1"/>
              </a:solidFill>
              <a:effectLst/>
              <a:latin typeface="Times New Roman" pitchFamily="18" charset="0"/>
              <a:ea typeface="宋体" pitchFamily="2" charset="-122"/>
            </a:endParaRPr>
          </a:p>
        </p:txBody>
      </p:sp>
      <p:sp>
        <p:nvSpPr>
          <p:cNvPr id="50" name="椭圆 49">
            <a:extLst>
              <a:ext uri="{FF2B5EF4-FFF2-40B4-BE49-F238E27FC236}">
                <a16:creationId xmlns:a16="http://schemas.microsoft.com/office/drawing/2014/main" id="{2EB5F6AB-B26A-664A-9891-0366A74D0F55}"/>
              </a:ext>
            </a:extLst>
          </p:cNvPr>
          <p:cNvSpPr/>
          <p:nvPr/>
        </p:nvSpPr>
        <p:spPr bwMode="auto">
          <a:xfrm>
            <a:off x="6895867" y="2145643"/>
            <a:ext cx="72008" cy="45719"/>
          </a:xfrm>
          <a:prstGeom prst="ellipse">
            <a:avLst/>
          </a:prstGeom>
          <a:solidFill>
            <a:schemeClr val="accent2"/>
          </a:solidFill>
          <a:ln w="9525" cap="flat" cmpd="sng" algn="ctr">
            <a:noFill/>
            <a:prstDash val="solid"/>
            <a:round/>
            <a:headEnd type="none" w="med" len="med"/>
            <a:tailEnd type="none" w="med" len="med"/>
          </a:ln>
          <a:effectLst/>
        </p:spPr>
        <p:txBody>
          <a:bodyPr vert="horz" wrap="none" lIns="90000" tIns="46800" rIns="90000" bIns="4680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1" i="0" u="none" strike="noStrike" cap="none" normalizeH="0" baseline="0">
              <a:ln>
                <a:noFill/>
              </a:ln>
              <a:solidFill>
                <a:schemeClr val="tx1"/>
              </a:solidFill>
              <a:effectLst/>
              <a:latin typeface="Times New Roman" pitchFamily="18" charset="0"/>
              <a:ea typeface="宋体" pitchFamily="2" charset="-122"/>
            </a:endParaRPr>
          </a:p>
        </p:txBody>
      </p:sp>
      <p:sp>
        <p:nvSpPr>
          <p:cNvPr id="51" name="椭圆 50">
            <a:extLst>
              <a:ext uri="{FF2B5EF4-FFF2-40B4-BE49-F238E27FC236}">
                <a16:creationId xmlns:a16="http://schemas.microsoft.com/office/drawing/2014/main" id="{A87B60AC-1DAD-5043-BCBA-9A74C5EC2306}"/>
              </a:ext>
            </a:extLst>
          </p:cNvPr>
          <p:cNvSpPr/>
          <p:nvPr/>
        </p:nvSpPr>
        <p:spPr bwMode="auto">
          <a:xfrm>
            <a:off x="6764838" y="2029605"/>
            <a:ext cx="72008" cy="45719"/>
          </a:xfrm>
          <a:prstGeom prst="ellipse">
            <a:avLst/>
          </a:prstGeom>
          <a:solidFill>
            <a:schemeClr val="accent2"/>
          </a:solidFill>
          <a:ln w="9525" cap="flat" cmpd="sng" algn="ctr">
            <a:noFill/>
            <a:prstDash val="solid"/>
            <a:round/>
            <a:headEnd type="none" w="med" len="med"/>
            <a:tailEnd type="none" w="med" len="med"/>
          </a:ln>
          <a:effectLst/>
        </p:spPr>
        <p:txBody>
          <a:bodyPr vert="horz" wrap="none" lIns="90000" tIns="46800" rIns="90000" bIns="4680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1" i="0" u="none" strike="noStrike" cap="none" normalizeH="0" baseline="0">
              <a:ln>
                <a:noFill/>
              </a:ln>
              <a:solidFill>
                <a:schemeClr val="tx1"/>
              </a:solidFill>
              <a:effectLst/>
              <a:latin typeface="Times New Roman" pitchFamily="18" charset="0"/>
              <a:ea typeface="宋体" pitchFamily="2" charset="-122"/>
            </a:endParaRPr>
          </a:p>
        </p:txBody>
      </p:sp>
      <p:sp>
        <p:nvSpPr>
          <p:cNvPr id="52" name="椭圆 51">
            <a:extLst>
              <a:ext uri="{FF2B5EF4-FFF2-40B4-BE49-F238E27FC236}">
                <a16:creationId xmlns:a16="http://schemas.microsoft.com/office/drawing/2014/main" id="{AC61E04A-167C-0748-8343-E586053E0493}"/>
              </a:ext>
            </a:extLst>
          </p:cNvPr>
          <p:cNvSpPr/>
          <p:nvPr/>
        </p:nvSpPr>
        <p:spPr bwMode="auto">
          <a:xfrm>
            <a:off x="6655520" y="2065950"/>
            <a:ext cx="72008" cy="45719"/>
          </a:xfrm>
          <a:prstGeom prst="ellipse">
            <a:avLst/>
          </a:prstGeom>
          <a:solidFill>
            <a:schemeClr val="accent2"/>
          </a:soli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1" i="0" u="none" strike="noStrike" cap="none" normalizeH="0" baseline="0">
              <a:ln>
                <a:noFill/>
              </a:ln>
              <a:solidFill>
                <a:schemeClr val="tx1"/>
              </a:solidFill>
              <a:effectLst/>
              <a:latin typeface="Times New Roman" pitchFamily="18" charset="0"/>
              <a:ea typeface="宋体" pitchFamily="2" charset="-122"/>
            </a:endParaRPr>
          </a:p>
        </p:txBody>
      </p:sp>
      <p:sp>
        <p:nvSpPr>
          <p:cNvPr id="53" name="椭圆 52">
            <a:extLst>
              <a:ext uri="{FF2B5EF4-FFF2-40B4-BE49-F238E27FC236}">
                <a16:creationId xmlns:a16="http://schemas.microsoft.com/office/drawing/2014/main" id="{7CCB7A18-534E-8F40-84DF-8C7B17B2CD18}"/>
              </a:ext>
            </a:extLst>
          </p:cNvPr>
          <p:cNvSpPr/>
          <p:nvPr/>
        </p:nvSpPr>
        <p:spPr bwMode="auto">
          <a:xfrm>
            <a:off x="6693744" y="2159145"/>
            <a:ext cx="72008" cy="45719"/>
          </a:xfrm>
          <a:prstGeom prst="ellipse">
            <a:avLst/>
          </a:prstGeom>
          <a:solidFill>
            <a:schemeClr val="accent2"/>
          </a:soli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1" i="0" u="none" strike="noStrike" cap="none" normalizeH="0" baseline="0">
              <a:ln>
                <a:noFill/>
              </a:ln>
              <a:solidFill>
                <a:schemeClr val="tx1"/>
              </a:solidFill>
              <a:effectLst/>
              <a:latin typeface="Times New Roman" pitchFamily="18" charset="0"/>
              <a:ea typeface="宋体" pitchFamily="2" charset="-122"/>
            </a:endParaRPr>
          </a:p>
        </p:txBody>
      </p:sp>
      <p:sp>
        <p:nvSpPr>
          <p:cNvPr id="54" name="椭圆 53">
            <a:extLst>
              <a:ext uri="{FF2B5EF4-FFF2-40B4-BE49-F238E27FC236}">
                <a16:creationId xmlns:a16="http://schemas.microsoft.com/office/drawing/2014/main" id="{A3E86274-27DB-0540-B863-E345CC1CDA12}"/>
              </a:ext>
            </a:extLst>
          </p:cNvPr>
          <p:cNvSpPr/>
          <p:nvPr/>
        </p:nvSpPr>
        <p:spPr bwMode="auto">
          <a:xfrm>
            <a:off x="6756358" y="1857747"/>
            <a:ext cx="72008" cy="45719"/>
          </a:xfrm>
          <a:prstGeom prst="ellipse">
            <a:avLst/>
          </a:prstGeom>
          <a:solidFill>
            <a:schemeClr val="accent2"/>
          </a:solidFill>
          <a:ln w="9525" cap="flat" cmpd="sng" algn="ctr">
            <a:noFill/>
            <a:prstDash val="solid"/>
            <a:round/>
            <a:headEnd type="none" w="med" len="med"/>
            <a:tailEnd type="none" w="med" len="med"/>
          </a:ln>
          <a:effectLst/>
        </p:spPr>
        <p:txBody>
          <a:bodyPr vert="horz" wrap="none" lIns="90000" tIns="46800" rIns="90000" bIns="4680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1" i="0" u="none" strike="noStrike" cap="none" normalizeH="0" baseline="0">
              <a:ln>
                <a:noFill/>
              </a:ln>
              <a:solidFill>
                <a:schemeClr val="tx1"/>
              </a:solidFill>
              <a:effectLst/>
              <a:latin typeface="Times New Roman" pitchFamily="18" charset="0"/>
              <a:ea typeface="宋体" pitchFamily="2" charset="-122"/>
            </a:endParaRPr>
          </a:p>
        </p:txBody>
      </p:sp>
      <p:sp>
        <p:nvSpPr>
          <p:cNvPr id="55" name="Text Box 11">
            <a:extLst>
              <a:ext uri="{FF2B5EF4-FFF2-40B4-BE49-F238E27FC236}">
                <a16:creationId xmlns:a16="http://schemas.microsoft.com/office/drawing/2014/main" id="{6C873C40-0F95-1F44-AB59-7AEADA99BCCD}"/>
              </a:ext>
            </a:extLst>
          </p:cNvPr>
          <p:cNvSpPr txBox="1">
            <a:spLocks noChangeArrowheads="1"/>
          </p:cNvSpPr>
          <p:nvPr/>
        </p:nvSpPr>
        <p:spPr bwMode="auto">
          <a:xfrm>
            <a:off x="5312874" y="3878892"/>
            <a:ext cx="3613969" cy="1846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b="1">
                <a:solidFill>
                  <a:schemeClr val="tx1"/>
                </a:solidFill>
                <a:latin typeface="Times New Roman" pitchFamily="18" charset="0"/>
                <a:ea typeface="宋体" pitchFamily="2" charset="-122"/>
              </a:defRPr>
            </a:lvl1pPr>
            <a:lvl2pPr marL="742950" indent="-285750" eaLnBrk="0" hangingPunct="0">
              <a:defRPr kumimoji="1" sz="2400" b="1">
                <a:solidFill>
                  <a:schemeClr val="tx1"/>
                </a:solidFill>
                <a:latin typeface="Times New Roman" pitchFamily="18" charset="0"/>
                <a:ea typeface="宋体" pitchFamily="2" charset="-122"/>
              </a:defRPr>
            </a:lvl2pPr>
            <a:lvl3pPr marL="1143000" indent="-228600" eaLnBrk="0" hangingPunct="0">
              <a:defRPr kumimoji="1" sz="2400" b="1">
                <a:solidFill>
                  <a:schemeClr val="tx1"/>
                </a:solidFill>
                <a:latin typeface="Times New Roman" pitchFamily="18" charset="0"/>
                <a:ea typeface="宋体" pitchFamily="2" charset="-122"/>
              </a:defRPr>
            </a:lvl3pPr>
            <a:lvl4pPr marL="1600200" indent="-228600" eaLnBrk="0" hangingPunct="0">
              <a:defRPr kumimoji="1" sz="2400" b="1">
                <a:solidFill>
                  <a:schemeClr val="tx1"/>
                </a:solidFill>
                <a:latin typeface="Times New Roman" pitchFamily="18" charset="0"/>
                <a:ea typeface="宋体" pitchFamily="2" charset="-122"/>
              </a:defRPr>
            </a:lvl4pPr>
            <a:lvl5pPr marL="2057400" indent="-228600" eaLnBrk="0" hangingPunct="0">
              <a:defRPr kumimoji="1" sz="24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9pPr>
          </a:lstStyle>
          <a:p>
            <a:pPr eaLnBrk="1" hangingPunct="1">
              <a:spcBef>
                <a:spcPct val="50000"/>
              </a:spcBef>
            </a:pPr>
            <a:r>
              <a:rPr lang="zh-CN" altLang="en-US" dirty="0">
                <a:solidFill>
                  <a:srgbClr val="660066"/>
                </a:solidFill>
                <a:latin typeface="+mj-ea"/>
                <a:ea typeface="+mj-ea"/>
              </a:rPr>
              <a:t>特殊条件下：</a:t>
            </a:r>
          </a:p>
          <a:p>
            <a:pPr eaLnBrk="1" hangingPunct="1">
              <a:spcBef>
                <a:spcPct val="50000"/>
              </a:spcBef>
            </a:pPr>
            <a:r>
              <a:rPr lang="zh-CN" altLang="en-US" sz="2000" dirty="0">
                <a:latin typeface="+mj-ea"/>
                <a:ea typeface="+mj-ea"/>
              </a:rPr>
              <a:t>等离子体（</a:t>
            </a:r>
            <a:r>
              <a:rPr lang="en-US" altLang="zh-CN" sz="2000" dirty="0">
                <a:latin typeface="+mj-ea"/>
                <a:ea typeface="+mj-ea"/>
              </a:rPr>
              <a:t>1879</a:t>
            </a:r>
            <a:r>
              <a:rPr lang="zh-CN" altLang="en-US" sz="2000" dirty="0">
                <a:latin typeface="+mj-ea"/>
                <a:ea typeface="+mj-ea"/>
              </a:rPr>
              <a:t>）</a:t>
            </a:r>
            <a:endParaRPr lang="en-US" altLang="zh-CN" sz="2000" dirty="0">
              <a:latin typeface="+mj-ea"/>
              <a:ea typeface="+mj-ea"/>
            </a:endParaRPr>
          </a:p>
          <a:p>
            <a:pPr eaLnBrk="1" hangingPunct="1">
              <a:spcBef>
                <a:spcPct val="50000"/>
              </a:spcBef>
            </a:pPr>
            <a:r>
              <a:rPr lang="zh-CN" altLang="en-US" sz="2000" dirty="0">
                <a:latin typeface="+mj-ea"/>
                <a:ea typeface="+mj-ea"/>
              </a:rPr>
              <a:t>玻色</a:t>
            </a:r>
            <a:r>
              <a:rPr lang="en-US" altLang="zh-CN" sz="2000" dirty="0">
                <a:latin typeface="+mj-ea"/>
                <a:ea typeface="+mj-ea"/>
              </a:rPr>
              <a:t>-</a:t>
            </a:r>
            <a:r>
              <a:rPr lang="zh-CN" altLang="en-US" sz="2000" dirty="0">
                <a:latin typeface="+mj-ea"/>
                <a:ea typeface="+mj-ea"/>
              </a:rPr>
              <a:t>爱因斯坦凝聚态</a:t>
            </a:r>
            <a:r>
              <a:rPr lang="en-US" altLang="zh-CN" sz="2000" dirty="0">
                <a:latin typeface="+mj-ea"/>
                <a:ea typeface="+mj-ea"/>
              </a:rPr>
              <a:t>(1995)</a:t>
            </a:r>
          </a:p>
          <a:p>
            <a:pPr eaLnBrk="1" hangingPunct="1">
              <a:spcBef>
                <a:spcPct val="50000"/>
              </a:spcBef>
            </a:pPr>
            <a:r>
              <a:rPr lang="zh-CN" altLang="en-US" sz="2000" dirty="0">
                <a:latin typeface="+mj-ea"/>
                <a:ea typeface="+mj-ea"/>
              </a:rPr>
              <a:t>费米凝聚态</a:t>
            </a:r>
            <a:r>
              <a:rPr lang="en-US" altLang="zh-CN" sz="2000" dirty="0">
                <a:latin typeface="+mj-ea"/>
                <a:ea typeface="+mj-ea"/>
              </a:rPr>
              <a:t>(2004)</a:t>
            </a:r>
          </a:p>
        </p:txBody>
      </p:sp>
      <p:sp>
        <p:nvSpPr>
          <p:cNvPr id="56" name="TextBox 11">
            <a:extLst>
              <a:ext uri="{FF2B5EF4-FFF2-40B4-BE49-F238E27FC236}">
                <a16:creationId xmlns:a16="http://schemas.microsoft.com/office/drawing/2014/main" id="{17F54CD0-3F41-8043-B19D-50CC8E463CAD}"/>
              </a:ext>
            </a:extLst>
          </p:cNvPr>
          <p:cNvSpPr txBox="1">
            <a:spLocks noChangeArrowheads="1"/>
          </p:cNvSpPr>
          <p:nvPr/>
        </p:nvSpPr>
        <p:spPr bwMode="auto">
          <a:xfrm>
            <a:off x="810580" y="5376606"/>
            <a:ext cx="3581400" cy="1405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b="1">
                <a:solidFill>
                  <a:schemeClr val="tx1"/>
                </a:solidFill>
                <a:latin typeface="Times New Roman" pitchFamily="18" charset="0"/>
                <a:ea typeface="宋体" pitchFamily="2" charset="-122"/>
              </a:defRPr>
            </a:lvl1pPr>
            <a:lvl2pPr marL="742950" indent="-285750" eaLnBrk="0" hangingPunct="0">
              <a:defRPr kumimoji="1" sz="2400" b="1">
                <a:solidFill>
                  <a:schemeClr val="tx1"/>
                </a:solidFill>
                <a:latin typeface="Times New Roman" pitchFamily="18" charset="0"/>
                <a:ea typeface="宋体" pitchFamily="2" charset="-122"/>
              </a:defRPr>
            </a:lvl2pPr>
            <a:lvl3pPr marL="1143000" indent="-228600" eaLnBrk="0" hangingPunct="0">
              <a:defRPr kumimoji="1" sz="2400" b="1">
                <a:solidFill>
                  <a:schemeClr val="tx1"/>
                </a:solidFill>
                <a:latin typeface="Times New Roman" pitchFamily="18" charset="0"/>
                <a:ea typeface="宋体" pitchFamily="2" charset="-122"/>
              </a:defRPr>
            </a:lvl3pPr>
            <a:lvl4pPr marL="1600200" indent="-228600" eaLnBrk="0" hangingPunct="0">
              <a:defRPr kumimoji="1" sz="2400" b="1">
                <a:solidFill>
                  <a:schemeClr val="tx1"/>
                </a:solidFill>
                <a:latin typeface="Times New Roman" pitchFamily="18" charset="0"/>
                <a:ea typeface="宋体" pitchFamily="2" charset="-122"/>
              </a:defRPr>
            </a:lvl4pPr>
            <a:lvl5pPr marL="2057400" indent="-228600" eaLnBrk="0" hangingPunct="0">
              <a:defRPr kumimoji="1" sz="24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9pPr>
          </a:lstStyle>
          <a:p>
            <a:pPr eaLnBrk="1" hangingPunct="1">
              <a:lnSpc>
                <a:spcPct val="150000"/>
              </a:lnSpc>
              <a:buFont typeface="Wingdings" pitchFamily="2" charset="2"/>
              <a:buChar char="Ø"/>
            </a:pPr>
            <a:r>
              <a:rPr lang="en-US" altLang="zh-CN" sz="2000" b="0" dirty="0">
                <a:latin typeface="+mj-ea"/>
                <a:ea typeface="+mj-ea"/>
              </a:rPr>
              <a:t> </a:t>
            </a:r>
            <a:r>
              <a:rPr lang="zh-CN" altLang="en-US" sz="2000" b="0" dirty="0">
                <a:latin typeface="+mj-ea"/>
                <a:ea typeface="+mj-ea"/>
              </a:rPr>
              <a:t>与温度和压力条件有关</a:t>
            </a:r>
            <a:endParaRPr lang="en-US" altLang="zh-CN" sz="2000" b="0" dirty="0">
              <a:latin typeface="+mj-ea"/>
              <a:ea typeface="+mj-ea"/>
            </a:endParaRPr>
          </a:p>
          <a:p>
            <a:pPr eaLnBrk="1" hangingPunct="1">
              <a:lnSpc>
                <a:spcPct val="150000"/>
              </a:lnSpc>
              <a:buFont typeface="Wingdings" pitchFamily="2" charset="2"/>
              <a:buChar char="Ø"/>
            </a:pPr>
            <a:r>
              <a:rPr lang="en-US" altLang="zh-CN" sz="2000" b="0" dirty="0">
                <a:latin typeface="+mj-ea"/>
                <a:ea typeface="+mj-ea"/>
              </a:rPr>
              <a:t> </a:t>
            </a:r>
            <a:r>
              <a:rPr lang="zh-CN" altLang="en-US" sz="2000" b="0" dirty="0">
                <a:latin typeface="+mj-ea"/>
                <a:ea typeface="+mj-ea"/>
              </a:rPr>
              <a:t>分子间的距离不同</a:t>
            </a:r>
            <a:endParaRPr lang="en-US" altLang="zh-CN" sz="2000" b="0" dirty="0">
              <a:latin typeface="+mj-ea"/>
              <a:ea typeface="+mj-ea"/>
            </a:endParaRPr>
          </a:p>
          <a:p>
            <a:pPr eaLnBrk="1" hangingPunct="1">
              <a:lnSpc>
                <a:spcPct val="150000"/>
              </a:lnSpc>
              <a:buFont typeface="Wingdings" pitchFamily="2" charset="2"/>
              <a:buChar char="Ø"/>
            </a:pPr>
            <a:r>
              <a:rPr lang="en-US" altLang="zh-CN" sz="2000" b="0" dirty="0">
                <a:latin typeface="+mj-ea"/>
                <a:ea typeface="+mj-ea"/>
              </a:rPr>
              <a:t> </a:t>
            </a:r>
            <a:r>
              <a:rPr lang="zh-CN" altLang="en-US" sz="2000" b="0" dirty="0">
                <a:latin typeface="+mj-ea"/>
                <a:ea typeface="+mj-ea"/>
              </a:rPr>
              <a:t>分子间的作用力不同</a:t>
            </a:r>
          </a:p>
        </p:txBody>
      </p:sp>
      <p:sp>
        <p:nvSpPr>
          <p:cNvPr id="3" name="文本框 2">
            <a:extLst>
              <a:ext uri="{FF2B5EF4-FFF2-40B4-BE49-F238E27FC236}">
                <a16:creationId xmlns:a16="http://schemas.microsoft.com/office/drawing/2014/main" id="{F3155787-6F9A-174F-8F44-79AAC722429D}"/>
              </a:ext>
            </a:extLst>
          </p:cNvPr>
          <p:cNvSpPr txBox="1"/>
          <p:nvPr/>
        </p:nvSpPr>
        <p:spPr>
          <a:xfrm>
            <a:off x="6184265" y="6079203"/>
            <a:ext cx="1535998" cy="523220"/>
          </a:xfrm>
          <a:prstGeom prst="rect">
            <a:avLst/>
          </a:prstGeom>
          <a:noFill/>
        </p:spPr>
        <p:txBody>
          <a:bodyPr wrap="none" rtlCol="0">
            <a:spAutoFit/>
          </a:bodyPr>
          <a:lstStyle/>
          <a:p>
            <a:r>
              <a:rPr kumimoji="1" lang="en-US" altLang="zh-CN" sz="2800" dirty="0">
                <a:solidFill>
                  <a:srgbClr val="0000FF"/>
                </a:solidFill>
                <a:latin typeface="+mn-lt"/>
                <a:ea typeface="+mj-ea"/>
              </a:rPr>
              <a:t>6</a:t>
            </a:r>
            <a:r>
              <a:rPr kumimoji="1" lang="zh-CN" altLang="en-US" sz="2800" dirty="0">
                <a:solidFill>
                  <a:srgbClr val="0000FF"/>
                </a:solidFill>
                <a:latin typeface="+mn-lt"/>
                <a:ea typeface="+mj-ea"/>
              </a:rPr>
              <a:t> 种物态</a:t>
            </a:r>
          </a:p>
        </p:txBody>
      </p:sp>
    </p:spTree>
    <p:extLst>
      <p:ext uri="{BB962C8B-B14F-4D97-AF65-F5344CB8AC3E}">
        <p14:creationId xmlns:p14="http://schemas.microsoft.com/office/powerpoint/2010/main" val="1303440764"/>
      </p:ext>
    </p:extLst>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43" name="Picture 4" descr="FG13_0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8293" y="1287636"/>
            <a:ext cx="6696075" cy="336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1093" name="Text Box 5"/>
          <p:cNvSpPr txBox="1">
            <a:spLocks noChangeArrowheads="1"/>
          </p:cNvSpPr>
          <p:nvPr/>
        </p:nvSpPr>
        <p:spPr bwMode="auto">
          <a:xfrm>
            <a:off x="144016" y="4581128"/>
            <a:ext cx="8964488" cy="1723549"/>
          </a:xfrm>
          <a:prstGeom prst="rect">
            <a:avLst/>
          </a:prstGeom>
          <a:noFill/>
          <a:ln w="9525">
            <a:noFill/>
            <a:miter lim="800000"/>
            <a:headEnd/>
            <a:tailEnd/>
          </a:ln>
          <a:effectLst/>
        </p:spPr>
        <p:txBody>
          <a:bodyPr wrap="square">
            <a:spAutoFit/>
          </a:bodyPr>
          <a:lstStyle/>
          <a:p>
            <a:pPr>
              <a:lnSpc>
                <a:spcPct val="120000"/>
              </a:lnSpc>
              <a:spcBef>
                <a:spcPct val="50000"/>
              </a:spcBef>
              <a:defRPr/>
            </a:pPr>
            <a:r>
              <a:rPr kumimoji="0" lang="zh-CN" altLang="en-US" sz="2000" dirty="0">
                <a:solidFill>
                  <a:srgbClr val="FF3300"/>
                </a:solidFill>
                <a:latin typeface="+mj-ea"/>
                <a:ea typeface="+mj-ea"/>
              </a:rPr>
              <a:t>相平衡：</a:t>
            </a:r>
            <a:r>
              <a:rPr kumimoji="0" lang="zh-CN" altLang="en-US" sz="2000" dirty="0">
                <a:latin typeface="+mj-ea"/>
                <a:ea typeface="+mj-ea"/>
              </a:rPr>
              <a:t>蒸发与冷凝过程同时进行，当蒸发分子数目和冷凝分子数目相等时，</a:t>
            </a:r>
          </a:p>
          <a:p>
            <a:pPr>
              <a:lnSpc>
                <a:spcPct val="120000"/>
              </a:lnSpc>
              <a:defRPr/>
            </a:pPr>
            <a:r>
              <a:rPr kumimoji="0" lang="zh-CN" altLang="en-US" sz="2000" dirty="0">
                <a:latin typeface="+mj-ea"/>
                <a:ea typeface="+mj-ea"/>
              </a:rPr>
              <a:t>        气相和液相达到动态平衡，简称“相平衡”。</a:t>
            </a:r>
          </a:p>
          <a:p>
            <a:pPr>
              <a:lnSpc>
                <a:spcPct val="120000"/>
              </a:lnSpc>
              <a:spcBef>
                <a:spcPct val="50000"/>
              </a:spcBef>
              <a:defRPr/>
            </a:pPr>
            <a:r>
              <a:rPr kumimoji="0" lang="zh-CN" altLang="en-US" sz="2000" dirty="0">
                <a:solidFill>
                  <a:srgbClr val="FF3300"/>
                </a:solidFill>
                <a:latin typeface="+mj-ea"/>
                <a:ea typeface="+mj-ea"/>
              </a:rPr>
              <a:t>饱和蒸气</a:t>
            </a:r>
            <a:r>
              <a:rPr kumimoji="0" lang="en-US" altLang="zh-CN" sz="2000" dirty="0">
                <a:solidFill>
                  <a:srgbClr val="FF3300"/>
                </a:solidFill>
                <a:latin typeface="+mj-ea"/>
                <a:ea typeface="+mj-ea"/>
              </a:rPr>
              <a:t>(</a:t>
            </a:r>
            <a:r>
              <a:rPr kumimoji="0" lang="zh-CN" altLang="en-US" sz="2000" dirty="0">
                <a:solidFill>
                  <a:srgbClr val="FF3300"/>
                </a:solidFill>
                <a:latin typeface="+mj-ea"/>
                <a:ea typeface="+mj-ea"/>
              </a:rPr>
              <a:t>压</a:t>
            </a:r>
            <a:r>
              <a:rPr kumimoji="0" lang="en-US" altLang="zh-CN" sz="2000" dirty="0">
                <a:solidFill>
                  <a:srgbClr val="FF3300"/>
                </a:solidFill>
                <a:latin typeface="+mj-ea"/>
                <a:ea typeface="+mj-ea"/>
              </a:rPr>
              <a:t>)</a:t>
            </a:r>
            <a:r>
              <a:rPr kumimoji="0" lang="zh-CN" altLang="en-US" sz="2000" dirty="0">
                <a:solidFill>
                  <a:srgbClr val="FF3300"/>
                </a:solidFill>
                <a:latin typeface="+mj-ea"/>
                <a:ea typeface="+mj-ea"/>
              </a:rPr>
              <a:t>：</a:t>
            </a:r>
            <a:r>
              <a:rPr kumimoji="0" lang="zh-CN" altLang="en-US" sz="2000" dirty="0">
                <a:latin typeface="+mj-ea"/>
                <a:ea typeface="+mj-ea"/>
              </a:rPr>
              <a:t>与液相处于动态平衡的气体称为饱和蒸气，其压力叫饱和蒸气</a:t>
            </a:r>
            <a:r>
              <a:rPr kumimoji="0" lang="en-US" altLang="zh-CN" sz="2000" dirty="0">
                <a:latin typeface="+mj-ea"/>
                <a:ea typeface="+mj-ea"/>
              </a:rPr>
              <a:t>	       </a:t>
            </a:r>
            <a:r>
              <a:rPr kumimoji="0" lang="zh-CN" altLang="en-US" sz="2000" dirty="0">
                <a:latin typeface="+mj-ea"/>
                <a:ea typeface="+mj-ea"/>
              </a:rPr>
              <a:t>压，简称蒸气压。温度一定时，液体的蒸气压是定值。</a:t>
            </a:r>
          </a:p>
        </p:txBody>
      </p:sp>
      <p:sp>
        <p:nvSpPr>
          <p:cNvPr id="5" name="Rectangle 6"/>
          <p:cNvSpPr>
            <a:spLocks noChangeArrowheads="1"/>
          </p:cNvSpPr>
          <p:nvPr/>
        </p:nvSpPr>
        <p:spPr bwMode="auto">
          <a:xfrm>
            <a:off x="1619672" y="116632"/>
            <a:ext cx="6319167" cy="762000"/>
          </a:xfrm>
          <a:prstGeom prst="rect">
            <a:avLst/>
          </a:prstGeom>
          <a:noFill/>
          <a:ln w="9525">
            <a:noFill/>
            <a:miter lim="800000"/>
            <a:headEnd/>
            <a:tailEnd/>
          </a:ln>
        </p:spPr>
        <p:txBody>
          <a:bodyPr anchor="ctr"/>
          <a:lstStyle/>
          <a:p>
            <a:pPr algn="ctr">
              <a:defRPr/>
            </a:pPr>
            <a:r>
              <a:rPr lang="zh-CN" altLang="en-US" sz="3200" dirty="0">
                <a:solidFill>
                  <a:srgbClr val="0000FF"/>
                </a:solidFill>
                <a:latin typeface="Arial" panose="020B0604020202020204" pitchFamily="34" charset="0"/>
                <a:ea typeface="+mj-ea"/>
                <a:cs typeface="Arial" panose="020B0604020202020204" pitchFamily="34" charset="0"/>
              </a:rPr>
              <a:t>液</a:t>
            </a:r>
            <a:r>
              <a:rPr lang="en-US" altLang="zh-CN" sz="3200" dirty="0">
                <a:solidFill>
                  <a:srgbClr val="0000FF"/>
                </a:solidFill>
                <a:latin typeface="Arial" panose="020B0604020202020204" pitchFamily="34" charset="0"/>
                <a:ea typeface="+mj-ea"/>
                <a:cs typeface="Arial" panose="020B0604020202020204" pitchFamily="34" charset="0"/>
              </a:rPr>
              <a:t>-</a:t>
            </a:r>
            <a:r>
              <a:rPr lang="zh-CN" altLang="en-US" sz="3200" dirty="0">
                <a:solidFill>
                  <a:srgbClr val="0000FF"/>
                </a:solidFill>
                <a:latin typeface="Arial" panose="020B0604020202020204" pitchFamily="34" charset="0"/>
                <a:ea typeface="+mj-ea"/>
                <a:cs typeface="Arial" panose="020B0604020202020204" pitchFamily="34" charset="0"/>
              </a:rPr>
              <a:t>气平衡，液体的蒸气压</a:t>
            </a:r>
          </a:p>
        </p:txBody>
      </p:sp>
      <p:sp>
        <p:nvSpPr>
          <p:cNvPr id="6" name="矩形 5"/>
          <p:cNvSpPr/>
          <p:nvPr/>
        </p:nvSpPr>
        <p:spPr bwMode="auto">
          <a:xfrm>
            <a:off x="1588"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1" i="0" u="none" strike="noStrike" cap="none" normalizeH="0" baseline="0">
              <a:ln>
                <a:noFill/>
              </a:ln>
              <a:solidFill>
                <a:schemeClr val="tx1"/>
              </a:solidFill>
              <a:effectLst/>
              <a:latin typeface="Times New Roman" pitchFamily="18" charset="0"/>
              <a:ea typeface="宋体" pitchFamily="2" charset="-122"/>
            </a:endParaRPr>
          </a:p>
        </p:txBody>
      </p:sp>
      <p:sp>
        <p:nvSpPr>
          <p:cNvPr id="7" name="页脚占位符 1"/>
          <p:cNvSpPr>
            <a:spLocks noGrp="1"/>
          </p:cNvSpPr>
          <p:nvPr>
            <p:ph type="ftr" sz="quarter" idx="10"/>
          </p:nvPr>
        </p:nvSpPr>
        <p:spPr>
          <a:xfrm>
            <a:off x="0" y="6553200"/>
            <a:ext cx="457200" cy="228600"/>
          </a:xfrm>
        </p:spPr>
        <p:txBody>
          <a:bodyPr/>
          <a:lstStyle/>
          <a:p>
            <a:pPr>
              <a:defRPr/>
            </a:pPr>
            <a:fld id="{F1DC486F-0984-4F50-8590-69C2C6FFAA9B}" type="slidenum">
              <a:rPr lang="zh-CN" altLang="en-US" sz="1400" smtClean="0"/>
              <a:pPr>
                <a:defRPr/>
              </a:pPr>
              <a:t>50</a:t>
            </a:fld>
            <a:endParaRPr lang="en-US" altLang="zh-CN" sz="1400" dirty="0"/>
          </a:p>
        </p:txBody>
      </p:sp>
      <p:sp>
        <p:nvSpPr>
          <p:cNvPr id="8" name="Rectangle 6"/>
          <p:cNvSpPr>
            <a:spLocks noChangeArrowheads="1"/>
          </p:cNvSpPr>
          <p:nvPr/>
        </p:nvSpPr>
        <p:spPr bwMode="auto">
          <a:xfrm>
            <a:off x="2555776" y="6384787"/>
            <a:ext cx="3058344" cy="282713"/>
          </a:xfrm>
          <a:prstGeom prst="rect">
            <a:avLst/>
          </a:prstGeom>
          <a:noFill/>
          <a:ln w="9525">
            <a:noFill/>
            <a:miter lim="800000"/>
            <a:headEnd/>
            <a:tailEnd/>
          </a:ln>
        </p:spPr>
        <p:txBody>
          <a:bodyPr anchor="ctr"/>
          <a:lstStyle/>
          <a:p>
            <a:pPr algn="ctr">
              <a:defRPr/>
            </a:pPr>
            <a:r>
              <a:rPr lang="zh-CN" altLang="en-US" sz="2000" dirty="0">
                <a:solidFill>
                  <a:srgbClr val="FF00FF"/>
                </a:solidFill>
                <a:latin typeface="Arial" panose="020B0604020202020204" pitchFamily="34" charset="0"/>
                <a:ea typeface="+mj-ea"/>
                <a:cs typeface="Arial" panose="020B0604020202020204" pitchFamily="34" charset="0"/>
              </a:rPr>
              <a:t>蒸气压的影响因素</a:t>
            </a:r>
            <a:r>
              <a:rPr lang="en-US" altLang="zh-CN" sz="2000" dirty="0">
                <a:solidFill>
                  <a:srgbClr val="FF00FF"/>
                </a:solidFill>
                <a:latin typeface="Arial" panose="020B0604020202020204" pitchFamily="34" charset="0"/>
                <a:ea typeface="+mj-ea"/>
                <a:cs typeface="Arial" panose="020B0604020202020204" pitchFamily="34" charset="0"/>
              </a:rPr>
              <a:t> ?</a:t>
            </a:r>
            <a:endParaRPr lang="zh-CN" altLang="en-US" sz="2000" dirty="0">
              <a:solidFill>
                <a:srgbClr val="FF00FF"/>
              </a:solidFill>
              <a:latin typeface="Arial" panose="020B0604020202020204" pitchFamily="34" charset="0"/>
              <a:ea typeface="+mj-ea"/>
              <a:cs typeface="Arial" panose="020B0604020202020204" pitchFamily="34" charset="0"/>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3138" name="Text Box 1026"/>
          <p:cNvSpPr txBox="1">
            <a:spLocks noChangeArrowheads="1"/>
          </p:cNvSpPr>
          <p:nvPr/>
        </p:nvSpPr>
        <p:spPr bwMode="auto">
          <a:xfrm>
            <a:off x="2934494" y="1106632"/>
            <a:ext cx="3278187" cy="461962"/>
          </a:xfrm>
          <a:prstGeom prst="rect">
            <a:avLst/>
          </a:prstGeom>
          <a:noFill/>
          <a:ln w="9525">
            <a:noFill/>
            <a:miter lim="800000"/>
            <a:headEnd/>
            <a:tailEnd/>
          </a:ln>
          <a:effectLst/>
        </p:spPr>
        <p:txBody>
          <a:bodyPr wrap="none">
            <a:spAutoFit/>
          </a:bodyPr>
          <a:lstStyle/>
          <a:p>
            <a:pPr>
              <a:defRPr/>
            </a:pPr>
            <a:r>
              <a:rPr kumimoji="0" lang="zh-CN" altLang="en-US" dirty="0">
                <a:solidFill>
                  <a:srgbClr val="002060"/>
                </a:solidFill>
                <a:latin typeface="+mn-lt"/>
                <a:ea typeface="+mj-ea"/>
              </a:rPr>
              <a:t>水在不同温度的蒸气压</a:t>
            </a:r>
          </a:p>
        </p:txBody>
      </p:sp>
      <p:graphicFrame>
        <p:nvGraphicFramePr>
          <p:cNvPr id="603139" name="Group 1027"/>
          <p:cNvGraphicFramePr>
            <a:graphicFrameLocks noGrp="1"/>
          </p:cNvGraphicFramePr>
          <p:nvPr>
            <p:extLst>
              <p:ext uri="{D42A27DB-BD31-4B8C-83A1-F6EECF244321}">
                <p14:modId xmlns:p14="http://schemas.microsoft.com/office/powerpoint/2010/main" val="711922461"/>
              </p:ext>
            </p:extLst>
          </p:nvPr>
        </p:nvGraphicFramePr>
        <p:xfrm>
          <a:off x="594072" y="1682876"/>
          <a:ext cx="7959030" cy="4284480"/>
        </p:xfrm>
        <a:graphic>
          <a:graphicData uri="http://schemas.openxmlformats.org/drawingml/2006/table">
            <a:tbl>
              <a:tblPr/>
              <a:tblGrid>
                <a:gridCol w="1591806">
                  <a:extLst>
                    <a:ext uri="{9D8B030D-6E8A-4147-A177-3AD203B41FA5}">
                      <a16:colId xmlns:a16="http://schemas.microsoft.com/office/drawing/2014/main" val="20000"/>
                    </a:ext>
                  </a:extLst>
                </a:gridCol>
                <a:gridCol w="1591806">
                  <a:extLst>
                    <a:ext uri="{9D8B030D-6E8A-4147-A177-3AD203B41FA5}">
                      <a16:colId xmlns:a16="http://schemas.microsoft.com/office/drawing/2014/main" val="20001"/>
                    </a:ext>
                  </a:extLst>
                </a:gridCol>
                <a:gridCol w="1591806">
                  <a:extLst>
                    <a:ext uri="{9D8B030D-6E8A-4147-A177-3AD203B41FA5}">
                      <a16:colId xmlns:a16="http://schemas.microsoft.com/office/drawing/2014/main" val="20002"/>
                    </a:ext>
                  </a:extLst>
                </a:gridCol>
                <a:gridCol w="1591806">
                  <a:extLst>
                    <a:ext uri="{9D8B030D-6E8A-4147-A177-3AD203B41FA5}">
                      <a16:colId xmlns:a16="http://schemas.microsoft.com/office/drawing/2014/main" val="20003"/>
                    </a:ext>
                  </a:extLst>
                </a:gridCol>
                <a:gridCol w="1591806">
                  <a:extLst>
                    <a:ext uri="{9D8B030D-6E8A-4147-A177-3AD203B41FA5}">
                      <a16:colId xmlns:a16="http://schemas.microsoft.com/office/drawing/2014/main" val="20004"/>
                    </a:ext>
                  </a:extLst>
                </a:gridCol>
              </a:tblGrid>
              <a:tr h="561403">
                <a:tc>
                  <a:txBody>
                    <a:bodyPr/>
                    <a:lstStyle>
                      <a:lvl1pPr eaLnBrk="0" hangingPunct="0">
                        <a:spcBef>
                          <a:spcPct val="20000"/>
                        </a:spcBef>
                        <a:defRPr kumimoji="1" sz="2800" b="1">
                          <a:solidFill>
                            <a:srgbClr val="006600"/>
                          </a:solidFill>
                          <a:latin typeface="Times New Roman" pitchFamily="18" charset="0"/>
                          <a:ea typeface="宋体" pitchFamily="2" charset="-122"/>
                        </a:defRPr>
                      </a:lvl1pPr>
                      <a:lvl2pPr marL="742950" indent="-285750" eaLnBrk="0" hangingPunct="0">
                        <a:spcBef>
                          <a:spcPct val="20000"/>
                        </a:spcBef>
                        <a:defRPr kumimoji="1" sz="2400" b="1">
                          <a:solidFill>
                            <a:srgbClr val="660066"/>
                          </a:solidFill>
                          <a:latin typeface="Times New Roman" pitchFamily="18" charset="0"/>
                          <a:ea typeface="宋体" pitchFamily="2" charset="-122"/>
                        </a:defRPr>
                      </a:lvl2pPr>
                      <a:lvl3pPr marL="1143000" indent="-228600" eaLnBrk="0" hangingPunct="0">
                        <a:spcBef>
                          <a:spcPct val="20000"/>
                        </a:spcBef>
                        <a:defRPr kumimoji="1" sz="2000" b="1">
                          <a:solidFill>
                            <a:srgbClr val="990000"/>
                          </a:solidFill>
                          <a:latin typeface="Times New Roman" pitchFamily="18" charset="0"/>
                          <a:ea typeface="宋体" pitchFamily="2" charset="-122"/>
                        </a:defRPr>
                      </a:lvl3pPr>
                      <a:lvl4pPr marL="1600200" indent="-228600" eaLnBrk="0" hangingPunct="0">
                        <a:spcBef>
                          <a:spcPct val="20000"/>
                        </a:spcBef>
                        <a:defRPr kumimoji="1">
                          <a:solidFill>
                            <a:schemeClr val="tx1"/>
                          </a:solidFill>
                          <a:latin typeface="Times New Roman" pitchFamily="18" charset="0"/>
                          <a:ea typeface="宋体" pitchFamily="2" charset="-122"/>
                        </a:defRPr>
                      </a:lvl4pPr>
                      <a:lvl5pPr marL="2057400" indent="-228600" eaLnBrk="0" hangingPunct="0">
                        <a:spcBef>
                          <a:spcPct val="20000"/>
                        </a:spcBef>
                        <a:defRPr kumimoji="1">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2400" b="1" i="0" u="none" strike="noStrike" cap="none" normalizeH="0" baseline="0" dirty="0">
                          <a:ln>
                            <a:noFill/>
                          </a:ln>
                          <a:solidFill>
                            <a:srgbClr val="002060"/>
                          </a:solidFill>
                          <a:effectLst/>
                          <a:latin typeface="Times New Roman" pitchFamily="18" charset="0"/>
                          <a:ea typeface="黑体" pitchFamily="2" charset="-122"/>
                        </a:rPr>
                        <a:t>t/</a:t>
                      </a:r>
                      <a:r>
                        <a:rPr kumimoji="1" lang="en-US" altLang="zh-CN" sz="2400" b="1" i="0" u="none" strike="noStrike" cap="none" normalizeH="0" baseline="0" dirty="0">
                          <a:ln>
                            <a:noFill/>
                          </a:ln>
                          <a:solidFill>
                            <a:srgbClr val="002060"/>
                          </a:solidFill>
                          <a:effectLst/>
                          <a:latin typeface="Times New Roman" pitchFamily="18" charset="0"/>
                          <a:ea typeface="黑体" pitchFamily="2" charset="-122"/>
                          <a:sym typeface="Symbol" pitchFamily="18" charset="2"/>
                        </a:rPr>
                        <a:t></a:t>
                      </a:r>
                      <a:r>
                        <a:rPr kumimoji="1" lang="en-US" altLang="zh-CN" sz="2400" b="1" i="0" u="none" strike="noStrike" cap="none" normalizeH="0" baseline="0" dirty="0">
                          <a:ln>
                            <a:noFill/>
                          </a:ln>
                          <a:solidFill>
                            <a:srgbClr val="002060"/>
                          </a:solidFill>
                          <a:effectLst/>
                          <a:latin typeface="Times New Roman" pitchFamily="18" charset="0"/>
                          <a:ea typeface="黑体" pitchFamily="2" charset="-122"/>
                        </a:rPr>
                        <a:t>C</a:t>
                      </a:r>
                    </a:p>
                  </a:txBody>
                  <a:tcPr marL="84406" marR="84406" anchor="ctr" horzOverflow="overflow">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kumimoji="1" sz="2800" b="1">
                          <a:solidFill>
                            <a:srgbClr val="006600"/>
                          </a:solidFill>
                          <a:latin typeface="Times New Roman" pitchFamily="18" charset="0"/>
                          <a:ea typeface="宋体" pitchFamily="2" charset="-122"/>
                        </a:defRPr>
                      </a:lvl1pPr>
                      <a:lvl2pPr marL="742950" indent="-285750" eaLnBrk="0" hangingPunct="0">
                        <a:spcBef>
                          <a:spcPct val="20000"/>
                        </a:spcBef>
                        <a:defRPr kumimoji="1" sz="2400" b="1">
                          <a:solidFill>
                            <a:srgbClr val="660066"/>
                          </a:solidFill>
                          <a:latin typeface="Times New Roman" pitchFamily="18" charset="0"/>
                          <a:ea typeface="宋体" pitchFamily="2" charset="-122"/>
                        </a:defRPr>
                      </a:lvl2pPr>
                      <a:lvl3pPr marL="1143000" indent="-228600" eaLnBrk="0" hangingPunct="0">
                        <a:spcBef>
                          <a:spcPct val="20000"/>
                        </a:spcBef>
                        <a:defRPr kumimoji="1" sz="2000" b="1">
                          <a:solidFill>
                            <a:srgbClr val="990000"/>
                          </a:solidFill>
                          <a:latin typeface="Times New Roman" pitchFamily="18" charset="0"/>
                          <a:ea typeface="宋体" pitchFamily="2" charset="-122"/>
                        </a:defRPr>
                      </a:lvl3pPr>
                      <a:lvl4pPr marL="1600200" indent="-228600" eaLnBrk="0" hangingPunct="0">
                        <a:spcBef>
                          <a:spcPct val="20000"/>
                        </a:spcBef>
                        <a:defRPr kumimoji="1">
                          <a:solidFill>
                            <a:schemeClr val="tx1"/>
                          </a:solidFill>
                          <a:latin typeface="Times New Roman" pitchFamily="18" charset="0"/>
                          <a:ea typeface="宋体" pitchFamily="2" charset="-122"/>
                        </a:defRPr>
                      </a:lvl4pPr>
                      <a:lvl5pPr marL="2057400" indent="-228600" eaLnBrk="0" hangingPunct="0">
                        <a:spcBef>
                          <a:spcPct val="20000"/>
                        </a:spcBef>
                        <a:defRPr kumimoji="1">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2400" b="1" i="1" u="none" strike="noStrike" cap="none" normalizeH="0" baseline="0" dirty="0">
                          <a:ln>
                            <a:noFill/>
                          </a:ln>
                          <a:solidFill>
                            <a:srgbClr val="002060"/>
                          </a:solidFill>
                          <a:effectLst/>
                          <a:latin typeface="Times New Roman" pitchFamily="18" charset="0"/>
                          <a:ea typeface="黑体" pitchFamily="2" charset="-122"/>
                        </a:rPr>
                        <a:t>p</a:t>
                      </a:r>
                      <a:r>
                        <a:rPr kumimoji="1" lang="en-US" altLang="zh-CN" sz="2400" b="1" i="0" u="none" strike="noStrike" cap="none" normalizeH="0" baseline="-25000" dirty="0">
                          <a:ln>
                            <a:noFill/>
                          </a:ln>
                          <a:solidFill>
                            <a:srgbClr val="002060"/>
                          </a:solidFill>
                          <a:effectLst/>
                          <a:latin typeface="Times New Roman" pitchFamily="18" charset="0"/>
                          <a:ea typeface="黑体" pitchFamily="2" charset="-122"/>
                        </a:rPr>
                        <a:t>H2O</a:t>
                      </a:r>
                      <a:r>
                        <a:rPr kumimoji="1" lang="en-US" altLang="zh-CN" sz="2400" b="1" i="0" u="none" strike="noStrike" cap="none" normalizeH="0" baseline="0" dirty="0">
                          <a:ln>
                            <a:noFill/>
                          </a:ln>
                          <a:solidFill>
                            <a:srgbClr val="002060"/>
                          </a:solidFill>
                          <a:effectLst/>
                          <a:latin typeface="Times New Roman" pitchFamily="18" charset="0"/>
                          <a:ea typeface="黑体" pitchFamily="2" charset="-122"/>
                        </a:rPr>
                        <a:t>/</a:t>
                      </a:r>
                      <a:r>
                        <a:rPr kumimoji="1" lang="en-US" altLang="zh-CN" sz="2400" b="1" i="0" u="none" strike="noStrike" cap="none" normalizeH="0" baseline="0" dirty="0" err="1">
                          <a:ln>
                            <a:noFill/>
                          </a:ln>
                          <a:solidFill>
                            <a:srgbClr val="002060"/>
                          </a:solidFill>
                          <a:effectLst/>
                          <a:latin typeface="Times New Roman" pitchFamily="18" charset="0"/>
                          <a:ea typeface="黑体" pitchFamily="2" charset="-122"/>
                        </a:rPr>
                        <a:t>kPa</a:t>
                      </a:r>
                      <a:endParaRPr kumimoji="1" lang="en-US" altLang="zh-CN" sz="2400" b="1" i="0" u="none" strike="noStrike" cap="none" normalizeH="0" baseline="0" dirty="0">
                        <a:ln>
                          <a:noFill/>
                        </a:ln>
                        <a:solidFill>
                          <a:srgbClr val="002060"/>
                        </a:solidFill>
                        <a:effectLst/>
                        <a:latin typeface="Times New Roman" pitchFamily="18" charset="0"/>
                        <a:ea typeface="黑体" pitchFamily="2" charset="-122"/>
                      </a:endParaRPr>
                    </a:p>
                  </a:txBody>
                  <a:tcPr marL="84406" marR="84406"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kumimoji="1" sz="2800" b="1">
                          <a:solidFill>
                            <a:srgbClr val="006600"/>
                          </a:solidFill>
                          <a:latin typeface="Times New Roman" pitchFamily="18" charset="0"/>
                          <a:ea typeface="宋体" pitchFamily="2" charset="-122"/>
                        </a:defRPr>
                      </a:lvl1pPr>
                      <a:lvl2pPr marL="742950" indent="-285750" eaLnBrk="0" hangingPunct="0">
                        <a:spcBef>
                          <a:spcPct val="20000"/>
                        </a:spcBef>
                        <a:defRPr kumimoji="1" sz="2400" b="1">
                          <a:solidFill>
                            <a:srgbClr val="660066"/>
                          </a:solidFill>
                          <a:latin typeface="Times New Roman" pitchFamily="18" charset="0"/>
                          <a:ea typeface="宋体" pitchFamily="2" charset="-122"/>
                        </a:defRPr>
                      </a:lvl2pPr>
                      <a:lvl3pPr marL="1143000" indent="-228600" eaLnBrk="0" hangingPunct="0">
                        <a:spcBef>
                          <a:spcPct val="20000"/>
                        </a:spcBef>
                        <a:defRPr kumimoji="1" sz="2000" b="1">
                          <a:solidFill>
                            <a:srgbClr val="990000"/>
                          </a:solidFill>
                          <a:latin typeface="Times New Roman" pitchFamily="18" charset="0"/>
                          <a:ea typeface="宋体" pitchFamily="2" charset="-122"/>
                        </a:defRPr>
                      </a:lvl3pPr>
                      <a:lvl4pPr marL="1600200" indent="-228600" eaLnBrk="0" hangingPunct="0">
                        <a:spcBef>
                          <a:spcPct val="20000"/>
                        </a:spcBef>
                        <a:defRPr kumimoji="1">
                          <a:solidFill>
                            <a:schemeClr val="tx1"/>
                          </a:solidFill>
                          <a:latin typeface="Times New Roman" pitchFamily="18" charset="0"/>
                          <a:ea typeface="宋体" pitchFamily="2" charset="-122"/>
                        </a:defRPr>
                      </a:lvl4pPr>
                      <a:lvl5pPr marL="2057400" indent="-228600" eaLnBrk="0" hangingPunct="0">
                        <a:spcBef>
                          <a:spcPct val="20000"/>
                        </a:spcBef>
                        <a:defRPr kumimoji="1">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2400" b="1" i="1" u="none" strike="noStrike" cap="none" normalizeH="0" baseline="0" dirty="0">
                          <a:ln>
                            <a:noFill/>
                          </a:ln>
                          <a:solidFill>
                            <a:srgbClr val="002060"/>
                          </a:solidFill>
                          <a:effectLst/>
                          <a:latin typeface="Times New Roman" pitchFamily="18" charset="0"/>
                          <a:ea typeface="黑体" pitchFamily="2" charset="-122"/>
                        </a:rPr>
                        <a:t>T</a:t>
                      </a:r>
                      <a:r>
                        <a:rPr kumimoji="1" lang="en-US" altLang="zh-CN" sz="2400" b="1" i="0" u="none" strike="noStrike" cap="none" normalizeH="0" baseline="0" dirty="0">
                          <a:ln>
                            <a:noFill/>
                          </a:ln>
                          <a:solidFill>
                            <a:srgbClr val="002060"/>
                          </a:solidFill>
                          <a:effectLst/>
                          <a:latin typeface="Times New Roman" pitchFamily="18" charset="0"/>
                          <a:ea typeface="黑体" pitchFamily="2" charset="-122"/>
                        </a:rPr>
                        <a:t>/K</a:t>
                      </a:r>
                    </a:p>
                  </a:txBody>
                  <a:tcPr marL="84406" marR="84406"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kumimoji="1" sz="2800" b="1">
                          <a:solidFill>
                            <a:srgbClr val="006600"/>
                          </a:solidFill>
                          <a:latin typeface="Times New Roman" pitchFamily="18" charset="0"/>
                          <a:ea typeface="宋体" pitchFamily="2" charset="-122"/>
                        </a:defRPr>
                      </a:lvl1pPr>
                      <a:lvl2pPr marL="742950" indent="-285750" eaLnBrk="0" hangingPunct="0">
                        <a:spcBef>
                          <a:spcPct val="20000"/>
                        </a:spcBef>
                        <a:defRPr kumimoji="1" sz="2400" b="1">
                          <a:solidFill>
                            <a:srgbClr val="660066"/>
                          </a:solidFill>
                          <a:latin typeface="Times New Roman" pitchFamily="18" charset="0"/>
                          <a:ea typeface="宋体" pitchFamily="2" charset="-122"/>
                        </a:defRPr>
                      </a:lvl2pPr>
                      <a:lvl3pPr marL="1143000" indent="-228600" eaLnBrk="0" hangingPunct="0">
                        <a:spcBef>
                          <a:spcPct val="20000"/>
                        </a:spcBef>
                        <a:defRPr kumimoji="1" sz="2000" b="1">
                          <a:solidFill>
                            <a:srgbClr val="990000"/>
                          </a:solidFill>
                          <a:latin typeface="Times New Roman" pitchFamily="18" charset="0"/>
                          <a:ea typeface="宋体" pitchFamily="2" charset="-122"/>
                        </a:defRPr>
                      </a:lvl3pPr>
                      <a:lvl4pPr marL="1600200" indent="-228600" eaLnBrk="0" hangingPunct="0">
                        <a:spcBef>
                          <a:spcPct val="20000"/>
                        </a:spcBef>
                        <a:defRPr kumimoji="1">
                          <a:solidFill>
                            <a:schemeClr val="tx1"/>
                          </a:solidFill>
                          <a:latin typeface="Times New Roman" pitchFamily="18" charset="0"/>
                          <a:ea typeface="宋体" pitchFamily="2" charset="-122"/>
                        </a:defRPr>
                      </a:lvl4pPr>
                      <a:lvl5pPr marL="2057400" indent="-228600" eaLnBrk="0" hangingPunct="0">
                        <a:spcBef>
                          <a:spcPct val="20000"/>
                        </a:spcBef>
                        <a:defRPr kumimoji="1">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endParaRPr kumimoji="1" lang="zh-CN" altLang="zh-CN" sz="2400" b="1" i="0" u="none" strike="noStrike" cap="none" normalizeH="0" baseline="0" dirty="0">
                        <a:ln>
                          <a:noFill/>
                        </a:ln>
                        <a:solidFill>
                          <a:srgbClr val="002060"/>
                        </a:solidFill>
                        <a:effectLst/>
                        <a:latin typeface="Times New Roman" pitchFamily="18" charset="0"/>
                        <a:ea typeface="黑体" pitchFamily="2" charset="-122"/>
                      </a:endParaRPr>
                    </a:p>
                  </a:txBody>
                  <a:tcPr marL="84406" marR="84406"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kumimoji="1" sz="2800" b="1">
                          <a:solidFill>
                            <a:srgbClr val="006600"/>
                          </a:solidFill>
                          <a:latin typeface="Times New Roman" pitchFamily="18" charset="0"/>
                          <a:ea typeface="宋体" pitchFamily="2" charset="-122"/>
                        </a:defRPr>
                      </a:lvl1pPr>
                      <a:lvl2pPr marL="742950" indent="-285750" eaLnBrk="0" hangingPunct="0">
                        <a:spcBef>
                          <a:spcPct val="20000"/>
                        </a:spcBef>
                        <a:defRPr kumimoji="1" sz="2400" b="1">
                          <a:solidFill>
                            <a:srgbClr val="660066"/>
                          </a:solidFill>
                          <a:latin typeface="Times New Roman" pitchFamily="18" charset="0"/>
                          <a:ea typeface="宋体" pitchFamily="2" charset="-122"/>
                        </a:defRPr>
                      </a:lvl2pPr>
                      <a:lvl3pPr marL="1143000" indent="-228600" eaLnBrk="0" hangingPunct="0">
                        <a:spcBef>
                          <a:spcPct val="20000"/>
                        </a:spcBef>
                        <a:defRPr kumimoji="1" sz="2000" b="1">
                          <a:solidFill>
                            <a:srgbClr val="990000"/>
                          </a:solidFill>
                          <a:latin typeface="Times New Roman" pitchFamily="18" charset="0"/>
                          <a:ea typeface="宋体" pitchFamily="2" charset="-122"/>
                        </a:defRPr>
                      </a:lvl3pPr>
                      <a:lvl4pPr marL="1600200" indent="-228600" eaLnBrk="0" hangingPunct="0">
                        <a:spcBef>
                          <a:spcPct val="20000"/>
                        </a:spcBef>
                        <a:defRPr kumimoji="1">
                          <a:solidFill>
                            <a:schemeClr val="tx1"/>
                          </a:solidFill>
                          <a:latin typeface="Times New Roman" pitchFamily="18" charset="0"/>
                          <a:ea typeface="宋体" pitchFamily="2" charset="-122"/>
                        </a:defRPr>
                      </a:lvl4pPr>
                      <a:lvl5pPr marL="2057400" indent="-228600" eaLnBrk="0" hangingPunct="0">
                        <a:spcBef>
                          <a:spcPct val="20000"/>
                        </a:spcBef>
                        <a:defRPr kumimoji="1">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2400" b="1" i="0" u="none" strike="noStrike" cap="none" normalizeH="0" baseline="0" dirty="0" err="1">
                          <a:ln>
                            <a:noFill/>
                          </a:ln>
                          <a:solidFill>
                            <a:srgbClr val="002060"/>
                          </a:solidFill>
                          <a:effectLst/>
                          <a:latin typeface="Times New Roman" pitchFamily="18" charset="0"/>
                          <a:ea typeface="黑体" pitchFamily="2" charset="-122"/>
                        </a:rPr>
                        <a:t>lg</a:t>
                      </a:r>
                      <a:r>
                        <a:rPr kumimoji="1" lang="en-US" altLang="zh-CN" sz="2400" b="1" i="0" u="none" strike="noStrike" cap="none" normalizeH="0" baseline="0" dirty="0">
                          <a:ln>
                            <a:noFill/>
                          </a:ln>
                          <a:solidFill>
                            <a:srgbClr val="002060"/>
                          </a:solidFill>
                          <a:effectLst/>
                          <a:latin typeface="Times New Roman" pitchFamily="18" charset="0"/>
                          <a:ea typeface="黑体" pitchFamily="2" charset="-122"/>
                        </a:rPr>
                        <a:t>(</a:t>
                      </a:r>
                      <a:r>
                        <a:rPr kumimoji="1" lang="en-US" altLang="zh-CN" sz="2400" b="1" i="1" u="none" strike="noStrike" cap="none" normalizeH="0" baseline="0" dirty="0">
                          <a:ln>
                            <a:noFill/>
                          </a:ln>
                          <a:solidFill>
                            <a:srgbClr val="002060"/>
                          </a:solidFill>
                          <a:effectLst/>
                          <a:latin typeface="Times New Roman" pitchFamily="18" charset="0"/>
                          <a:ea typeface="黑体" pitchFamily="2" charset="-122"/>
                        </a:rPr>
                        <a:t>p</a:t>
                      </a:r>
                      <a:r>
                        <a:rPr kumimoji="1" lang="en-US" altLang="zh-CN" sz="2400" b="1" i="0" u="none" strike="noStrike" cap="none" normalizeH="0" baseline="-25000" dirty="0">
                          <a:ln>
                            <a:noFill/>
                          </a:ln>
                          <a:solidFill>
                            <a:srgbClr val="002060"/>
                          </a:solidFill>
                          <a:effectLst/>
                          <a:latin typeface="Times New Roman" pitchFamily="18" charset="0"/>
                          <a:ea typeface="黑体" pitchFamily="2" charset="-122"/>
                        </a:rPr>
                        <a:t>H2O</a:t>
                      </a:r>
                      <a:r>
                        <a:rPr kumimoji="1" lang="en-US" altLang="zh-CN" sz="2400" b="1" i="0" u="none" strike="noStrike" cap="none" normalizeH="0" baseline="0" dirty="0">
                          <a:ln>
                            <a:noFill/>
                          </a:ln>
                          <a:solidFill>
                            <a:srgbClr val="002060"/>
                          </a:solidFill>
                          <a:effectLst/>
                          <a:latin typeface="Times New Roman" pitchFamily="18" charset="0"/>
                          <a:ea typeface="黑体" pitchFamily="2" charset="-122"/>
                        </a:rPr>
                        <a:t>/</a:t>
                      </a:r>
                      <a:r>
                        <a:rPr kumimoji="1" lang="en-US" altLang="zh-CN" sz="2000" b="1" i="0" u="none" strike="noStrike" cap="none" normalizeH="0" baseline="0" dirty="0" err="1">
                          <a:ln>
                            <a:noFill/>
                          </a:ln>
                          <a:solidFill>
                            <a:srgbClr val="002060"/>
                          </a:solidFill>
                          <a:effectLst/>
                          <a:latin typeface="Times New Roman" pitchFamily="18" charset="0"/>
                          <a:ea typeface="黑体" pitchFamily="2" charset="-122"/>
                        </a:rPr>
                        <a:t>kPa</a:t>
                      </a:r>
                      <a:r>
                        <a:rPr kumimoji="1" lang="en-US" altLang="zh-CN" sz="2400" b="1" i="0" u="none" strike="noStrike" cap="none" normalizeH="0" baseline="0" dirty="0">
                          <a:ln>
                            <a:noFill/>
                          </a:ln>
                          <a:solidFill>
                            <a:srgbClr val="002060"/>
                          </a:solidFill>
                          <a:effectLst/>
                          <a:latin typeface="Times New Roman" pitchFamily="18" charset="0"/>
                          <a:ea typeface="黑体" pitchFamily="2" charset="-122"/>
                        </a:rPr>
                        <a:t>)</a:t>
                      </a:r>
                    </a:p>
                  </a:txBody>
                  <a:tcPr marL="84406" marR="84406" anchor="ctr" horzOverflow="overflow">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648807">
                <a:tc>
                  <a:txBody>
                    <a:bodyPr/>
                    <a:lstStyle>
                      <a:lvl1pPr eaLnBrk="0" hangingPunct="0">
                        <a:spcBef>
                          <a:spcPct val="20000"/>
                        </a:spcBef>
                        <a:defRPr kumimoji="1" sz="2800" b="1">
                          <a:solidFill>
                            <a:srgbClr val="006600"/>
                          </a:solidFill>
                          <a:latin typeface="Times New Roman" pitchFamily="18" charset="0"/>
                          <a:ea typeface="宋体" pitchFamily="2" charset="-122"/>
                        </a:defRPr>
                      </a:lvl1pPr>
                      <a:lvl2pPr marL="742950" indent="-285750" eaLnBrk="0" hangingPunct="0">
                        <a:spcBef>
                          <a:spcPct val="20000"/>
                        </a:spcBef>
                        <a:defRPr kumimoji="1" sz="2400" b="1">
                          <a:solidFill>
                            <a:srgbClr val="660066"/>
                          </a:solidFill>
                          <a:latin typeface="Times New Roman" pitchFamily="18" charset="0"/>
                          <a:ea typeface="宋体" pitchFamily="2" charset="-122"/>
                        </a:defRPr>
                      </a:lvl2pPr>
                      <a:lvl3pPr marL="1143000" indent="-228600" eaLnBrk="0" hangingPunct="0">
                        <a:spcBef>
                          <a:spcPct val="20000"/>
                        </a:spcBef>
                        <a:defRPr kumimoji="1" sz="2000" b="1">
                          <a:solidFill>
                            <a:srgbClr val="990000"/>
                          </a:solidFill>
                          <a:latin typeface="Times New Roman" pitchFamily="18" charset="0"/>
                          <a:ea typeface="宋体" pitchFamily="2" charset="-122"/>
                        </a:defRPr>
                      </a:lvl3pPr>
                      <a:lvl4pPr marL="1600200" indent="-228600" eaLnBrk="0" hangingPunct="0">
                        <a:spcBef>
                          <a:spcPct val="20000"/>
                        </a:spcBef>
                        <a:defRPr kumimoji="1">
                          <a:solidFill>
                            <a:schemeClr val="tx1"/>
                          </a:solidFill>
                          <a:latin typeface="Times New Roman" pitchFamily="18" charset="0"/>
                          <a:ea typeface="宋体" pitchFamily="2" charset="-122"/>
                        </a:defRPr>
                      </a:lvl4pPr>
                      <a:lvl5pPr marL="2057400" indent="-228600" eaLnBrk="0" hangingPunct="0">
                        <a:spcBef>
                          <a:spcPct val="20000"/>
                        </a:spcBef>
                        <a:defRPr kumimoji="1">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2400" b="1" i="0" u="none" strike="noStrike" cap="none" normalizeH="0" baseline="0">
                          <a:ln>
                            <a:noFill/>
                          </a:ln>
                          <a:solidFill>
                            <a:srgbClr val="002060"/>
                          </a:solidFill>
                          <a:effectLst/>
                          <a:latin typeface="Times New Roman" pitchFamily="18" charset="0"/>
                          <a:ea typeface="黑体" pitchFamily="2" charset="-122"/>
                        </a:rPr>
                        <a:t>0</a:t>
                      </a:r>
                    </a:p>
                  </a:txBody>
                  <a:tcPr marL="84406" marR="84406" anchor="ctr" horzOverflow="overflow">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kumimoji="1" sz="2800" b="1">
                          <a:solidFill>
                            <a:srgbClr val="006600"/>
                          </a:solidFill>
                          <a:latin typeface="Times New Roman" pitchFamily="18" charset="0"/>
                          <a:ea typeface="宋体" pitchFamily="2" charset="-122"/>
                        </a:defRPr>
                      </a:lvl1pPr>
                      <a:lvl2pPr marL="742950" indent="-285750" eaLnBrk="0" hangingPunct="0">
                        <a:spcBef>
                          <a:spcPct val="20000"/>
                        </a:spcBef>
                        <a:defRPr kumimoji="1" sz="2400" b="1">
                          <a:solidFill>
                            <a:srgbClr val="660066"/>
                          </a:solidFill>
                          <a:latin typeface="Times New Roman" pitchFamily="18" charset="0"/>
                          <a:ea typeface="宋体" pitchFamily="2" charset="-122"/>
                        </a:defRPr>
                      </a:lvl2pPr>
                      <a:lvl3pPr marL="1143000" indent="-228600" eaLnBrk="0" hangingPunct="0">
                        <a:spcBef>
                          <a:spcPct val="20000"/>
                        </a:spcBef>
                        <a:defRPr kumimoji="1" sz="2000" b="1">
                          <a:solidFill>
                            <a:srgbClr val="990000"/>
                          </a:solidFill>
                          <a:latin typeface="Times New Roman" pitchFamily="18" charset="0"/>
                          <a:ea typeface="宋体" pitchFamily="2" charset="-122"/>
                        </a:defRPr>
                      </a:lvl3pPr>
                      <a:lvl4pPr marL="1600200" indent="-228600" eaLnBrk="0" hangingPunct="0">
                        <a:spcBef>
                          <a:spcPct val="20000"/>
                        </a:spcBef>
                        <a:defRPr kumimoji="1">
                          <a:solidFill>
                            <a:schemeClr val="tx1"/>
                          </a:solidFill>
                          <a:latin typeface="Times New Roman" pitchFamily="18" charset="0"/>
                          <a:ea typeface="宋体" pitchFamily="2" charset="-122"/>
                        </a:defRPr>
                      </a:lvl4pPr>
                      <a:lvl5pPr marL="2057400" indent="-228600" eaLnBrk="0" hangingPunct="0">
                        <a:spcBef>
                          <a:spcPct val="20000"/>
                        </a:spcBef>
                        <a:defRPr kumimoji="1">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2400" b="1" i="0" u="none" strike="noStrike" cap="none" normalizeH="0" baseline="0">
                          <a:ln>
                            <a:noFill/>
                          </a:ln>
                          <a:solidFill>
                            <a:srgbClr val="002060"/>
                          </a:solidFill>
                          <a:effectLst/>
                          <a:latin typeface="Times New Roman" pitchFamily="18" charset="0"/>
                          <a:ea typeface="黑体" pitchFamily="2" charset="-122"/>
                        </a:rPr>
                        <a:t>0.6</a:t>
                      </a:r>
                    </a:p>
                  </a:txBody>
                  <a:tcPr marL="84406" marR="84406"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kumimoji="1" sz="2800" b="1">
                          <a:solidFill>
                            <a:srgbClr val="006600"/>
                          </a:solidFill>
                          <a:latin typeface="Times New Roman" pitchFamily="18" charset="0"/>
                          <a:ea typeface="宋体" pitchFamily="2" charset="-122"/>
                        </a:defRPr>
                      </a:lvl1pPr>
                      <a:lvl2pPr marL="742950" indent="-285750" eaLnBrk="0" hangingPunct="0">
                        <a:spcBef>
                          <a:spcPct val="20000"/>
                        </a:spcBef>
                        <a:defRPr kumimoji="1" sz="2400" b="1">
                          <a:solidFill>
                            <a:srgbClr val="660066"/>
                          </a:solidFill>
                          <a:latin typeface="Times New Roman" pitchFamily="18" charset="0"/>
                          <a:ea typeface="宋体" pitchFamily="2" charset="-122"/>
                        </a:defRPr>
                      </a:lvl2pPr>
                      <a:lvl3pPr marL="1143000" indent="-228600" eaLnBrk="0" hangingPunct="0">
                        <a:spcBef>
                          <a:spcPct val="20000"/>
                        </a:spcBef>
                        <a:defRPr kumimoji="1" sz="2000" b="1">
                          <a:solidFill>
                            <a:srgbClr val="990000"/>
                          </a:solidFill>
                          <a:latin typeface="Times New Roman" pitchFamily="18" charset="0"/>
                          <a:ea typeface="宋体" pitchFamily="2" charset="-122"/>
                        </a:defRPr>
                      </a:lvl3pPr>
                      <a:lvl4pPr marL="1600200" indent="-228600" eaLnBrk="0" hangingPunct="0">
                        <a:spcBef>
                          <a:spcPct val="20000"/>
                        </a:spcBef>
                        <a:defRPr kumimoji="1">
                          <a:solidFill>
                            <a:schemeClr val="tx1"/>
                          </a:solidFill>
                          <a:latin typeface="Times New Roman" pitchFamily="18" charset="0"/>
                          <a:ea typeface="宋体" pitchFamily="2" charset="-122"/>
                        </a:defRPr>
                      </a:lvl4pPr>
                      <a:lvl5pPr marL="2057400" indent="-228600" eaLnBrk="0" hangingPunct="0">
                        <a:spcBef>
                          <a:spcPct val="20000"/>
                        </a:spcBef>
                        <a:defRPr kumimoji="1">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2400" b="1" i="0" u="none" strike="noStrike" cap="none" normalizeH="0" baseline="0">
                          <a:ln>
                            <a:noFill/>
                          </a:ln>
                          <a:solidFill>
                            <a:srgbClr val="002060"/>
                          </a:solidFill>
                          <a:effectLst/>
                          <a:latin typeface="Times New Roman" pitchFamily="18" charset="0"/>
                          <a:ea typeface="黑体" pitchFamily="2" charset="-122"/>
                        </a:rPr>
                        <a:t>273</a:t>
                      </a:r>
                    </a:p>
                  </a:txBody>
                  <a:tcPr marL="84406" marR="84406"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kumimoji="1" sz="2800" b="1">
                          <a:solidFill>
                            <a:srgbClr val="006600"/>
                          </a:solidFill>
                          <a:latin typeface="Times New Roman" pitchFamily="18" charset="0"/>
                          <a:ea typeface="宋体" pitchFamily="2" charset="-122"/>
                        </a:defRPr>
                      </a:lvl1pPr>
                      <a:lvl2pPr marL="742950" indent="-285750" eaLnBrk="0" hangingPunct="0">
                        <a:spcBef>
                          <a:spcPct val="20000"/>
                        </a:spcBef>
                        <a:defRPr kumimoji="1" sz="2400" b="1">
                          <a:solidFill>
                            <a:srgbClr val="660066"/>
                          </a:solidFill>
                          <a:latin typeface="Times New Roman" pitchFamily="18" charset="0"/>
                          <a:ea typeface="宋体" pitchFamily="2" charset="-122"/>
                        </a:defRPr>
                      </a:lvl2pPr>
                      <a:lvl3pPr marL="1143000" indent="-228600" eaLnBrk="0" hangingPunct="0">
                        <a:spcBef>
                          <a:spcPct val="20000"/>
                        </a:spcBef>
                        <a:defRPr kumimoji="1" sz="2000" b="1">
                          <a:solidFill>
                            <a:srgbClr val="990000"/>
                          </a:solidFill>
                          <a:latin typeface="Times New Roman" pitchFamily="18" charset="0"/>
                          <a:ea typeface="宋体" pitchFamily="2" charset="-122"/>
                        </a:defRPr>
                      </a:lvl3pPr>
                      <a:lvl4pPr marL="1600200" indent="-228600" eaLnBrk="0" hangingPunct="0">
                        <a:spcBef>
                          <a:spcPct val="20000"/>
                        </a:spcBef>
                        <a:defRPr kumimoji="1">
                          <a:solidFill>
                            <a:schemeClr val="tx1"/>
                          </a:solidFill>
                          <a:latin typeface="Times New Roman" pitchFamily="18" charset="0"/>
                          <a:ea typeface="宋体" pitchFamily="2" charset="-122"/>
                        </a:defRPr>
                      </a:lvl4pPr>
                      <a:lvl5pPr marL="2057400" indent="-228600" eaLnBrk="0" hangingPunct="0">
                        <a:spcBef>
                          <a:spcPct val="20000"/>
                        </a:spcBef>
                        <a:defRPr kumimoji="1">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2400" b="1" i="0" u="none" strike="noStrike" cap="none" normalizeH="0" baseline="0">
                          <a:ln>
                            <a:noFill/>
                          </a:ln>
                          <a:solidFill>
                            <a:srgbClr val="002060"/>
                          </a:solidFill>
                          <a:effectLst/>
                          <a:latin typeface="Times New Roman" pitchFamily="18" charset="0"/>
                          <a:ea typeface="黑体" pitchFamily="2" charset="-122"/>
                        </a:rPr>
                        <a:t>0.00366</a:t>
                      </a:r>
                    </a:p>
                  </a:txBody>
                  <a:tcPr marL="84406" marR="84406"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kumimoji="1" sz="2800" b="1">
                          <a:solidFill>
                            <a:srgbClr val="006600"/>
                          </a:solidFill>
                          <a:latin typeface="Times New Roman" pitchFamily="18" charset="0"/>
                          <a:ea typeface="宋体" pitchFamily="2" charset="-122"/>
                        </a:defRPr>
                      </a:lvl1pPr>
                      <a:lvl2pPr marL="742950" indent="-285750" eaLnBrk="0" hangingPunct="0">
                        <a:spcBef>
                          <a:spcPct val="20000"/>
                        </a:spcBef>
                        <a:defRPr kumimoji="1" sz="2400" b="1">
                          <a:solidFill>
                            <a:srgbClr val="660066"/>
                          </a:solidFill>
                          <a:latin typeface="Times New Roman" pitchFamily="18" charset="0"/>
                          <a:ea typeface="宋体" pitchFamily="2" charset="-122"/>
                        </a:defRPr>
                      </a:lvl2pPr>
                      <a:lvl3pPr marL="1143000" indent="-228600" eaLnBrk="0" hangingPunct="0">
                        <a:spcBef>
                          <a:spcPct val="20000"/>
                        </a:spcBef>
                        <a:defRPr kumimoji="1" sz="2000" b="1">
                          <a:solidFill>
                            <a:srgbClr val="990000"/>
                          </a:solidFill>
                          <a:latin typeface="Times New Roman" pitchFamily="18" charset="0"/>
                          <a:ea typeface="宋体" pitchFamily="2" charset="-122"/>
                        </a:defRPr>
                      </a:lvl3pPr>
                      <a:lvl4pPr marL="1600200" indent="-228600" eaLnBrk="0" hangingPunct="0">
                        <a:spcBef>
                          <a:spcPct val="20000"/>
                        </a:spcBef>
                        <a:defRPr kumimoji="1">
                          <a:solidFill>
                            <a:schemeClr val="tx1"/>
                          </a:solidFill>
                          <a:latin typeface="Times New Roman" pitchFamily="18" charset="0"/>
                          <a:ea typeface="宋体" pitchFamily="2" charset="-122"/>
                        </a:defRPr>
                      </a:lvl4pPr>
                      <a:lvl5pPr marL="2057400" indent="-228600" eaLnBrk="0" hangingPunct="0">
                        <a:spcBef>
                          <a:spcPct val="20000"/>
                        </a:spcBef>
                        <a:defRPr kumimoji="1">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2400" b="1" i="0" u="none" strike="noStrike" cap="none" normalizeH="0" baseline="0" dirty="0">
                          <a:ln>
                            <a:noFill/>
                          </a:ln>
                          <a:solidFill>
                            <a:srgbClr val="002060"/>
                          </a:solidFill>
                          <a:effectLst/>
                          <a:latin typeface="Times New Roman" pitchFamily="18" charset="0"/>
                          <a:ea typeface="黑体" pitchFamily="2" charset="-122"/>
                        </a:rPr>
                        <a:t>-0.215</a:t>
                      </a:r>
                    </a:p>
                  </a:txBody>
                  <a:tcPr marL="84406" marR="84406" anchor="ctr" horzOverflow="overflow">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615190">
                <a:tc>
                  <a:txBody>
                    <a:bodyPr/>
                    <a:lstStyle>
                      <a:lvl1pPr eaLnBrk="0" hangingPunct="0">
                        <a:spcBef>
                          <a:spcPct val="20000"/>
                        </a:spcBef>
                        <a:defRPr kumimoji="1" sz="2800" b="1">
                          <a:solidFill>
                            <a:srgbClr val="006600"/>
                          </a:solidFill>
                          <a:latin typeface="Times New Roman" pitchFamily="18" charset="0"/>
                          <a:ea typeface="宋体" pitchFamily="2" charset="-122"/>
                        </a:defRPr>
                      </a:lvl1pPr>
                      <a:lvl2pPr marL="742950" indent="-285750" eaLnBrk="0" hangingPunct="0">
                        <a:spcBef>
                          <a:spcPct val="20000"/>
                        </a:spcBef>
                        <a:defRPr kumimoji="1" sz="2400" b="1">
                          <a:solidFill>
                            <a:srgbClr val="660066"/>
                          </a:solidFill>
                          <a:latin typeface="Times New Roman" pitchFamily="18" charset="0"/>
                          <a:ea typeface="宋体" pitchFamily="2" charset="-122"/>
                        </a:defRPr>
                      </a:lvl2pPr>
                      <a:lvl3pPr marL="1143000" indent="-228600" eaLnBrk="0" hangingPunct="0">
                        <a:spcBef>
                          <a:spcPct val="20000"/>
                        </a:spcBef>
                        <a:defRPr kumimoji="1" sz="2000" b="1">
                          <a:solidFill>
                            <a:srgbClr val="990000"/>
                          </a:solidFill>
                          <a:latin typeface="Times New Roman" pitchFamily="18" charset="0"/>
                          <a:ea typeface="宋体" pitchFamily="2" charset="-122"/>
                        </a:defRPr>
                      </a:lvl3pPr>
                      <a:lvl4pPr marL="1600200" indent="-228600" eaLnBrk="0" hangingPunct="0">
                        <a:spcBef>
                          <a:spcPct val="20000"/>
                        </a:spcBef>
                        <a:defRPr kumimoji="1">
                          <a:solidFill>
                            <a:schemeClr val="tx1"/>
                          </a:solidFill>
                          <a:latin typeface="Times New Roman" pitchFamily="18" charset="0"/>
                          <a:ea typeface="宋体" pitchFamily="2" charset="-122"/>
                        </a:defRPr>
                      </a:lvl4pPr>
                      <a:lvl5pPr marL="2057400" indent="-228600" eaLnBrk="0" hangingPunct="0">
                        <a:spcBef>
                          <a:spcPct val="20000"/>
                        </a:spcBef>
                        <a:defRPr kumimoji="1">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2400" b="1" i="0" u="none" strike="noStrike" cap="none" normalizeH="0" baseline="0">
                          <a:ln>
                            <a:noFill/>
                          </a:ln>
                          <a:solidFill>
                            <a:srgbClr val="002060"/>
                          </a:solidFill>
                          <a:effectLst/>
                          <a:latin typeface="Times New Roman" pitchFamily="18" charset="0"/>
                          <a:ea typeface="黑体" pitchFamily="2" charset="-122"/>
                        </a:rPr>
                        <a:t>20</a:t>
                      </a:r>
                    </a:p>
                  </a:txBody>
                  <a:tcPr marL="84406" marR="84406" anchor="ctr" horzOverflow="overflow">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kumimoji="1" sz="2800" b="1">
                          <a:solidFill>
                            <a:srgbClr val="006600"/>
                          </a:solidFill>
                          <a:latin typeface="Times New Roman" pitchFamily="18" charset="0"/>
                          <a:ea typeface="宋体" pitchFamily="2" charset="-122"/>
                        </a:defRPr>
                      </a:lvl1pPr>
                      <a:lvl2pPr marL="742950" indent="-285750" eaLnBrk="0" hangingPunct="0">
                        <a:spcBef>
                          <a:spcPct val="20000"/>
                        </a:spcBef>
                        <a:defRPr kumimoji="1" sz="2400" b="1">
                          <a:solidFill>
                            <a:srgbClr val="660066"/>
                          </a:solidFill>
                          <a:latin typeface="Times New Roman" pitchFamily="18" charset="0"/>
                          <a:ea typeface="宋体" pitchFamily="2" charset="-122"/>
                        </a:defRPr>
                      </a:lvl2pPr>
                      <a:lvl3pPr marL="1143000" indent="-228600" eaLnBrk="0" hangingPunct="0">
                        <a:spcBef>
                          <a:spcPct val="20000"/>
                        </a:spcBef>
                        <a:defRPr kumimoji="1" sz="2000" b="1">
                          <a:solidFill>
                            <a:srgbClr val="990000"/>
                          </a:solidFill>
                          <a:latin typeface="Times New Roman" pitchFamily="18" charset="0"/>
                          <a:ea typeface="宋体" pitchFamily="2" charset="-122"/>
                        </a:defRPr>
                      </a:lvl3pPr>
                      <a:lvl4pPr marL="1600200" indent="-228600" eaLnBrk="0" hangingPunct="0">
                        <a:spcBef>
                          <a:spcPct val="20000"/>
                        </a:spcBef>
                        <a:defRPr kumimoji="1">
                          <a:solidFill>
                            <a:schemeClr val="tx1"/>
                          </a:solidFill>
                          <a:latin typeface="Times New Roman" pitchFamily="18" charset="0"/>
                          <a:ea typeface="宋体" pitchFamily="2" charset="-122"/>
                        </a:defRPr>
                      </a:lvl4pPr>
                      <a:lvl5pPr marL="2057400" indent="-228600" eaLnBrk="0" hangingPunct="0">
                        <a:spcBef>
                          <a:spcPct val="20000"/>
                        </a:spcBef>
                        <a:defRPr kumimoji="1">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2400" b="1" i="0" u="none" strike="noStrike" cap="none" normalizeH="0" baseline="0">
                          <a:ln>
                            <a:noFill/>
                          </a:ln>
                          <a:solidFill>
                            <a:srgbClr val="002060"/>
                          </a:solidFill>
                          <a:effectLst/>
                          <a:latin typeface="Times New Roman" pitchFamily="18" charset="0"/>
                          <a:ea typeface="黑体" pitchFamily="2" charset="-122"/>
                        </a:rPr>
                        <a:t>2.3</a:t>
                      </a:r>
                    </a:p>
                  </a:txBody>
                  <a:tcPr marL="84406" marR="84406"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kumimoji="1" sz="2800" b="1">
                          <a:solidFill>
                            <a:srgbClr val="006600"/>
                          </a:solidFill>
                          <a:latin typeface="Times New Roman" pitchFamily="18" charset="0"/>
                          <a:ea typeface="宋体" pitchFamily="2" charset="-122"/>
                        </a:defRPr>
                      </a:lvl1pPr>
                      <a:lvl2pPr marL="742950" indent="-285750" eaLnBrk="0" hangingPunct="0">
                        <a:spcBef>
                          <a:spcPct val="20000"/>
                        </a:spcBef>
                        <a:defRPr kumimoji="1" sz="2400" b="1">
                          <a:solidFill>
                            <a:srgbClr val="660066"/>
                          </a:solidFill>
                          <a:latin typeface="Times New Roman" pitchFamily="18" charset="0"/>
                          <a:ea typeface="宋体" pitchFamily="2" charset="-122"/>
                        </a:defRPr>
                      </a:lvl2pPr>
                      <a:lvl3pPr marL="1143000" indent="-228600" eaLnBrk="0" hangingPunct="0">
                        <a:spcBef>
                          <a:spcPct val="20000"/>
                        </a:spcBef>
                        <a:defRPr kumimoji="1" sz="2000" b="1">
                          <a:solidFill>
                            <a:srgbClr val="990000"/>
                          </a:solidFill>
                          <a:latin typeface="Times New Roman" pitchFamily="18" charset="0"/>
                          <a:ea typeface="宋体" pitchFamily="2" charset="-122"/>
                        </a:defRPr>
                      </a:lvl3pPr>
                      <a:lvl4pPr marL="1600200" indent="-228600" eaLnBrk="0" hangingPunct="0">
                        <a:spcBef>
                          <a:spcPct val="20000"/>
                        </a:spcBef>
                        <a:defRPr kumimoji="1">
                          <a:solidFill>
                            <a:schemeClr val="tx1"/>
                          </a:solidFill>
                          <a:latin typeface="Times New Roman" pitchFamily="18" charset="0"/>
                          <a:ea typeface="宋体" pitchFamily="2" charset="-122"/>
                        </a:defRPr>
                      </a:lvl4pPr>
                      <a:lvl5pPr marL="2057400" indent="-228600" eaLnBrk="0" hangingPunct="0">
                        <a:spcBef>
                          <a:spcPct val="20000"/>
                        </a:spcBef>
                        <a:defRPr kumimoji="1">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2400" b="1" i="0" u="none" strike="noStrike" cap="none" normalizeH="0" baseline="0">
                          <a:ln>
                            <a:noFill/>
                          </a:ln>
                          <a:solidFill>
                            <a:srgbClr val="002060"/>
                          </a:solidFill>
                          <a:effectLst/>
                          <a:latin typeface="Times New Roman" pitchFamily="18" charset="0"/>
                          <a:ea typeface="黑体" pitchFamily="2" charset="-122"/>
                        </a:rPr>
                        <a:t>293</a:t>
                      </a:r>
                    </a:p>
                  </a:txBody>
                  <a:tcPr marL="84406" marR="84406"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kumimoji="1" sz="2800" b="1">
                          <a:solidFill>
                            <a:srgbClr val="006600"/>
                          </a:solidFill>
                          <a:latin typeface="Times New Roman" pitchFamily="18" charset="0"/>
                          <a:ea typeface="宋体" pitchFamily="2" charset="-122"/>
                        </a:defRPr>
                      </a:lvl1pPr>
                      <a:lvl2pPr marL="742950" indent="-285750" eaLnBrk="0" hangingPunct="0">
                        <a:spcBef>
                          <a:spcPct val="20000"/>
                        </a:spcBef>
                        <a:defRPr kumimoji="1" sz="2400" b="1">
                          <a:solidFill>
                            <a:srgbClr val="660066"/>
                          </a:solidFill>
                          <a:latin typeface="Times New Roman" pitchFamily="18" charset="0"/>
                          <a:ea typeface="宋体" pitchFamily="2" charset="-122"/>
                        </a:defRPr>
                      </a:lvl2pPr>
                      <a:lvl3pPr marL="1143000" indent="-228600" eaLnBrk="0" hangingPunct="0">
                        <a:spcBef>
                          <a:spcPct val="20000"/>
                        </a:spcBef>
                        <a:defRPr kumimoji="1" sz="2000" b="1">
                          <a:solidFill>
                            <a:srgbClr val="990000"/>
                          </a:solidFill>
                          <a:latin typeface="Times New Roman" pitchFamily="18" charset="0"/>
                          <a:ea typeface="宋体" pitchFamily="2" charset="-122"/>
                        </a:defRPr>
                      </a:lvl3pPr>
                      <a:lvl4pPr marL="1600200" indent="-228600" eaLnBrk="0" hangingPunct="0">
                        <a:spcBef>
                          <a:spcPct val="20000"/>
                        </a:spcBef>
                        <a:defRPr kumimoji="1">
                          <a:solidFill>
                            <a:schemeClr val="tx1"/>
                          </a:solidFill>
                          <a:latin typeface="Times New Roman" pitchFamily="18" charset="0"/>
                          <a:ea typeface="宋体" pitchFamily="2" charset="-122"/>
                        </a:defRPr>
                      </a:lvl4pPr>
                      <a:lvl5pPr marL="2057400" indent="-228600" eaLnBrk="0" hangingPunct="0">
                        <a:spcBef>
                          <a:spcPct val="20000"/>
                        </a:spcBef>
                        <a:defRPr kumimoji="1">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2400" b="1" i="0" u="none" strike="noStrike" cap="none" normalizeH="0" baseline="0">
                          <a:ln>
                            <a:noFill/>
                          </a:ln>
                          <a:solidFill>
                            <a:srgbClr val="002060"/>
                          </a:solidFill>
                          <a:effectLst/>
                          <a:latin typeface="Times New Roman" pitchFamily="18" charset="0"/>
                          <a:ea typeface="黑体" pitchFamily="2" charset="-122"/>
                        </a:rPr>
                        <a:t>0.00341</a:t>
                      </a:r>
                    </a:p>
                  </a:txBody>
                  <a:tcPr marL="84406" marR="84406"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kumimoji="1" sz="2800" b="1">
                          <a:solidFill>
                            <a:srgbClr val="006600"/>
                          </a:solidFill>
                          <a:latin typeface="Times New Roman" pitchFamily="18" charset="0"/>
                          <a:ea typeface="宋体" pitchFamily="2" charset="-122"/>
                        </a:defRPr>
                      </a:lvl1pPr>
                      <a:lvl2pPr marL="742950" indent="-285750" eaLnBrk="0" hangingPunct="0">
                        <a:spcBef>
                          <a:spcPct val="20000"/>
                        </a:spcBef>
                        <a:defRPr kumimoji="1" sz="2400" b="1">
                          <a:solidFill>
                            <a:srgbClr val="660066"/>
                          </a:solidFill>
                          <a:latin typeface="Times New Roman" pitchFamily="18" charset="0"/>
                          <a:ea typeface="宋体" pitchFamily="2" charset="-122"/>
                        </a:defRPr>
                      </a:lvl2pPr>
                      <a:lvl3pPr marL="1143000" indent="-228600" eaLnBrk="0" hangingPunct="0">
                        <a:spcBef>
                          <a:spcPct val="20000"/>
                        </a:spcBef>
                        <a:defRPr kumimoji="1" sz="2000" b="1">
                          <a:solidFill>
                            <a:srgbClr val="990000"/>
                          </a:solidFill>
                          <a:latin typeface="Times New Roman" pitchFamily="18" charset="0"/>
                          <a:ea typeface="宋体" pitchFamily="2" charset="-122"/>
                        </a:defRPr>
                      </a:lvl3pPr>
                      <a:lvl4pPr marL="1600200" indent="-228600" eaLnBrk="0" hangingPunct="0">
                        <a:spcBef>
                          <a:spcPct val="20000"/>
                        </a:spcBef>
                        <a:defRPr kumimoji="1">
                          <a:solidFill>
                            <a:schemeClr val="tx1"/>
                          </a:solidFill>
                          <a:latin typeface="Times New Roman" pitchFamily="18" charset="0"/>
                          <a:ea typeface="宋体" pitchFamily="2" charset="-122"/>
                        </a:defRPr>
                      </a:lvl4pPr>
                      <a:lvl5pPr marL="2057400" indent="-228600" eaLnBrk="0" hangingPunct="0">
                        <a:spcBef>
                          <a:spcPct val="20000"/>
                        </a:spcBef>
                        <a:defRPr kumimoji="1">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2400" b="1" i="0" u="none" strike="noStrike" cap="none" normalizeH="0" baseline="0" dirty="0">
                          <a:ln>
                            <a:noFill/>
                          </a:ln>
                          <a:solidFill>
                            <a:srgbClr val="002060"/>
                          </a:solidFill>
                          <a:effectLst/>
                          <a:latin typeface="Times New Roman" pitchFamily="18" charset="0"/>
                          <a:ea typeface="黑体" pitchFamily="2" charset="-122"/>
                        </a:rPr>
                        <a:t>0.369</a:t>
                      </a:r>
                    </a:p>
                  </a:txBody>
                  <a:tcPr marL="84406" marR="84406" anchor="ctr" horzOverflow="overflow">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615190">
                <a:tc>
                  <a:txBody>
                    <a:bodyPr/>
                    <a:lstStyle>
                      <a:lvl1pPr eaLnBrk="0" hangingPunct="0">
                        <a:spcBef>
                          <a:spcPct val="20000"/>
                        </a:spcBef>
                        <a:defRPr kumimoji="1" sz="2800" b="1">
                          <a:solidFill>
                            <a:srgbClr val="006600"/>
                          </a:solidFill>
                          <a:latin typeface="Times New Roman" pitchFamily="18" charset="0"/>
                          <a:ea typeface="宋体" pitchFamily="2" charset="-122"/>
                        </a:defRPr>
                      </a:lvl1pPr>
                      <a:lvl2pPr marL="742950" indent="-285750" eaLnBrk="0" hangingPunct="0">
                        <a:spcBef>
                          <a:spcPct val="20000"/>
                        </a:spcBef>
                        <a:defRPr kumimoji="1" sz="2400" b="1">
                          <a:solidFill>
                            <a:srgbClr val="660066"/>
                          </a:solidFill>
                          <a:latin typeface="Times New Roman" pitchFamily="18" charset="0"/>
                          <a:ea typeface="宋体" pitchFamily="2" charset="-122"/>
                        </a:defRPr>
                      </a:lvl2pPr>
                      <a:lvl3pPr marL="1143000" indent="-228600" eaLnBrk="0" hangingPunct="0">
                        <a:spcBef>
                          <a:spcPct val="20000"/>
                        </a:spcBef>
                        <a:defRPr kumimoji="1" sz="2000" b="1">
                          <a:solidFill>
                            <a:srgbClr val="990000"/>
                          </a:solidFill>
                          <a:latin typeface="Times New Roman" pitchFamily="18" charset="0"/>
                          <a:ea typeface="宋体" pitchFamily="2" charset="-122"/>
                        </a:defRPr>
                      </a:lvl3pPr>
                      <a:lvl4pPr marL="1600200" indent="-228600" eaLnBrk="0" hangingPunct="0">
                        <a:spcBef>
                          <a:spcPct val="20000"/>
                        </a:spcBef>
                        <a:defRPr kumimoji="1">
                          <a:solidFill>
                            <a:schemeClr val="tx1"/>
                          </a:solidFill>
                          <a:latin typeface="Times New Roman" pitchFamily="18" charset="0"/>
                          <a:ea typeface="宋体" pitchFamily="2" charset="-122"/>
                        </a:defRPr>
                      </a:lvl4pPr>
                      <a:lvl5pPr marL="2057400" indent="-228600" eaLnBrk="0" hangingPunct="0">
                        <a:spcBef>
                          <a:spcPct val="20000"/>
                        </a:spcBef>
                        <a:defRPr kumimoji="1">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2400" b="1" i="0" u="none" strike="noStrike" cap="none" normalizeH="0" baseline="0">
                          <a:ln>
                            <a:noFill/>
                          </a:ln>
                          <a:solidFill>
                            <a:srgbClr val="002060"/>
                          </a:solidFill>
                          <a:effectLst/>
                          <a:latin typeface="Times New Roman" pitchFamily="18" charset="0"/>
                          <a:ea typeface="黑体" pitchFamily="2" charset="-122"/>
                        </a:rPr>
                        <a:t>40</a:t>
                      </a:r>
                    </a:p>
                  </a:txBody>
                  <a:tcPr marL="84406" marR="84406" anchor="ctr" horzOverflow="overflow">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kumimoji="1" sz="2800" b="1">
                          <a:solidFill>
                            <a:srgbClr val="006600"/>
                          </a:solidFill>
                          <a:latin typeface="Times New Roman" pitchFamily="18" charset="0"/>
                          <a:ea typeface="宋体" pitchFamily="2" charset="-122"/>
                        </a:defRPr>
                      </a:lvl1pPr>
                      <a:lvl2pPr marL="742950" indent="-285750" eaLnBrk="0" hangingPunct="0">
                        <a:spcBef>
                          <a:spcPct val="20000"/>
                        </a:spcBef>
                        <a:defRPr kumimoji="1" sz="2400" b="1">
                          <a:solidFill>
                            <a:srgbClr val="660066"/>
                          </a:solidFill>
                          <a:latin typeface="Times New Roman" pitchFamily="18" charset="0"/>
                          <a:ea typeface="宋体" pitchFamily="2" charset="-122"/>
                        </a:defRPr>
                      </a:lvl2pPr>
                      <a:lvl3pPr marL="1143000" indent="-228600" eaLnBrk="0" hangingPunct="0">
                        <a:spcBef>
                          <a:spcPct val="20000"/>
                        </a:spcBef>
                        <a:defRPr kumimoji="1" sz="2000" b="1">
                          <a:solidFill>
                            <a:srgbClr val="990000"/>
                          </a:solidFill>
                          <a:latin typeface="Times New Roman" pitchFamily="18" charset="0"/>
                          <a:ea typeface="宋体" pitchFamily="2" charset="-122"/>
                        </a:defRPr>
                      </a:lvl3pPr>
                      <a:lvl4pPr marL="1600200" indent="-228600" eaLnBrk="0" hangingPunct="0">
                        <a:spcBef>
                          <a:spcPct val="20000"/>
                        </a:spcBef>
                        <a:defRPr kumimoji="1">
                          <a:solidFill>
                            <a:schemeClr val="tx1"/>
                          </a:solidFill>
                          <a:latin typeface="Times New Roman" pitchFamily="18" charset="0"/>
                          <a:ea typeface="宋体" pitchFamily="2" charset="-122"/>
                        </a:defRPr>
                      </a:lvl4pPr>
                      <a:lvl5pPr marL="2057400" indent="-228600" eaLnBrk="0" hangingPunct="0">
                        <a:spcBef>
                          <a:spcPct val="20000"/>
                        </a:spcBef>
                        <a:defRPr kumimoji="1">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2400" b="1" i="0" u="none" strike="noStrike" cap="none" normalizeH="0" baseline="0">
                          <a:ln>
                            <a:noFill/>
                          </a:ln>
                          <a:solidFill>
                            <a:srgbClr val="002060"/>
                          </a:solidFill>
                          <a:effectLst/>
                          <a:latin typeface="Times New Roman" pitchFamily="18" charset="0"/>
                          <a:ea typeface="黑体" pitchFamily="2" charset="-122"/>
                        </a:rPr>
                        <a:t>7.4</a:t>
                      </a:r>
                    </a:p>
                  </a:txBody>
                  <a:tcPr marL="84406" marR="84406"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kumimoji="1" sz="2800" b="1">
                          <a:solidFill>
                            <a:srgbClr val="006600"/>
                          </a:solidFill>
                          <a:latin typeface="Times New Roman" pitchFamily="18" charset="0"/>
                          <a:ea typeface="宋体" pitchFamily="2" charset="-122"/>
                        </a:defRPr>
                      </a:lvl1pPr>
                      <a:lvl2pPr marL="742950" indent="-285750" eaLnBrk="0" hangingPunct="0">
                        <a:spcBef>
                          <a:spcPct val="20000"/>
                        </a:spcBef>
                        <a:defRPr kumimoji="1" sz="2400" b="1">
                          <a:solidFill>
                            <a:srgbClr val="660066"/>
                          </a:solidFill>
                          <a:latin typeface="Times New Roman" pitchFamily="18" charset="0"/>
                          <a:ea typeface="宋体" pitchFamily="2" charset="-122"/>
                        </a:defRPr>
                      </a:lvl2pPr>
                      <a:lvl3pPr marL="1143000" indent="-228600" eaLnBrk="0" hangingPunct="0">
                        <a:spcBef>
                          <a:spcPct val="20000"/>
                        </a:spcBef>
                        <a:defRPr kumimoji="1" sz="2000" b="1">
                          <a:solidFill>
                            <a:srgbClr val="990000"/>
                          </a:solidFill>
                          <a:latin typeface="Times New Roman" pitchFamily="18" charset="0"/>
                          <a:ea typeface="宋体" pitchFamily="2" charset="-122"/>
                        </a:defRPr>
                      </a:lvl3pPr>
                      <a:lvl4pPr marL="1600200" indent="-228600" eaLnBrk="0" hangingPunct="0">
                        <a:spcBef>
                          <a:spcPct val="20000"/>
                        </a:spcBef>
                        <a:defRPr kumimoji="1">
                          <a:solidFill>
                            <a:schemeClr val="tx1"/>
                          </a:solidFill>
                          <a:latin typeface="Times New Roman" pitchFamily="18" charset="0"/>
                          <a:ea typeface="宋体" pitchFamily="2" charset="-122"/>
                        </a:defRPr>
                      </a:lvl4pPr>
                      <a:lvl5pPr marL="2057400" indent="-228600" eaLnBrk="0" hangingPunct="0">
                        <a:spcBef>
                          <a:spcPct val="20000"/>
                        </a:spcBef>
                        <a:defRPr kumimoji="1">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2400" b="1" i="0" u="none" strike="noStrike" cap="none" normalizeH="0" baseline="0">
                          <a:ln>
                            <a:noFill/>
                          </a:ln>
                          <a:solidFill>
                            <a:srgbClr val="002060"/>
                          </a:solidFill>
                          <a:effectLst/>
                          <a:latin typeface="Times New Roman" pitchFamily="18" charset="0"/>
                          <a:ea typeface="黑体" pitchFamily="2" charset="-122"/>
                        </a:rPr>
                        <a:t>313</a:t>
                      </a:r>
                    </a:p>
                  </a:txBody>
                  <a:tcPr marL="84406" marR="84406"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kumimoji="1" sz="2800" b="1">
                          <a:solidFill>
                            <a:srgbClr val="006600"/>
                          </a:solidFill>
                          <a:latin typeface="Times New Roman" pitchFamily="18" charset="0"/>
                          <a:ea typeface="宋体" pitchFamily="2" charset="-122"/>
                        </a:defRPr>
                      </a:lvl1pPr>
                      <a:lvl2pPr marL="742950" indent="-285750" eaLnBrk="0" hangingPunct="0">
                        <a:spcBef>
                          <a:spcPct val="20000"/>
                        </a:spcBef>
                        <a:defRPr kumimoji="1" sz="2400" b="1">
                          <a:solidFill>
                            <a:srgbClr val="660066"/>
                          </a:solidFill>
                          <a:latin typeface="Times New Roman" pitchFamily="18" charset="0"/>
                          <a:ea typeface="宋体" pitchFamily="2" charset="-122"/>
                        </a:defRPr>
                      </a:lvl2pPr>
                      <a:lvl3pPr marL="1143000" indent="-228600" eaLnBrk="0" hangingPunct="0">
                        <a:spcBef>
                          <a:spcPct val="20000"/>
                        </a:spcBef>
                        <a:defRPr kumimoji="1" sz="2000" b="1">
                          <a:solidFill>
                            <a:srgbClr val="990000"/>
                          </a:solidFill>
                          <a:latin typeface="Times New Roman" pitchFamily="18" charset="0"/>
                          <a:ea typeface="宋体" pitchFamily="2" charset="-122"/>
                        </a:defRPr>
                      </a:lvl3pPr>
                      <a:lvl4pPr marL="1600200" indent="-228600" eaLnBrk="0" hangingPunct="0">
                        <a:spcBef>
                          <a:spcPct val="20000"/>
                        </a:spcBef>
                        <a:defRPr kumimoji="1">
                          <a:solidFill>
                            <a:schemeClr val="tx1"/>
                          </a:solidFill>
                          <a:latin typeface="Times New Roman" pitchFamily="18" charset="0"/>
                          <a:ea typeface="宋体" pitchFamily="2" charset="-122"/>
                        </a:defRPr>
                      </a:lvl4pPr>
                      <a:lvl5pPr marL="2057400" indent="-228600" eaLnBrk="0" hangingPunct="0">
                        <a:spcBef>
                          <a:spcPct val="20000"/>
                        </a:spcBef>
                        <a:defRPr kumimoji="1">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2400" b="1" i="0" u="none" strike="noStrike" cap="none" normalizeH="0" baseline="0">
                          <a:ln>
                            <a:noFill/>
                          </a:ln>
                          <a:solidFill>
                            <a:srgbClr val="002060"/>
                          </a:solidFill>
                          <a:effectLst/>
                          <a:latin typeface="Times New Roman" pitchFamily="18" charset="0"/>
                          <a:ea typeface="黑体" pitchFamily="2" charset="-122"/>
                        </a:rPr>
                        <a:t>0.00319</a:t>
                      </a:r>
                    </a:p>
                  </a:txBody>
                  <a:tcPr marL="84406" marR="84406"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kumimoji="1" sz="2800" b="1">
                          <a:solidFill>
                            <a:srgbClr val="006600"/>
                          </a:solidFill>
                          <a:latin typeface="Times New Roman" pitchFamily="18" charset="0"/>
                          <a:ea typeface="宋体" pitchFamily="2" charset="-122"/>
                        </a:defRPr>
                      </a:lvl1pPr>
                      <a:lvl2pPr marL="742950" indent="-285750" eaLnBrk="0" hangingPunct="0">
                        <a:spcBef>
                          <a:spcPct val="20000"/>
                        </a:spcBef>
                        <a:defRPr kumimoji="1" sz="2400" b="1">
                          <a:solidFill>
                            <a:srgbClr val="660066"/>
                          </a:solidFill>
                          <a:latin typeface="Times New Roman" pitchFamily="18" charset="0"/>
                          <a:ea typeface="宋体" pitchFamily="2" charset="-122"/>
                        </a:defRPr>
                      </a:lvl2pPr>
                      <a:lvl3pPr marL="1143000" indent="-228600" eaLnBrk="0" hangingPunct="0">
                        <a:spcBef>
                          <a:spcPct val="20000"/>
                        </a:spcBef>
                        <a:defRPr kumimoji="1" sz="2000" b="1">
                          <a:solidFill>
                            <a:srgbClr val="990000"/>
                          </a:solidFill>
                          <a:latin typeface="Times New Roman" pitchFamily="18" charset="0"/>
                          <a:ea typeface="宋体" pitchFamily="2" charset="-122"/>
                        </a:defRPr>
                      </a:lvl3pPr>
                      <a:lvl4pPr marL="1600200" indent="-228600" eaLnBrk="0" hangingPunct="0">
                        <a:spcBef>
                          <a:spcPct val="20000"/>
                        </a:spcBef>
                        <a:defRPr kumimoji="1">
                          <a:solidFill>
                            <a:schemeClr val="tx1"/>
                          </a:solidFill>
                          <a:latin typeface="Times New Roman" pitchFamily="18" charset="0"/>
                          <a:ea typeface="宋体" pitchFamily="2" charset="-122"/>
                        </a:defRPr>
                      </a:lvl4pPr>
                      <a:lvl5pPr marL="2057400" indent="-228600" eaLnBrk="0" hangingPunct="0">
                        <a:spcBef>
                          <a:spcPct val="20000"/>
                        </a:spcBef>
                        <a:defRPr kumimoji="1">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2400" b="1" i="0" u="none" strike="noStrike" cap="none" normalizeH="0" baseline="0">
                          <a:ln>
                            <a:noFill/>
                          </a:ln>
                          <a:solidFill>
                            <a:srgbClr val="002060"/>
                          </a:solidFill>
                          <a:effectLst/>
                          <a:latin typeface="Times New Roman" pitchFamily="18" charset="0"/>
                          <a:ea typeface="黑体" pitchFamily="2" charset="-122"/>
                        </a:rPr>
                        <a:t>0.868</a:t>
                      </a:r>
                    </a:p>
                  </a:txBody>
                  <a:tcPr marL="84406" marR="84406" anchor="ctr" horzOverflow="overflow">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615190">
                <a:tc>
                  <a:txBody>
                    <a:bodyPr/>
                    <a:lstStyle>
                      <a:lvl1pPr eaLnBrk="0" hangingPunct="0">
                        <a:spcBef>
                          <a:spcPct val="20000"/>
                        </a:spcBef>
                        <a:defRPr kumimoji="1" sz="2800" b="1">
                          <a:solidFill>
                            <a:srgbClr val="006600"/>
                          </a:solidFill>
                          <a:latin typeface="Times New Roman" pitchFamily="18" charset="0"/>
                          <a:ea typeface="宋体" pitchFamily="2" charset="-122"/>
                        </a:defRPr>
                      </a:lvl1pPr>
                      <a:lvl2pPr marL="742950" indent="-285750" eaLnBrk="0" hangingPunct="0">
                        <a:spcBef>
                          <a:spcPct val="20000"/>
                        </a:spcBef>
                        <a:defRPr kumimoji="1" sz="2400" b="1">
                          <a:solidFill>
                            <a:srgbClr val="660066"/>
                          </a:solidFill>
                          <a:latin typeface="Times New Roman" pitchFamily="18" charset="0"/>
                          <a:ea typeface="宋体" pitchFamily="2" charset="-122"/>
                        </a:defRPr>
                      </a:lvl2pPr>
                      <a:lvl3pPr marL="1143000" indent="-228600" eaLnBrk="0" hangingPunct="0">
                        <a:spcBef>
                          <a:spcPct val="20000"/>
                        </a:spcBef>
                        <a:defRPr kumimoji="1" sz="2000" b="1">
                          <a:solidFill>
                            <a:srgbClr val="990000"/>
                          </a:solidFill>
                          <a:latin typeface="Times New Roman" pitchFamily="18" charset="0"/>
                          <a:ea typeface="宋体" pitchFamily="2" charset="-122"/>
                        </a:defRPr>
                      </a:lvl3pPr>
                      <a:lvl4pPr marL="1600200" indent="-228600" eaLnBrk="0" hangingPunct="0">
                        <a:spcBef>
                          <a:spcPct val="20000"/>
                        </a:spcBef>
                        <a:defRPr kumimoji="1">
                          <a:solidFill>
                            <a:schemeClr val="tx1"/>
                          </a:solidFill>
                          <a:latin typeface="Times New Roman" pitchFamily="18" charset="0"/>
                          <a:ea typeface="宋体" pitchFamily="2" charset="-122"/>
                        </a:defRPr>
                      </a:lvl4pPr>
                      <a:lvl5pPr marL="2057400" indent="-228600" eaLnBrk="0" hangingPunct="0">
                        <a:spcBef>
                          <a:spcPct val="20000"/>
                        </a:spcBef>
                        <a:defRPr kumimoji="1">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2400" b="1" i="0" u="none" strike="noStrike" cap="none" normalizeH="0" baseline="0">
                          <a:ln>
                            <a:noFill/>
                          </a:ln>
                          <a:solidFill>
                            <a:srgbClr val="002060"/>
                          </a:solidFill>
                          <a:effectLst/>
                          <a:latin typeface="Times New Roman" pitchFamily="18" charset="0"/>
                          <a:ea typeface="黑体" pitchFamily="2" charset="-122"/>
                        </a:rPr>
                        <a:t>60</a:t>
                      </a:r>
                    </a:p>
                  </a:txBody>
                  <a:tcPr marL="84406" marR="84406" anchor="ctr" horzOverflow="overflow">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kumimoji="1" sz="2800" b="1">
                          <a:solidFill>
                            <a:srgbClr val="006600"/>
                          </a:solidFill>
                          <a:latin typeface="Times New Roman" pitchFamily="18" charset="0"/>
                          <a:ea typeface="宋体" pitchFamily="2" charset="-122"/>
                        </a:defRPr>
                      </a:lvl1pPr>
                      <a:lvl2pPr marL="742950" indent="-285750" eaLnBrk="0" hangingPunct="0">
                        <a:spcBef>
                          <a:spcPct val="20000"/>
                        </a:spcBef>
                        <a:defRPr kumimoji="1" sz="2400" b="1">
                          <a:solidFill>
                            <a:srgbClr val="660066"/>
                          </a:solidFill>
                          <a:latin typeface="Times New Roman" pitchFamily="18" charset="0"/>
                          <a:ea typeface="宋体" pitchFamily="2" charset="-122"/>
                        </a:defRPr>
                      </a:lvl2pPr>
                      <a:lvl3pPr marL="1143000" indent="-228600" eaLnBrk="0" hangingPunct="0">
                        <a:spcBef>
                          <a:spcPct val="20000"/>
                        </a:spcBef>
                        <a:defRPr kumimoji="1" sz="2000" b="1">
                          <a:solidFill>
                            <a:srgbClr val="990000"/>
                          </a:solidFill>
                          <a:latin typeface="Times New Roman" pitchFamily="18" charset="0"/>
                          <a:ea typeface="宋体" pitchFamily="2" charset="-122"/>
                        </a:defRPr>
                      </a:lvl3pPr>
                      <a:lvl4pPr marL="1600200" indent="-228600" eaLnBrk="0" hangingPunct="0">
                        <a:spcBef>
                          <a:spcPct val="20000"/>
                        </a:spcBef>
                        <a:defRPr kumimoji="1">
                          <a:solidFill>
                            <a:schemeClr val="tx1"/>
                          </a:solidFill>
                          <a:latin typeface="Times New Roman" pitchFamily="18" charset="0"/>
                          <a:ea typeface="宋体" pitchFamily="2" charset="-122"/>
                        </a:defRPr>
                      </a:lvl4pPr>
                      <a:lvl5pPr marL="2057400" indent="-228600" eaLnBrk="0" hangingPunct="0">
                        <a:spcBef>
                          <a:spcPct val="20000"/>
                        </a:spcBef>
                        <a:defRPr kumimoji="1">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2400" b="1" i="0" u="none" strike="noStrike" cap="none" normalizeH="0" baseline="0">
                          <a:ln>
                            <a:noFill/>
                          </a:ln>
                          <a:solidFill>
                            <a:srgbClr val="002060"/>
                          </a:solidFill>
                          <a:effectLst/>
                          <a:latin typeface="Times New Roman" pitchFamily="18" charset="0"/>
                          <a:ea typeface="黑体" pitchFamily="2" charset="-122"/>
                        </a:rPr>
                        <a:t>19.9</a:t>
                      </a:r>
                    </a:p>
                  </a:txBody>
                  <a:tcPr marL="84406" marR="84406"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kumimoji="1" sz="2800" b="1">
                          <a:solidFill>
                            <a:srgbClr val="006600"/>
                          </a:solidFill>
                          <a:latin typeface="Times New Roman" pitchFamily="18" charset="0"/>
                          <a:ea typeface="宋体" pitchFamily="2" charset="-122"/>
                        </a:defRPr>
                      </a:lvl1pPr>
                      <a:lvl2pPr marL="742950" indent="-285750" eaLnBrk="0" hangingPunct="0">
                        <a:spcBef>
                          <a:spcPct val="20000"/>
                        </a:spcBef>
                        <a:defRPr kumimoji="1" sz="2400" b="1">
                          <a:solidFill>
                            <a:srgbClr val="660066"/>
                          </a:solidFill>
                          <a:latin typeface="Times New Roman" pitchFamily="18" charset="0"/>
                          <a:ea typeface="宋体" pitchFamily="2" charset="-122"/>
                        </a:defRPr>
                      </a:lvl2pPr>
                      <a:lvl3pPr marL="1143000" indent="-228600" eaLnBrk="0" hangingPunct="0">
                        <a:spcBef>
                          <a:spcPct val="20000"/>
                        </a:spcBef>
                        <a:defRPr kumimoji="1" sz="2000" b="1">
                          <a:solidFill>
                            <a:srgbClr val="990000"/>
                          </a:solidFill>
                          <a:latin typeface="Times New Roman" pitchFamily="18" charset="0"/>
                          <a:ea typeface="宋体" pitchFamily="2" charset="-122"/>
                        </a:defRPr>
                      </a:lvl3pPr>
                      <a:lvl4pPr marL="1600200" indent="-228600" eaLnBrk="0" hangingPunct="0">
                        <a:spcBef>
                          <a:spcPct val="20000"/>
                        </a:spcBef>
                        <a:defRPr kumimoji="1">
                          <a:solidFill>
                            <a:schemeClr val="tx1"/>
                          </a:solidFill>
                          <a:latin typeface="Times New Roman" pitchFamily="18" charset="0"/>
                          <a:ea typeface="宋体" pitchFamily="2" charset="-122"/>
                        </a:defRPr>
                      </a:lvl4pPr>
                      <a:lvl5pPr marL="2057400" indent="-228600" eaLnBrk="0" hangingPunct="0">
                        <a:spcBef>
                          <a:spcPct val="20000"/>
                        </a:spcBef>
                        <a:defRPr kumimoji="1">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2400" b="1" i="0" u="none" strike="noStrike" cap="none" normalizeH="0" baseline="0">
                          <a:ln>
                            <a:noFill/>
                          </a:ln>
                          <a:solidFill>
                            <a:srgbClr val="002060"/>
                          </a:solidFill>
                          <a:effectLst/>
                          <a:latin typeface="Times New Roman" pitchFamily="18" charset="0"/>
                          <a:ea typeface="黑体" pitchFamily="2" charset="-122"/>
                        </a:rPr>
                        <a:t>333</a:t>
                      </a:r>
                    </a:p>
                  </a:txBody>
                  <a:tcPr marL="84406" marR="84406"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kumimoji="1" sz="2800" b="1">
                          <a:solidFill>
                            <a:srgbClr val="006600"/>
                          </a:solidFill>
                          <a:latin typeface="Times New Roman" pitchFamily="18" charset="0"/>
                          <a:ea typeface="宋体" pitchFamily="2" charset="-122"/>
                        </a:defRPr>
                      </a:lvl1pPr>
                      <a:lvl2pPr marL="742950" indent="-285750" eaLnBrk="0" hangingPunct="0">
                        <a:spcBef>
                          <a:spcPct val="20000"/>
                        </a:spcBef>
                        <a:defRPr kumimoji="1" sz="2400" b="1">
                          <a:solidFill>
                            <a:srgbClr val="660066"/>
                          </a:solidFill>
                          <a:latin typeface="Times New Roman" pitchFamily="18" charset="0"/>
                          <a:ea typeface="宋体" pitchFamily="2" charset="-122"/>
                        </a:defRPr>
                      </a:lvl2pPr>
                      <a:lvl3pPr marL="1143000" indent="-228600" eaLnBrk="0" hangingPunct="0">
                        <a:spcBef>
                          <a:spcPct val="20000"/>
                        </a:spcBef>
                        <a:defRPr kumimoji="1" sz="2000" b="1">
                          <a:solidFill>
                            <a:srgbClr val="990000"/>
                          </a:solidFill>
                          <a:latin typeface="Times New Roman" pitchFamily="18" charset="0"/>
                          <a:ea typeface="宋体" pitchFamily="2" charset="-122"/>
                        </a:defRPr>
                      </a:lvl3pPr>
                      <a:lvl4pPr marL="1600200" indent="-228600" eaLnBrk="0" hangingPunct="0">
                        <a:spcBef>
                          <a:spcPct val="20000"/>
                        </a:spcBef>
                        <a:defRPr kumimoji="1">
                          <a:solidFill>
                            <a:schemeClr val="tx1"/>
                          </a:solidFill>
                          <a:latin typeface="Times New Roman" pitchFamily="18" charset="0"/>
                          <a:ea typeface="宋体" pitchFamily="2" charset="-122"/>
                        </a:defRPr>
                      </a:lvl4pPr>
                      <a:lvl5pPr marL="2057400" indent="-228600" eaLnBrk="0" hangingPunct="0">
                        <a:spcBef>
                          <a:spcPct val="20000"/>
                        </a:spcBef>
                        <a:defRPr kumimoji="1">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2400" b="1" i="0" u="none" strike="noStrike" cap="none" normalizeH="0" baseline="0">
                          <a:ln>
                            <a:noFill/>
                          </a:ln>
                          <a:solidFill>
                            <a:srgbClr val="002060"/>
                          </a:solidFill>
                          <a:effectLst/>
                          <a:latin typeface="Times New Roman" pitchFamily="18" charset="0"/>
                          <a:ea typeface="黑体" pitchFamily="2" charset="-122"/>
                        </a:rPr>
                        <a:t>0.0300</a:t>
                      </a:r>
                    </a:p>
                  </a:txBody>
                  <a:tcPr marL="84406" marR="84406"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kumimoji="1" sz="2800" b="1">
                          <a:solidFill>
                            <a:srgbClr val="006600"/>
                          </a:solidFill>
                          <a:latin typeface="Times New Roman" pitchFamily="18" charset="0"/>
                          <a:ea typeface="宋体" pitchFamily="2" charset="-122"/>
                        </a:defRPr>
                      </a:lvl1pPr>
                      <a:lvl2pPr marL="742950" indent="-285750" eaLnBrk="0" hangingPunct="0">
                        <a:spcBef>
                          <a:spcPct val="20000"/>
                        </a:spcBef>
                        <a:defRPr kumimoji="1" sz="2400" b="1">
                          <a:solidFill>
                            <a:srgbClr val="660066"/>
                          </a:solidFill>
                          <a:latin typeface="Times New Roman" pitchFamily="18" charset="0"/>
                          <a:ea typeface="宋体" pitchFamily="2" charset="-122"/>
                        </a:defRPr>
                      </a:lvl2pPr>
                      <a:lvl3pPr marL="1143000" indent="-228600" eaLnBrk="0" hangingPunct="0">
                        <a:spcBef>
                          <a:spcPct val="20000"/>
                        </a:spcBef>
                        <a:defRPr kumimoji="1" sz="2000" b="1">
                          <a:solidFill>
                            <a:srgbClr val="990000"/>
                          </a:solidFill>
                          <a:latin typeface="Times New Roman" pitchFamily="18" charset="0"/>
                          <a:ea typeface="宋体" pitchFamily="2" charset="-122"/>
                        </a:defRPr>
                      </a:lvl3pPr>
                      <a:lvl4pPr marL="1600200" indent="-228600" eaLnBrk="0" hangingPunct="0">
                        <a:spcBef>
                          <a:spcPct val="20000"/>
                        </a:spcBef>
                        <a:defRPr kumimoji="1">
                          <a:solidFill>
                            <a:schemeClr val="tx1"/>
                          </a:solidFill>
                          <a:latin typeface="Times New Roman" pitchFamily="18" charset="0"/>
                          <a:ea typeface="宋体" pitchFamily="2" charset="-122"/>
                        </a:defRPr>
                      </a:lvl4pPr>
                      <a:lvl5pPr marL="2057400" indent="-228600" eaLnBrk="0" hangingPunct="0">
                        <a:spcBef>
                          <a:spcPct val="20000"/>
                        </a:spcBef>
                        <a:defRPr kumimoji="1">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2400" b="1" i="0" u="none" strike="noStrike" cap="none" normalizeH="0" baseline="0">
                          <a:ln>
                            <a:noFill/>
                          </a:ln>
                          <a:solidFill>
                            <a:srgbClr val="002060"/>
                          </a:solidFill>
                          <a:effectLst/>
                          <a:latin typeface="Times New Roman" pitchFamily="18" charset="0"/>
                          <a:ea typeface="黑体" pitchFamily="2" charset="-122"/>
                        </a:rPr>
                        <a:t>1.299</a:t>
                      </a:r>
                    </a:p>
                  </a:txBody>
                  <a:tcPr marL="84406" marR="84406" anchor="ctr" horzOverflow="overflow">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613510">
                <a:tc>
                  <a:txBody>
                    <a:bodyPr/>
                    <a:lstStyle>
                      <a:lvl1pPr eaLnBrk="0" hangingPunct="0">
                        <a:spcBef>
                          <a:spcPct val="20000"/>
                        </a:spcBef>
                        <a:defRPr kumimoji="1" sz="2800" b="1">
                          <a:solidFill>
                            <a:srgbClr val="006600"/>
                          </a:solidFill>
                          <a:latin typeface="Times New Roman" pitchFamily="18" charset="0"/>
                          <a:ea typeface="宋体" pitchFamily="2" charset="-122"/>
                        </a:defRPr>
                      </a:lvl1pPr>
                      <a:lvl2pPr marL="742950" indent="-285750" eaLnBrk="0" hangingPunct="0">
                        <a:spcBef>
                          <a:spcPct val="20000"/>
                        </a:spcBef>
                        <a:defRPr kumimoji="1" sz="2400" b="1">
                          <a:solidFill>
                            <a:srgbClr val="660066"/>
                          </a:solidFill>
                          <a:latin typeface="Times New Roman" pitchFamily="18" charset="0"/>
                          <a:ea typeface="宋体" pitchFamily="2" charset="-122"/>
                        </a:defRPr>
                      </a:lvl2pPr>
                      <a:lvl3pPr marL="1143000" indent="-228600" eaLnBrk="0" hangingPunct="0">
                        <a:spcBef>
                          <a:spcPct val="20000"/>
                        </a:spcBef>
                        <a:defRPr kumimoji="1" sz="2000" b="1">
                          <a:solidFill>
                            <a:srgbClr val="990000"/>
                          </a:solidFill>
                          <a:latin typeface="Times New Roman" pitchFamily="18" charset="0"/>
                          <a:ea typeface="宋体" pitchFamily="2" charset="-122"/>
                        </a:defRPr>
                      </a:lvl3pPr>
                      <a:lvl4pPr marL="1600200" indent="-228600" eaLnBrk="0" hangingPunct="0">
                        <a:spcBef>
                          <a:spcPct val="20000"/>
                        </a:spcBef>
                        <a:defRPr kumimoji="1">
                          <a:solidFill>
                            <a:schemeClr val="tx1"/>
                          </a:solidFill>
                          <a:latin typeface="Times New Roman" pitchFamily="18" charset="0"/>
                          <a:ea typeface="宋体" pitchFamily="2" charset="-122"/>
                        </a:defRPr>
                      </a:lvl4pPr>
                      <a:lvl5pPr marL="2057400" indent="-228600" eaLnBrk="0" hangingPunct="0">
                        <a:spcBef>
                          <a:spcPct val="20000"/>
                        </a:spcBef>
                        <a:defRPr kumimoji="1">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2400" b="1" i="0" u="none" strike="noStrike" cap="none" normalizeH="0" baseline="0">
                          <a:ln>
                            <a:noFill/>
                          </a:ln>
                          <a:solidFill>
                            <a:srgbClr val="002060"/>
                          </a:solidFill>
                          <a:effectLst/>
                          <a:latin typeface="Times New Roman" pitchFamily="18" charset="0"/>
                          <a:ea typeface="黑体" pitchFamily="2" charset="-122"/>
                        </a:rPr>
                        <a:t>80</a:t>
                      </a:r>
                    </a:p>
                  </a:txBody>
                  <a:tcPr marL="84406" marR="84406" anchor="ctr" horzOverflow="overflow">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kumimoji="1" sz="2800" b="1">
                          <a:solidFill>
                            <a:srgbClr val="006600"/>
                          </a:solidFill>
                          <a:latin typeface="Times New Roman" pitchFamily="18" charset="0"/>
                          <a:ea typeface="宋体" pitchFamily="2" charset="-122"/>
                        </a:defRPr>
                      </a:lvl1pPr>
                      <a:lvl2pPr marL="742950" indent="-285750" eaLnBrk="0" hangingPunct="0">
                        <a:spcBef>
                          <a:spcPct val="20000"/>
                        </a:spcBef>
                        <a:defRPr kumimoji="1" sz="2400" b="1">
                          <a:solidFill>
                            <a:srgbClr val="660066"/>
                          </a:solidFill>
                          <a:latin typeface="Times New Roman" pitchFamily="18" charset="0"/>
                          <a:ea typeface="宋体" pitchFamily="2" charset="-122"/>
                        </a:defRPr>
                      </a:lvl2pPr>
                      <a:lvl3pPr marL="1143000" indent="-228600" eaLnBrk="0" hangingPunct="0">
                        <a:spcBef>
                          <a:spcPct val="20000"/>
                        </a:spcBef>
                        <a:defRPr kumimoji="1" sz="2000" b="1">
                          <a:solidFill>
                            <a:srgbClr val="990000"/>
                          </a:solidFill>
                          <a:latin typeface="Times New Roman" pitchFamily="18" charset="0"/>
                          <a:ea typeface="宋体" pitchFamily="2" charset="-122"/>
                        </a:defRPr>
                      </a:lvl3pPr>
                      <a:lvl4pPr marL="1600200" indent="-228600" eaLnBrk="0" hangingPunct="0">
                        <a:spcBef>
                          <a:spcPct val="20000"/>
                        </a:spcBef>
                        <a:defRPr kumimoji="1">
                          <a:solidFill>
                            <a:schemeClr val="tx1"/>
                          </a:solidFill>
                          <a:latin typeface="Times New Roman" pitchFamily="18" charset="0"/>
                          <a:ea typeface="宋体" pitchFamily="2" charset="-122"/>
                        </a:defRPr>
                      </a:lvl4pPr>
                      <a:lvl5pPr marL="2057400" indent="-228600" eaLnBrk="0" hangingPunct="0">
                        <a:spcBef>
                          <a:spcPct val="20000"/>
                        </a:spcBef>
                        <a:defRPr kumimoji="1">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2400" b="1" i="0" u="none" strike="noStrike" cap="none" normalizeH="0" baseline="0">
                          <a:ln>
                            <a:noFill/>
                          </a:ln>
                          <a:solidFill>
                            <a:srgbClr val="002060"/>
                          </a:solidFill>
                          <a:effectLst/>
                          <a:latin typeface="Times New Roman" pitchFamily="18" charset="0"/>
                          <a:ea typeface="黑体" pitchFamily="2" charset="-122"/>
                        </a:rPr>
                        <a:t>47.3</a:t>
                      </a:r>
                    </a:p>
                  </a:txBody>
                  <a:tcPr marL="84406" marR="84406"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kumimoji="1" sz="2800" b="1">
                          <a:solidFill>
                            <a:srgbClr val="006600"/>
                          </a:solidFill>
                          <a:latin typeface="Times New Roman" pitchFamily="18" charset="0"/>
                          <a:ea typeface="宋体" pitchFamily="2" charset="-122"/>
                        </a:defRPr>
                      </a:lvl1pPr>
                      <a:lvl2pPr marL="742950" indent="-285750" eaLnBrk="0" hangingPunct="0">
                        <a:spcBef>
                          <a:spcPct val="20000"/>
                        </a:spcBef>
                        <a:defRPr kumimoji="1" sz="2400" b="1">
                          <a:solidFill>
                            <a:srgbClr val="660066"/>
                          </a:solidFill>
                          <a:latin typeface="Times New Roman" pitchFamily="18" charset="0"/>
                          <a:ea typeface="宋体" pitchFamily="2" charset="-122"/>
                        </a:defRPr>
                      </a:lvl2pPr>
                      <a:lvl3pPr marL="1143000" indent="-228600" eaLnBrk="0" hangingPunct="0">
                        <a:spcBef>
                          <a:spcPct val="20000"/>
                        </a:spcBef>
                        <a:defRPr kumimoji="1" sz="2000" b="1">
                          <a:solidFill>
                            <a:srgbClr val="990000"/>
                          </a:solidFill>
                          <a:latin typeface="Times New Roman" pitchFamily="18" charset="0"/>
                          <a:ea typeface="宋体" pitchFamily="2" charset="-122"/>
                        </a:defRPr>
                      </a:lvl3pPr>
                      <a:lvl4pPr marL="1600200" indent="-228600" eaLnBrk="0" hangingPunct="0">
                        <a:spcBef>
                          <a:spcPct val="20000"/>
                        </a:spcBef>
                        <a:defRPr kumimoji="1">
                          <a:solidFill>
                            <a:schemeClr val="tx1"/>
                          </a:solidFill>
                          <a:latin typeface="Times New Roman" pitchFamily="18" charset="0"/>
                          <a:ea typeface="宋体" pitchFamily="2" charset="-122"/>
                        </a:defRPr>
                      </a:lvl4pPr>
                      <a:lvl5pPr marL="2057400" indent="-228600" eaLnBrk="0" hangingPunct="0">
                        <a:spcBef>
                          <a:spcPct val="20000"/>
                        </a:spcBef>
                        <a:defRPr kumimoji="1">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2400" b="1" i="0" u="none" strike="noStrike" cap="none" normalizeH="0" baseline="0">
                          <a:ln>
                            <a:noFill/>
                          </a:ln>
                          <a:solidFill>
                            <a:srgbClr val="002060"/>
                          </a:solidFill>
                          <a:effectLst/>
                          <a:latin typeface="Times New Roman" pitchFamily="18" charset="0"/>
                          <a:ea typeface="黑体" pitchFamily="2" charset="-122"/>
                        </a:rPr>
                        <a:t>353</a:t>
                      </a:r>
                    </a:p>
                  </a:txBody>
                  <a:tcPr marL="84406" marR="84406"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kumimoji="1" sz="2800" b="1">
                          <a:solidFill>
                            <a:srgbClr val="006600"/>
                          </a:solidFill>
                          <a:latin typeface="Times New Roman" pitchFamily="18" charset="0"/>
                          <a:ea typeface="宋体" pitchFamily="2" charset="-122"/>
                        </a:defRPr>
                      </a:lvl1pPr>
                      <a:lvl2pPr marL="742950" indent="-285750" eaLnBrk="0" hangingPunct="0">
                        <a:spcBef>
                          <a:spcPct val="20000"/>
                        </a:spcBef>
                        <a:defRPr kumimoji="1" sz="2400" b="1">
                          <a:solidFill>
                            <a:srgbClr val="660066"/>
                          </a:solidFill>
                          <a:latin typeface="Times New Roman" pitchFamily="18" charset="0"/>
                          <a:ea typeface="宋体" pitchFamily="2" charset="-122"/>
                        </a:defRPr>
                      </a:lvl2pPr>
                      <a:lvl3pPr marL="1143000" indent="-228600" eaLnBrk="0" hangingPunct="0">
                        <a:spcBef>
                          <a:spcPct val="20000"/>
                        </a:spcBef>
                        <a:defRPr kumimoji="1" sz="2000" b="1">
                          <a:solidFill>
                            <a:srgbClr val="990000"/>
                          </a:solidFill>
                          <a:latin typeface="Times New Roman" pitchFamily="18" charset="0"/>
                          <a:ea typeface="宋体" pitchFamily="2" charset="-122"/>
                        </a:defRPr>
                      </a:lvl3pPr>
                      <a:lvl4pPr marL="1600200" indent="-228600" eaLnBrk="0" hangingPunct="0">
                        <a:spcBef>
                          <a:spcPct val="20000"/>
                        </a:spcBef>
                        <a:defRPr kumimoji="1">
                          <a:solidFill>
                            <a:schemeClr val="tx1"/>
                          </a:solidFill>
                          <a:latin typeface="Times New Roman" pitchFamily="18" charset="0"/>
                          <a:ea typeface="宋体" pitchFamily="2" charset="-122"/>
                        </a:defRPr>
                      </a:lvl4pPr>
                      <a:lvl5pPr marL="2057400" indent="-228600" eaLnBrk="0" hangingPunct="0">
                        <a:spcBef>
                          <a:spcPct val="20000"/>
                        </a:spcBef>
                        <a:defRPr kumimoji="1">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2400" b="1" i="0" u="none" strike="noStrike" cap="none" normalizeH="0" baseline="0">
                          <a:ln>
                            <a:noFill/>
                          </a:ln>
                          <a:solidFill>
                            <a:srgbClr val="002060"/>
                          </a:solidFill>
                          <a:effectLst/>
                          <a:latin typeface="Times New Roman" pitchFamily="18" charset="0"/>
                          <a:ea typeface="黑体" pitchFamily="2" charset="-122"/>
                        </a:rPr>
                        <a:t>0.00283</a:t>
                      </a:r>
                    </a:p>
                  </a:txBody>
                  <a:tcPr marL="84406" marR="84406"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kumimoji="1" sz="2800" b="1">
                          <a:solidFill>
                            <a:srgbClr val="006600"/>
                          </a:solidFill>
                          <a:latin typeface="Times New Roman" pitchFamily="18" charset="0"/>
                          <a:ea typeface="宋体" pitchFamily="2" charset="-122"/>
                        </a:defRPr>
                      </a:lvl1pPr>
                      <a:lvl2pPr marL="742950" indent="-285750" eaLnBrk="0" hangingPunct="0">
                        <a:spcBef>
                          <a:spcPct val="20000"/>
                        </a:spcBef>
                        <a:defRPr kumimoji="1" sz="2400" b="1">
                          <a:solidFill>
                            <a:srgbClr val="660066"/>
                          </a:solidFill>
                          <a:latin typeface="Times New Roman" pitchFamily="18" charset="0"/>
                          <a:ea typeface="宋体" pitchFamily="2" charset="-122"/>
                        </a:defRPr>
                      </a:lvl2pPr>
                      <a:lvl3pPr marL="1143000" indent="-228600" eaLnBrk="0" hangingPunct="0">
                        <a:spcBef>
                          <a:spcPct val="20000"/>
                        </a:spcBef>
                        <a:defRPr kumimoji="1" sz="2000" b="1">
                          <a:solidFill>
                            <a:srgbClr val="990000"/>
                          </a:solidFill>
                          <a:latin typeface="Times New Roman" pitchFamily="18" charset="0"/>
                          <a:ea typeface="宋体" pitchFamily="2" charset="-122"/>
                        </a:defRPr>
                      </a:lvl3pPr>
                      <a:lvl4pPr marL="1600200" indent="-228600" eaLnBrk="0" hangingPunct="0">
                        <a:spcBef>
                          <a:spcPct val="20000"/>
                        </a:spcBef>
                        <a:defRPr kumimoji="1">
                          <a:solidFill>
                            <a:schemeClr val="tx1"/>
                          </a:solidFill>
                          <a:latin typeface="Times New Roman" pitchFamily="18" charset="0"/>
                          <a:ea typeface="宋体" pitchFamily="2" charset="-122"/>
                        </a:defRPr>
                      </a:lvl4pPr>
                      <a:lvl5pPr marL="2057400" indent="-228600" eaLnBrk="0" hangingPunct="0">
                        <a:spcBef>
                          <a:spcPct val="20000"/>
                        </a:spcBef>
                        <a:defRPr kumimoji="1">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2400" b="1" i="0" u="none" strike="noStrike" cap="none" normalizeH="0" baseline="0">
                          <a:ln>
                            <a:noFill/>
                          </a:ln>
                          <a:solidFill>
                            <a:srgbClr val="002060"/>
                          </a:solidFill>
                          <a:effectLst/>
                          <a:latin typeface="Times New Roman" pitchFamily="18" charset="0"/>
                          <a:ea typeface="黑体" pitchFamily="2" charset="-122"/>
                        </a:rPr>
                        <a:t>1.675</a:t>
                      </a:r>
                    </a:p>
                  </a:txBody>
                  <a:tcPr marL="84406" marR="84406" anchor="ctr" horzOverflow="overflow">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615190">
                <a:tc>
                  <a:txBody>
                    <a:bodyPr/>
                    <a:lstStyle>
                      <a:lvl1pPr eaLnBrk="0" hangingPunct="0">
                        <a:spcBef>
                          <a:spcPct val="20000"/>
                        </a:spcBef>
                        <a:defRPr kumimoji="1" sz="2800" b="1">
                          <a:solidFill>
                            <a:srgbClr val="006600"/>
                          </a:solidFill>
                          <a:latin typeface="Times New Roman" pitchFamily="18" charset="0"/>
                          <a:ea typeface="宋体" pitchFamily="2" charset="-122"/>
                        </a:defRPr>
                      </a:lvl1pPr>
                      <a:lvl2pPr marL="742950" indent="-285750" eaLnBrk="0" hangingPunct="0">
                        <a:spcBef>
                          <a:spcPct val="20000"/>
                        </a:spcBef>
                        <a:defRPr kumimoji="1" sz="2400" b="1">
                          <a:solidFill>
                            <a:srgbClr val="660066"/>
                          </a:solidFill>
                          <a:latin typeface="Times New Roman" pitchFamily="18" charset="0"/>
                          <a:ea typeface="宋体" pitchFamily="2" charset="-122"/>
                        </a:defRPr>
                      </a:lvl2pPr>
                      <a:lvl3pPr marL="1143000" indent="-228600" eaLnBrk="0" hangingPunct="0">
                        <a:spcBef>
                          <a:spcPct val="20000"/>
                        </a:spcBef>
                        <a:defRPr kumimoji="1" sz="2000" b="1">
                          <a:solidFill>
                            <a:srgbClr val="990000"/>
                          </a:solidFill>
                          <a:latin typeface="Times New Roman" pitchFamily="18" charset="0"/>
                          <a:ea typeface="宋体" pitchFamily="2" charset="-122"/>
                        </a:defRPr>
                      </a:lvl3pPr>
                      <a:lvl4pPr marL="1600200" indent="-228600" eaLnBrk="0" hangingPunct="0">
                        <a:spcBef>
                          <a:spcPct val="20000"/>
                        </a:spcBef>
                        <a:defRPr kumimoji="1">
                          <a:solidFill>
                            <a:schemeClr val="tx1"/>
                          </a:solidFill>
                          <a:latin typeface="Times New Roman" pitchFamily="18" charset="0"/>
                          <a:ea typeface="宋体" pitchFamily="2" charset="-122"/>
                        </a:defRPr>
                      </a:lvl4pPr>
                      <a:lvl5pPr marL="2057400" indent="-228600" eaLnBrk="0" hangingPunct="0">
                        <a:spcBef>
                          <a:spcPct val="20000"/>
                        </a:spcBef>
                        <a:defRPr kumimoji="1">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2400" b="1" i="0" u="none" strike="noStrike" cap="none" normalizeH="0" baseline="0">
                          <a:ln>
                            <a:noFill/>
                          </a:ln>
                          <a:solidFill>
                            <a:srgbClr val="002060"/>
                          </a:solidFill>
                          <a:effectLst/>
                          <a:latin typeface="Times New Roman" pitchFamily="18" charset="0"/>
                          <a:ea typeface="黑体" pitchFamily="2" charset="-122"/>
                        </a:rPr>
                        <a:t>100</a:t>
                      </a:r>
                    </a:p>
                  </a:txBody>
                  <a:tcPr marL="84406" marR="84406" anchor="ctr" horzOverflow="overflow">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kumimoji="1" sz="2800" b="1">
                          <a:solidFill>
                            <a:srgbClr val="006600"/>
                          </a:solidFill>
                          <a:latin typeface="Times New Roman" pitchFamily="18" charset="0"/>
                          <a:ea typeface="宋体" pitchFamily="2" charset="-122"/>
                        </a:defRPr>
                      </a:lvl1pPr>
                      <a:lvl2pPr marL="742950" indent="-285750" eaLnBrk="0" hangingPunct="0">
                        <a:spcBef>
                          <a:spcPct val="20000"/>
                        </a:spcBef>
                        <a:defRPr kumimoji="1" sz="2400" b="1">
                          <a:solidFill>
                            <a:srgbClr val="660066"/>
                          </a:solidFill>
                          <a:latin typeface="Times New Roman" pitchFamily="18" charset="0"/>
                          <a:ea typeface="宋体" pitchFamily="2" charset="-122"/>
                        </a:defRPr>
                      </a:lvl2pPr>
                      <a:lvl3pPr marL="1143000" indent="-228600" eaLnBrk="0" hangingPunct="0">
                        <a:spcBef>
                          <a:spcPct val="20000"/>
                        </a:spcBef>
                        <a:defRPr kumimoji="1" sz="2000" b="1">
                          <a:solidFill>
                            <a:srgbClr val="990000"/>
                          </a:solidFill>
                          <a:latin typeface="Times New Roman" pitchFamily="18" charset="0"/>
                          <a:ea typeface="宋体" pitchFamily="2" charset="-122"/>
                        </a:defRPr>
                      </a:lvl3pPr>
                      <a:lvl4pPr marL="1600200" indent="-228600" eaLnBrk="0" hangingPunct="0">
                        <a:spcBef>
                          <a:spcPct val="20000"/>
                        </a:spcBef>
                        <a:defRPr kumimoji="1">
                          <a:solidFill>
                            <a:schemeClr val="tx1"/>
                          </a:solidFill>
                          <a:latin typeface="Times New Roman" pitchFamily="18" charset="0"/>
                          <a:ea typeface="宋体" pitchFamily="2" charset="-122"/>
                        </a:defRPr>
                      </a:lvl4pPr>
                      <a:lvl5pPr marL="2057400" indent="-228600" eaLnBrk="0" hangingPunct="0">
                        <a:spcBef>
                          <a:spcPct val="20000"/>
                        </a:spcBef>
                        <a:defRPr kumimoji="1">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2400" b="1" i="0" u="none" strike="noStrike" cap="none" normalizeH="0" baseline="0">
                          <a:ln>
                            <a:noFill/>
                          </a:ln>
                          <a:solidFill>
                            <a:srgbClr val="002060"/>
                          </a:solidFill>
                          <a:effectLst/>
                          <a:latin typeface="Times New Roman" pitchFamily="18" charset="0"/>
                          <a:ea typeface="黑体" pitchFamily="2" charset="-122"/>
                        </a:rPr>
                        <a:t>101.3</a:t>
                      </a:r>
                    </a:p>
                  </a:txBody>
                  <a:tcPr marL="84406" marR="84406"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kumimoji="1" sz="2800" b="1">
                          <a:solidFill>
                            <a:srgbClr val="006600"/>
                          </a:solidFill>
                          <a:latin typeface="Times New Roman" pitchFamily="18" charset="0"/>
                          <a:ea typeface="宋体" pitchFamily="2" charset="-122"/>
                        </a:defRPr>
                      </a:lvl1pPr>
                      <a:lvl2pPr marL="742950" indent="-285750" eaLnBrk="0" hangingPunct="0">
                        <a:spcBef>
                          <a:spcPct val="20000"/>
                        </a:spcBef>
                        <a:defRPr kumimoji="1" sz="2400" b="1">
                          <a:solidFill>
                            <a:srgbClr val="660066"/>
                          </a:solidFill>
                          <a:latin typeface="Times New Roman" pitchFamily="18" charset="0"/>
                          <a:ea typeface="宋体" pitchFamily="2" charset="-122"/>
                        </a:defRPr>
                      </a:lvl2pPr>
                      <a:lvl3pPr marL="1143000" indent="-228600" eaLnBrk="0" hangingPunct="0">
                        <a:spcBef>
                          <a:spcPct val="20000"/>
                        </a:spcBef>
                        <a:defRPr kumimoji="1" sz="2000" b="1">
                          <a:solidFill>
                            <a:srgbClr val="990000"/>
                          </a:solidFill>
                          <a:latin typeface="Times New Roman" pitchFamily="18" charset="0"/>
                          <a:ea typeface="宋体" pitchFamily="2" charset="-122"/>
                        </a:defRPr>
                      </a:lvl3pPr>
                      <a:lvl4pPr marL="1600200" indent="-228600" eaLnBrk="0" hangingPunct="0">
                        <a:spcBef>
                          <a:spcPct val="20000"/>
                        </a:spcBef>
                        <a:defRPr kumimoji="1">
                          <a:solidFill>
                            <a:schemeClr val="tx1"/>
                          </a:solidFill>
                          <a:latin typeface="Times New Roman" pitchFamily="18" charset="0"/>
                          <a:ea typeface="宋体" pitchFamily="2" charset="-122"/>
                        </a:defRPr>
                      </a:lvl4pPr>
                      <a:lvl5pPr marL="2057400" indent="-228600" eaLnBrk="0" hangingPunct="0">
                        <a:spcBef>
                          <a:spcPct val="20000"/>
                        </a:spcBef>
                        <a:defRPr kumimoji="1">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2400" b="1" i="0" u="none" strike="noStrike" cap="none" normalizeH="0" baseline="0">
                          <a:ln>
                            <a:noFill/>
                          </a:ln>
                          <a:solidFill>
                            <a:srgbClr val="002060"/>
                          </a:solidFill>
                          <a:effectLst/>
                          <a:latin typeface="Times New Roman" pitchFamily="18" charset="0"/>
                          <a:ea typeface="黑体" pitchFamily="2" charset="-122"/>
                        </a:rPr>
                        <a:t>373</a:t>
                      </a:r>
                    </a:p>
                  </a:txBody>
                  <a:tcPr marL="84406" marR="84406"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kumimoji="1" sz="2800" b="1">
                          <a:solidFill>
                            <a:srgbClr val="006600"/>
                          </a:solidFill>
                          <a:latin typeface="Times New Roman" pitchFamily="18" charset="0"/>
                          <a:ea typeface="宋体" pitchFamily="2" charset="-122"/>
                        </a:defRPr>
                      </a:lvl1pPr>
                      <a:lvl2pPr marL="742950" indent="-285750" eaLnBrk="0" hangingPunct="0">
                        <a:spcBef>
                          <a:spcPct val="20000"/>
                        </a:spcBef>
                        <a:defRPr kumimoji="1" sz="2400" b="1">
                          <a:solidFill>
                            <a:srgbClr val="660066"/>
                          </a:solidFill>
                          <a:latin typeface="Times New Roman" pitchFamily="18" charset="0"/>
                          <a:ea typeface="宋体" pitchFamily="2" charset="-122"/>
                        </a:defRPr>
                      </a:lvl2pPr>
                      <a:lvl3pPr marL="1143000" indent="-228600" eaLnBrk="0" hangingPunct="0">
                        <a:spcBef>
                          <a:spcPct val="20000"/>
                        </a:spcBef>
                        <a:defRPr kumimoji="1" sz="2000" b="1">
                          <a:solidFill>
                            <a:srgbClr val="990000"/>
                          </a:solidFill>
                          <a:latin typeface="Times New Roman" pitchFamily="18" charset="0"/>
                          <a:ea typeface="宋体" pitchFamily="2" charset="-122"/>
                        </a:defRPr>
                      </a:lvl3pPr>
                      <a:lvl4pPr marL="1600200" indent="-228600" eaLnBrk="0" hangingPunct="0">
                        <a:spcBef>
                          <a:spcPct val="20000"/>
                        </a:spcBef>
                        <a:defRPr kumimoji="1">
                          <a:solidFill>
                            <a:schemeClr val="tx1"/>
                          </a:solidFill>
                          <a:latin typeface="Times New Roman" pitchFamily="18" charset="0"/>
                          <a:ea typeface="宋体" pitchFamily="2" charset="-122"/>
                        </a:defRPr>
                      </a:lvl4pPr>
                      <a:lvl5pPr marL="2057400" indent="-228600" eaLnBrk="0" hangingPunct="0">
                        <a:spcBef>
                          <a:spcPct val="20000"/>
                        </a:spcBef>
                        <a:defRPr kumimoji="1">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2400" b="1" i="0" u="none" strike="noStrike" cap="none" normalizeH="0" baseline="0">
                          <a:ln>
                            <a:noFill/>
                          </a:ln>
                          <a:solidFill>
                            <a:srgbClr val="002060"/>
                          </a:solidFill>
                          <a:effectLst/>
                          <a:latin typeface="Times New Roman" pitchFamily="18" charset="0"/>
                          <a:ea typeface="黑体" pitchFamily="2" charset="-122"/>
                        </a:rPr>
                        <a:t>0.00268</a:t>
                      </a:r>
                    </a:p>
                  </a:txBody>
                  <a:tcPr marL="84406" marR="84406"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eaLnBrk="0" hangingPunct="0">
                        <a:spcBef>
                          <a:spcPct val="20000"/>
                        </a:spcBef>
                        <a:defRPr kumimoji="1" sz="2800" b="1">
                          <a:solidFill>
                            <a:srgbClr val="006600"/>
                          </a:solidFill>
                          <a:latin typeface="Times New Roman" pitchFamily="18" charset="0"/>
                          <a:ea typeface="宋体" pitchFamily="2" charset="-122"/>
                        </a:defRPr>
                      </a:lvl1pPr>
                      <a:lvl2pPr marL="742950" indent="-285750" eaLnBrk="0" hangingPunct="0">
                        <a:spcBef>
                          <a:spcPct val="20000"/>
                        </a:spcBef>
                        <a:defRPr kumimoji="1" sz="2400" b="1">
                          <a:solidFill>
                            <a:srgbClr val="660066"/>
                          </a:solidFill>
                          <a:latin typeface="Times New Roman" pitchFamily="18" charset="0"/>
                          <a:ea typeface="宋体" pitchFamily="2" charset="-122"/>
                        </a:defRPr>
                      </a:lvl2pPr>
                      <a:lvl3pPr marL="1143000" indent="-228600" eaLnBrk="0" hangingPunct="0">
                        <a:spcBef>
                          <a:spcPct val="20000"/>
                        </a:spcBef>
                        <a:defRPr kumimoji="1" sz="2000" b="1">
                          <a:solidFill>
                            <a:srgbClr val="990000"/>
                          </a:solidFill>
                          <a:latin typeface="Times New Roman" pitchFamily="18" charset="0"/>
                          <a:ea typeface="宋体" pitchFamily="2" charset="-122"/>
                        </a:defRPr>
                      </a:lvl3pPr>
                      <a:lvl4pPr marL="1600200" indent="-228600" eaLnBrk="0" hangingPunct="0">
                        <a:spcBef>
                          <a:spcPct val="20000"/>
                        </a:spcBef>
                        <a:defRPr kumimoji="1">
                          <a:solidFill>
                            <a:schemeClr val="tx1"/>
                          </a:solidFill>
                          <a:latin typeface="Times New Roman" pitchFamily="18" charset="0"/>
                          <a:ea typeface="宋体" pitchFamily="2" charset="-122"/>
                        </a:defRPr>
                      </a:lvl4pPr>
                      <a:lvl5pPr marL="2057400" indent="-228600" eaLnBrk="0" hangingPunct="0">
                        <a:spcBef>
                          <a:spcPct val="20000"/>
                        </a:spcBef>
                        <a:defRPr kumimoji="1">
                          <a:solidFill>
                            <a:schemeClr val="tx1"/>
                          </a:solidFill>
                          <a:latin typeface="Times New Roman" pitchFamily="18" charset="0"/>
                          <a:ea typeface="宋体" pitchFamily="2" charset="-122"/>
                        </a:defRPr>
                      </a:lvl5pPr>
                      <a:lvl6pPr marL="25146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6pPr>
                      <a:lvl7pPr marL="29718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7pPr>
                      <a:lvl8pPr marL="34290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8pPr>
                      <a:lvl9pPr marL="3886200" indent="-228600" eaLnBrk="0" fontAlgn="base" hangingPunct="0">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
                          <a:schemeClr val="tx2"/>
                        </a:buClr>
                        <a:buSzPct val="75000"/>
                        <a:buFont typeface="Wingdings" pitchFamily="2" charset="2"/>
                        <a:buNone/>
                        <a:tabLst/>
                      </a:pPr>
                      <a:r>
                        <a:rPr kumimoji="1" lang="en-US" altLang="zh-CN" sz="2400" b="1" i="0" u="none" strike="noStrike" cap="none" normalizeH="0" baseline="0" dirty="0">
                          <a:ln>
                            <a:noFill/>
                          </a:ln>
                          <a:solidFill>
                            <a:srgbClr val="002060"/>
                          </a:solidFill>
                          <a:effectLst/>
                          <a:latin typeface="Times New Roman" pitchFamily="18" charset="0"/>
                          <a:ea typeface="黑体" pitchFamily="2" charset="-122"/>
                        </a:rPr>
                        <a:t>2.006</a:t>
                      </a:r>
                    </a:p>
                  </a:txBody>
                  <a:tcPr marL="84406" marR="84406" anchor="ctr" horzOverflow="overflow">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bl>
          </a:graphicData>
        </a:graphic>
      </p:graphicFrame>
      <p:graphicFrame>
        <p:nvGraphicFramePr>
          <p:cNvPr id="18434" name="Object 3072"/>
          <p:cNvGraphicFramePr>
            <a:graphicFrameLocks noChangeAspect="1"/>
          </p:cNvGraphicFramePr>
          <p:nvPr>
            <p:extLst>
              <p:ext uri="{D42A27DB-BD31-4B8C-83A1-F6EECF244321}">
                <p14:modId xmlns:p14="http://schemas.microsoft.com/office/powerpoint/2010/main" val="3603933130"/>
              </p:ext>
            </p:extLst>
          </p:nvPr>
        </p:nvGraphicFramePr>
        <p:xfrm>
          <a:off x="5839877" y="1644401"/>
          <a:ext cx="745608" cy="625522"/>
        </p:xfrm>
        <a:graphic>
          <a:graphicData uri="http://schemas.openxmlformats.org/presentationml/2006/ole">
            <mc:AlternateContent xmlns:mc="http://schemas.openxmlformats.org/markup-compatibility/2006">
              <mc:Choice xmlns:v="urn:schemas-microsoft-com:vml" Requires="v">
                <p:oleObj name="Equation" r:id="rId2" imgW="507960" imgH="393480" progId="Equation.3">
                  <p:embed/>
                </p:oleObj>
              </mc:Choice>
              <mc:Fallback>
                <p:oleObj name="Equation" r:id="rId2" imgW="507960" imgH="393480" progId="Equation.3">
                  <p:embed/>
                  <p:pic>
                    <p:nvPicPr>
                      <p:cNvPr id="0" name="Object 307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39877" y="1644401"/>
                        <a:ext cx="745608" cy="625522"/>
                      </a:xfrm>
                      <a:prstGeom prst="rect">
                        <a:avLst/>
                      </a:prstGeom>
                      <a:noFill/>
                    </p:spPr>
                  </p:pic>
                </p:oleObj>
              </mc:Fallback>
            </mc:AlternateContent>
          </a:graphicData>
        </a:graphic>
      </p:graphicFrame>
      <p:sp>
        <p:nvSpPr>
          <p:cNvPr id="6" name="Rectangle 6"/>
          <p:cNvSpPr>
            <a:spLocks noChangeArrowheads="1"/>
          </p:cNvSpPr>
          <p:nvPr/>
        </p:nvSpPr>
        <p:spPr bwMode="auto">
          <a:xfrm>
            <a:off x="1853233" y="116632"/>
            <a:ext cx="6319167" cy="762000"/>
          </a:xfrm>
          <a:prstGeom prst="rect">
            <a:avLst/>
          </a:prstGeom>
          <a:noFill/>
          <a:ln w="9525">
            <a:noFill/>
            <a:miter lim="800000"/>
            <a:headEnd/>
            <a:tailEnd/>
          </a:ln>
        </p:spPr>
        <p:txBody>
          <a:bodyPr anchor="ctr"/>
          <a:lstStyle/>
          <a:p>
            <a:pPr algn="ctr">
              <a:defRPr/>
            </a:pPr>
            <a:r>
              <a:rPr lang="zh-CN" altLang="en-US" sz="3200" dirty="0">
                <a:solidFill>
                  <a:schemeClr val="accent2">
                    <a:lumMod val="50000"/>
                  </a:schemeClr>
                </a:solidFill>
                <a:latin typeface="Arial" panose="020B0604020202020204" pitchFamily="34" charset="0"/>
                <a:ea typeface="+mj-ea"/>
                <a:cs typeface="Arial" panose="020B0604020202020204" pitchFamily="34" charset="0"/>
              </a:rPr>
              <a:t>液体的蒸气压与温度的关系</a:t>
            </a:r>
          </a:p>
        </p:txBody>
      </p:sp>
      <p:sp>
        <p:nvSpPr>
          <p:cNvPr id="7" name="矩形 6"/>
          <p:cNvSpPr/>
          <p:nvPr/>
        </p:nvSpPr>
        <p:spPr bwMode="auto">
          <a:xfrm>
            <a:off x="1588"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1" i="0" u="none" strike="noStrike" cap="none" normalizeH="0" baseline="0">
              <a:ln>
                <a:noFill/>
              </a:ln>
              <a:solidFill>
                <a:schemeClr val="tx1"/>
              </a:solidFill>
              <a:effectLst/>
              <a:latin typeface="Times New Roman" pitchFamily="18" charset="0"/>
              <a:ea typeface="宋体" pitchFamily="2" charset="-122"/>
            </a:endParaRPr>
          </a:p>
        </p:txBody>
      </p:sp>
      <p:sp>
        <p:nvSpPr>
          <p:cNvPr id="8" name="页脚占位符 1"/>
          <p:cNvSpPr>
            <a:spLocks noGrp="1"/>
          </p:cNvSpPr>
          <p:nvPr>
            <p:ph type="ftr" sz="quarter" idx="10"/>
          </p:nvPr>
        </p:nvSpPr>
        <p:spPr>
          <a:xfrm>
            <a:off x="0" y="6553200"/>
            <a:ext cx="457200" cy="228600"/>
          </a:xfrm>
        </p:spPr>
        <p:txBody>
          <a:bodyPr/>
          <a:lstStyle/>
          <a:p>
            <a:pPr>
              <a:defRPr/>
            </a:pPr>
            <a:fld id="{F1DC486F-0984-4F50-8590-69C2C6FFAA9B}" type="slidenum">
              <a:rPr lang="zh-CN" altLang="en-US" sz="1400" smtClean="0"/>
              <a:pPr>
                <a:defRPr/>
              </a:pPr>
              <a:t>51</a:t>
            </a:fld>
            <a:endParaRPr lang="en-US" altLang="zh-CN" sz="1400"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3490" name="Group 10"/>
          <p:cNvGrpSpPr>
            <a:grpSpLocks/>
          </p:cNvGrpSpPr>
          <p:nvPr/>
        </p:nvGrpSpPr>
        <p:grpSpPr bwMode="auto">
          <a:xfrm>
            <a:off x="466849" y="1268760"/>
            <a:ext cx="8035957" cy="5446119"/>
            <a:chOff x="195" y="481"/>
            <a:chExt cx="5879" cy="3723"/>
          </a:xfrm>
        </p:grpSpPr>
        <p:sp>
          <p:nvSpPr>
            <p:cNvPr id="63491" name="Oval 2"/>
            <p:cNvSpPr>
              <a:spLocks noChangeArrowheads="1"/>
            </p:cNvSpPr>
            <p:nvPr/>
          </p:nvSpPr>
          <p:spPr bwMode="auto">
            <a:xfrm>
              <a:off x="2250" y="3569"/>
              <a:ext cx="2310" cy="635"/>
            </a:xfrm>
            <a:prstGeom prst="ellipse">
              <a:avLst/>
            </a:prstGeom>
            <a:solidFill>
              <a:srgbClr val="66FFFF"/>
            </a:solidFill>
            <a:ln w="9525">
              <a:solidFill>
                <a:schemeClr val="tx1"/>
              </a:solidFill>
              <a:round/>
              <a:headEnd/>
              <a:tailEnd/>
            </a:ln>
          </p:spPr>
          <p:txBody>
            <a:bodyPr wrap="none" anchor="ctr"/>
            <a:lstStyle>
              <a:lvl1pPr eaLnBrk="0" hangingPunct="0">
                <a:defRPr kumimoji="1" sz="2400" b="1">
                  <a:solidFill>
                    <a:schemeClr val="tx1"/>
                  </a:solidFill>
                  <a:latin typeface="Times New Roman" pitchFamily="18" charset="0"/>
                  <a:ea typeface="宋体" pitchFamily="2" charset="-122"/>
                </a:defRPr>
              </a:lvl1pPr>
              <a:lvl2pPr marL="742950" indent="-285750" eaLnBrk="0" hangingPunct="0">
                <a:defRPr kumimoji="1" sz="2400" b="1">
                  <a:solidFill>
                    <a:schemeClr val="tx1"/>
                  </a:solidFill>
                  <a:latin typeface="Times New Roman" pitchFamily="18" charset="0"/>
                  <a:ea typeface="宋体" pitchFamily="2" charset="-122"/>
                </a:defRPr>
              </a:lvl2pPr>
              <a:lvl3pPr marL="1143000" indent="-228600" eaLnBrk="0" hangingPunct="0">
                <a:defRPr kumimoji="1" sz="2400" b="1">
                  <a:solidFill>
                    <a:schemeClr val="tx1"/>
                  </a:solidFill>
                  <a:latin typeface="Times New Roman" pitchFamily="18" charset="0"/>
                  <a:ea typeface="宋体" pitchFamily="2" charset="-122"/>
                </a:defRPr>
              </a:lvl3pPr>
              <a:lvl4pPr marL="1600200" indent="-228600" eaLnBrk="0" hangingPunct="0">
                <a:defRPr kumimoji="1" sz="2400" b="1">
                  <a:solidFill>
                    <a:schemeClr val="tx1"/>
                  </a:solidFill>
                  <a:latin typeface="Times New Roman" pitchFamily="18" charset="0"/>
                  <a:ea typeface="宋体" pitchFamily="2" charset="-122"/>
                </a:defRPr>
              </a:lvl4pPr>
              <a:lvl5pPr marL="2057400" indent="-228600" eaLnBrk="0" hangingPunct="0">
                <a:defRPr kumimoji="1" sz="24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9pPr>
            </a:lstStyle>
            <a:p>
              <a:pPr eaLnBrk="1" hangingPunct="1"/>
              <a:endParaRPr lang="zh-CN" altLang="en-US"/>
            </a:p>
          </p:txBody>
        </p:sp>
        <p:sp>
          <p:nvSpPr>
            <p:cNvPr id="63492" name="Rectangle 3"/>
            <p:cNvSpPr>
              <a:spLocks noChangeArrowheads="1"/>
            </p:cNvSpPr>
            <p:nvPr/>
          </p:nvSpPr>
          <p:spPr bwMode="auto">
            <a:xfrm>
              <a:off x="195" y="481"/>
              <a:ext cx="5848" cy="2994"/>
            </a:xfrm>
            <a:prstGeom prst="rect">
              <a:avLst/>
            </a:prstGeom>
            <a:gradFill rotWithShape="0">
              <a:gsLst>
                <a:gs pos="0">
                  <a:srgbClr val="66FFFF"/>
                </a:gs>
                <a:gs pos="50000">
                  <a:srgbClr val="FFFFFF"/>
                </a:gs>
                <a:gs pos="100000">
                  <a:srgbClr val="66FFFF"/>
                </a:gs>
              </a:gsLst>
              <a:lin ang="5400000" scaled="1"/>
            </a:gradFill>
            <a:ln w="9525">
              <a:solidFill>
                <a:schemeClr val="tx1"/>
              </a:solidFill>
              <a:miter lim="800000"/>
              <a:headEnd/>
              <a:tailEnd/>
            </a:ln>
          </p:spPr>
          <p:txBody>
            <a:bodyPr wrap="none" anchor="ctr"/>
            <a:lstStyle>
              <a:lvl1pPr eaLnBrk="0" hangingPunct="0">
                <a:defRPr kumimoji="1" sz="2400" b="1">
                  <a:solidFill>
                    <a:schemeClr val="tx1"/>
                  </a:solidFill>
                  <a:latin typeface="Times New Roman" pitchFamily="18" charset="0"/>
                  <a:ea typeface="宋体" pitchFamily="2" charset="-122"/>
                </a:defRPr>
              </a:lvl1pPr>
              <a:lvl2pPr marL="742950" indent="-285750" eaLnBrk="0" hangingPunct="0">
                <a:defRPr kumimoji="1" sz="2400" b="1">
                  <a:solidFill>
                    <a:schemeClr val="tx1"/>
                  </a:solidFill>
                  <a:latin typeface="Times New Roman" pitchFamily="18" charset="0"/>
                  <a:ea typeface="宋体" pitchFamily="2" charset="-122"/>
                </a:defRPr>
              </a:lvl2pPr>
              <a:lvl3pPr marL="1143000" indent="-228600" eaLnBrk="0" hangingPunct="0">
                <a:defRPr kumimoji="1" sz="2400" b="1">
                  <a:solidFill>
                    <a:schemeClr val="tx1"/>
                  </a:solidFill>
                  <a:latin typeface="Times New Roman" pitchFamily="18" charset="0"/>
                  <a:ea typeface="宋体" pitchFamily="2" charset="-122"/>
                </a:defRPr>
              </a:lvl3pPr>
              <a:lvl4pPr marL="1600200" indent="-228600" eaLnBrk="0" hangingPunct="0">
                <a:defRPr kumimoji="1" sz="2400" b="1">
                  <a:solidFill>
                    <a:schemeClr val="tx1"/>
                  </a:solidFill>
                  <a:latin typeface="Times New Roman" pitchFamily="18" charset="0"/>
                  <a:ea typeface="宋体" pitchFamily="2" charset="-122"/>
                </a:defRPr>
              </a:lvl4pPr>
              <a:lvl5pPr marL="2057400" indent="-228600" eaLnBrk="0" hangingPunct="0">
                <a:defRPr kumimoji="1" sz="24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9pPr>
            </a:lstStyle>
            <a:p>
              <a:pPr algn="ctr" eaLnBrk="1" hangingPunct="1"/>
              <a:endParaRPr kumimoji="0" lang="zh-CN" altLang="zh-CN"/>
            </a:p>
          </p:txBody>
        </p:sp>
        <p:pic>
          <p:nvPicPr>
            <p:cNvPr id="63493" name="Picture 4"/>
            <p:cNvPicPr>
              <a:picLocks noChangeAspect="1" noChangeArrowheads="1"/>
            </p:cNvPicPr>
            <p:nvPr/>
          </p:nvPicPr>
          <p:blipFill>
            <a:blip r:embed="rId2" cstate="print">
              <a:lum bright="-6000"/>
              <a:extLst>
                <a:ext uri="{28A0092B-C50C-407E-A947-70E740481C1C}">
                  <a14:useLocalDpi xmlns:a14="http://schemas.microsoft.com/office/drawing/2010/main" val="0"/>
                </a:ext>
              </a:extLst>
            </a:blip>
            <a:srcRect/>
            <a:stretch>
              <a:fillRect/>
            </a:stretch>
          </p:blipFill>
          <p:spPr bwMode="auto">
            <a:xfrm>
              <a:off x="432" y="816"/>
              <a:ext cx="2948" cy="2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494" name="Picture 5"/>
            <p:cNvPicPr>
              <a:picLocks noChangeAspect="1" noChangeArrowheads="1"/>
            </p:cNvPicPr>
            <p:nvPr/>
          </p:nvPicPr>
          <p:blipFill>
            <a:blip r:embed="rId3" cstate="print">
              <a:lum bright="-6000"/>
              <a:extLst>
                <a:ext uri="{28A0092B-C50C-407E-A947-70E740481C1C}">
                  <a14:useLocalDpi xmlns:a14="http://schemas.microsoft.com/office/drawing/2010/main" val="0"/>
                </a:ext>
              </a:extLst>
            </a:blip>
            <a:srcRect/>
            <a:stretch>
              <a:fillRect/>
            </a:stretch>
          </p:blipFill>
          <p:spPr bwMode="auto">
            <a:xfrm>
              <a:off x="3150" y="821"/>
              <a:ext cx="2647" cy="2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4166" name="Text Box 6"/>
            <p:cNvSpPr txBox="1">
              <a:spLocks noChangeArrowheads="1"/>
            </p:cNvSpPr>
            <p:nvPr/>
          </p:nvSpPr>
          <p:spPr bwMode="auto">
            <a:xfrm>
              <a:off x="670" y="3056"/>
              <a:ext cx="2237" cy="291"/>
            </a:xfrm>
            <a:prstGeom prst="rect">
              <a:avLst/>
            </a:prstGeom>
            <a:noFill/>
            <a:ln w="9525">
              <a:noFill/>
              <a:miter lim="800000"/>
              <a:headEnd/>
              <a:tailEnd/>
            </a:ln>
            <a:effectLst/>
          </p:spPr>
          <p:txBody>
            <a:bodyPr wrap="none">
              <a:spAutoFit/>
            </a:bodyPr>
            <a:lstStyle/>
            <a:p>
              <a:pPr>
                <a:defRPr/>
              </a:pPr>
              <a:r>
                <a:rPr kumimoji="0" lang="zh-CN" altLang="en-US" dirty="0">
                  <a:solidFill>
                    <a:srgbClr val="0000FF"/>
                  </a:solidFill>
                  <a:latin typeface="+mj-ea"/>
                  <a:ea typeface="+mj-ea"/>
                </a:rPr>
                <a:t>水的蒸气压－温度曲线</a:t>
              </a:r>
            </a:p>
          </p:txBody>
        </p:sp>
        <p:sp>
          <p:nvSpPr>
            <p:cNvPr id="604167" name="Text Box 7"/>
            <p:cNvSpPr txBox="1">
              <a:spLocks noChangeArrowheads="1"/>
            </p:cNvSpPr>
            <p:nvPr/>
          </p:nvSpPr>
          <p:spPr bwMode="auto">
            <a:xfrm>
              <a:off x="3672" y="3035"/>
              <a:ext cx="2402" cy="316"/>
            </a:xfrm>
            <a:prstGeom prst="rect">
              <a:avLst/>
            </a:prstGeom>
            <a:noFill/>
            <a:ln w="9525">
              <a:noFill/>
              <a:miter lim="800000"/>
              <a:headEnd/>
              <a:tailEnd/>
            </a:ln>
            <a:effectLst/>
          </p:spPr>
          <p:txBody>
            <a:bodyPr wrap="none">
              <a:spAutoFit/>
            </a:bodyPr>
            <a:lstStyle/>
            <a:p>
              <a:pPr>
                <a:defRPr/>
              </a:pPr>
              <a:r>
                <a:rPr kumimoji="0" lang="en-US" altLang="zh-CN" dirty="0" err="1">
                  <a:solidFill>
                    <a:srgbClr val="0000FF"/>
                  </a:solidFill>
                  <a:latin typeface="+mn-lt"/>
                  <a:ea typeface="+mj-ea"/>
                </a:rPr>
                <a:t>lg</a:t>
              </a:r>
              <a:r>
                <a:rPr kumimoji="0" lang="en-US" altLang="zh-CN" i="1" dirty="0" err="1">
                  <a:solidFill>
                    <a:srgbClr val="0000FF"/>
                  </a:solidFill>
                  <a:latin typeface="+mn-lt"/>
                  <a:ea typeface="+mj-ea"/>
                </a:rPr>
                <a:t>p</a:t>
              </a:r>
              <a:r>
                <a:rPr kumimoji="0" lang="en-US" altLang="zh-CN" baseline="-25000" dirty="0" err="1">
                  <a:solidFill>
                    <a:srgbClr val="0000FF"/>
                  </a:solidFill>
                  <a:latin typeface="+mn-lt"/>
                  <a:ea typeface="+mj-ea"/>
                </a:rPr>
                <a:t>H</a:t>
              </a:r>
              <a:r>
                <a:rPr kumimoji="0" lang="en-US" altLang="zh-CN" sz="2000" baseline="-25000" dirty="0" err="1">
                  <a:solidFill>
                    <a:srgbClr val="0000FF"/>
                  </a:solidFill>
                  <a:latin typeface="+mn-lt"/>
                  <a:ea typeface="+mj-ea"/>
                </a:rPr>
                <a:t>2</a:t>
              </a:r>
              <a:r>
                <a:rPr kumimoji="0" lang="en-US" altLang="zh-CN" baseline="-25000" dirty="0" err="1">
                  <a:solidFill>
                    <a:srgbClr val="0000FF"/>
                  </a:solidFill>
                  <a:latin typeface="+mn-lt"/>
                  <a:ea typeface="+mj-ea"/>
                </a:rPr>
                <a:t>O</a:t>
              </a:r>
              <a:r>
                <a:rPr kumimoji="0" lang="zh-CN" altLang="en-US" dirty="0">
                  <a:solidFill>
                    <a:srgbClr val="0000FF"/>
                  </a:solidFill>
                  <a:latin typeface="+mn-lt"/>
                  <a:ea typeface="+mj-ea"/>
                </a:rPr>
                <a:t>对</a:t>
              </a:r>
              <a:r>
                <a:rPr kumimoji="0" lang="en-US" altLang="zh-CN" dirty="0">
                  <a:solidFill>
                    <a:srgbClr val="0000FF"/>
                  </a:solidFill>
                  <a:latin typeface="+mn-lt"/>
                  <a:ea typeface="+mj-ea"/>
                </a:rPr>
                <a:t>1/T</a:t>
              </a:r>
              <a:r>
                <a:rPr kumimoji="0" lang="zh-CN" altLang="en-US" dirty="0">
                  <a:solidFill>
                    <a:srgbClr val="0000FF"/>
                  </a:solidFill>
                  <a:latin typeface="+mn-lt"/>
                  <a:ea typeface="+mj-ea"/>
                </a:rPr>
                <a:t>的直线关系</a:t>
              </a:r>
            </a:p>
          </p:txBody>
        </p:sp>
        <p:sp>
          <p:nvSpPr>
            <p:cNvPr id="63497" name="Rectangle 8"/>
            <p:cNvSpPr>
              <a:spLocks noChangeArrowheads="1"/>
            </p:cNvSpPr>
            <p:nvPr/>
          </p:nvSpPr>
          <p:spPr bwMode="auto">
            <a:xfrm>
              <a:off x="2724" y="3720"/>
              <a:ext cx="1361"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kumimoji="1" sz="2400" b="1">
                  <a:solidFill>
                    <a:schemeClr val="tx1"/>
                  </a:solidFill>
                  <a:latin typeface="Times New Roman" pitchFamily="18" charset="0"/>
                  <a:ea typeface="宋体" pitchFamily="2" charset="-122"/>
                </a:defRPr>
              </a:lvl1pPr>
              <a:lvl2pPr marL="742950" indent="-285750" eaLnBrk="0" hangingPunct="0">
                <a:defRPr kumimoji="1" sz="2400" b="1">
                  <a:solidFill>
                    <a:schemeClr val="tx1"/>
                  </a:solidFill>
                  <a:latin typeface="Times New Roman" pitchFamily="18" charset="0"/>
                  <a:ea typeface="宋体" pitchFamily="2" charset="-122"/>
                </a:defRPr>
              </a:lvl2pPr>
              <a:lvl3pPr marL="1143000" indent="-228600" eaLnBrk="0" hangingPunct="0">
                <a:defRPr kumimoji="1" sz="2400" b="1">
                  <a:solidFill>
                    <a:schemeClr val="tx1"/>
                  </a:solidFill>
                  <a:latin typeface="Times New Roman" pitchFamily="18" charset="0"/>
                  <a:ea typeface="宋体" pitchFamily="2" charset="-122"/>
                </a:defRPr>
              </a:lvl3pPr>
              <a:lvl4pPr marL="1600200" indent="-228600" eaLnBrk="0" hangingPunct="0">
                <a:defRPr kumimoji="1" sz="2400" b="1">
                  <a:solidFill>
                    <a:schemeClr val="tx1"/>
                  </a:solidFill>
                  <a:latin typeface="Times New Roman" pitchFamily="18" charset="0"/>
                  <a:ea typeface="宋体" pitchFamily="2" charset="-122"/>
                </a:defRPr>
              </a:lvl4pPr>
              <a:lvl5pPr marL="2057400" indent="-228600" eaLnBrk="0" hangingPunct="0">
                <a:defRPr kumimoji="1" sz="24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9pPr>
            </a:lstStyle>
            <a:p>
              <a:pPr eaLnBrk="1" hangingPunct="1"/>
              <a:r>
                <a:rPr kumimoji="0" lang="en-US" altLang="zh-CN" dirty="0" err="1">
                  <a:solidFill>
                    <a:srgbClr val="FF3300"/>
                  </a:solidFill>
                </a:rPr>
                <a:t>lg</a:t>
              </a:r>
              <a:r>
                <a:rPr kumimoji="0" lang="en-US" altLang="zh-CN" dirty="0">
                  <a:solidFill>
                    <a:srgbClr val="FF3300"/>
                  </a:solidFill>
                </a:rPr>
                <a:t> </a:t>
              </a:r>
              <a:r>
                <a:rPr kumimoji="0" lang="en-US" altLang="zh-CN" i="1" dirty="0">
                  <a:solidFill>
                    <a:srgbClr val="FF3300"/>
                  </a:solidFill>
                </a:rPr>
                <a:t>p</a:t>
              </a:r>
              <a:r>
                <a:rPr kumimoji="0" lang="en-US" altLang="zh-CN" dirty="0">
                  <a:solidFill>
                    <a:srgbClr val="FF3300"/>
                  </a:solidFill>
                </a:rPr>
                <a:t> = A/</a:t>
              </a:r>
              <a:r>
                <a:rPr kumimoji="0" lang="en-US" altLang="zh-CN" i="1" dirty="0">
                  <a:solidFill>
                    <a:srgbClr val="FF3300"/>
                  </a:solidFill>
                </a:rPr>
                <a:t>T</a:t>
              </a:r>
              <a:r>
                <a:rPr kumimoji="0" lang="en-US" altLang="zh-CN" dirty="0">
                  <a:solidFill>
                    <a:srgbClr val="FF3300"/>
                  </a:solidFill>
                </a:rPr>
                <a:t> + B</a:t>
              </a:r>
            </a:p>
          </p:txBody>
        </p:sp>
        <p:sp>
          <p:nvSpPr>
            <p:cNvPr id="63498" name="AutoShape 9"/>
            <p:cNvSpPr>
              <a:spLocks noChangeArrowheads="1"/>
            </p:cNvSpPr>
            <p:nvPr/>
          </p:nvSpPr>
          <p:spPr bwMode="auto">
            <a:xfrm rot="1625160">
              <a:off x="3203" y="3061"/>
              <a:ext cx="296" cy="734"/>
            </a:xfrm>
            <a:prstGeom prst="curvedRightArrow">
              <a:avLst>
                <a:gd name="adj1" fmla="val 61350"/>
                <a:gd name="adj2" fmla="val 122701"/>
                <a:gd name="adj3" fmla="val 33333"/>
              </a:avLst>
            </a:prstGeom>
            <a:solidFill>
              <a:srgbClr val="FF3300"/>
            </a:solidFill>
            <a:ln w="9525">
              <a:solidFill>
                <a:schemeClr val="tx1"/>
              </a:solidFill>
              <a:miter lim="800000"/>
              <a:headEnd/>
              <a:tailEnd/>
            </a:ln>
          </p:spPr>
          <p:txBody>
            <a:bodyPr wrap="none" anchor="ctr"/>
            <a:lstStyle>
              <a:lvl1pPr eaLnBrk="0" hangingPunct="0">
                <a:defRPr kumimoji="1" sz="2400" b="1">
                  <a:solidFill>
                    <a:schemeClr val="tx1"/>
                  </a:solidFill>
                  <a:latin typeface="Times New Roman" pitchFamily="18" charset="0"/>
                  <a:ea typeface="宋体" pitchFamily="2" charset="-122"/>
                </a:defRPr>
              </a:lvl1pPr>
              <a:lvl2pPr marL="742950" indent="-285750" eaLnBrk="0" hangingPunct="0">
                <a:defRPr kumimoji="1" sz="2400" b="1">
                  <a:solidFill>
                    <a:schemeClr val="tx1"/>
                  </a:solidFill>
                  <a:latin typeface="Times New Roman" pitchFamily="18" charset="0"/>
                  <a:ea typeface="宋体" pitchFamily="2" charset="-122"/>
                </a:defRPr>
              </a:lvl2pPr>
              <a:lvl3pPr marL="1143000" indent="-228600" eaLnBrk="0" hangingPunct="0">
                <a:defRPr kumimoji="1" sz="2400" b="1">
                  <a:solidFill>
                    <a:schemeClr val="tx1"/>
                  </a:solidFill>
                  <a:latin typeface="Times New Roman" pitchFamily="18" charset="0"/>
                  <a:ea typeface="宋体" pitchFamily="2" charset="-122"/>
                </a:defRPr>
              </a:lvl3pPr>
              <a:lvl4pPr marL="1600200" indent="-228600" eaLnBrk="0" hangingPunct="0">
                <a:defRPr kumimoji="1" sz="2400" b="1">
                  <a:solidFill>
                    <a:schemeClr val="tx1"/>
                  </a:solidFill>
                  <a:latin typeface="Times New Roman" pitchFamily="18" charset="0"/>
                  <a:ea typeface="宋体" pitchFamily="2" charset="-122"/>
                </a:defRPr>
              </a:lvl4pPr>
              <a:lvl5pPr marL="2057400" indent="-228600" eaLnBrk="0" hangingPunct="0">
                <a:defRPr kumimoji="1" sz="24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9pPr>
            </a:lstStyle>
            <a:p>
              <a:pPr eaLnBrk="1" hangingPunct="1"/>
              <a:endParaRPr lang="zh-CN" altLang="en-US"/>
            </a:p>
          </p:txBody>
        </p:sp>
      </p:grpSp>
      <p:sp>
        <p:nvSpPr>
          <p:cNvPr id="11" name="Rectangle 6"/>
          <p:cNvSpPr>
            <a:spLocks noChangeArrowheads="1"/>
          </p:cNvSpPr>
          <p:nvPr/>
        </p:nvSpPr>
        <p:spPr bwMode="auto">
          <a:xfrm>
            <a:off x="1853233" y="116632"/>
            <a:ext cx="6319167" cy="762000"/>
          </a:xfrm>
          <a:prstGeom prst="rect">
            <a:avLst/>
          </a:prstGeom>
          <a:noFill/>
          <a:ln w="9525">
            <a:noFill/>
            <a:miter lim="800000"/>
            <a:headEnd/>
            <a:tailEnd/>
          </a:ln>
        </p:spPr>
        <p:txBody>
          <a:bodyPr anchor="ctr"/>
          <a:lstStyle/>
          <a:p>
            <a:pPr algn="ctr">
              <a:defRPr/>
            </a:pPr>
            <a:r>
              <a:rPr lang="zh-CN" altLang="en-US" sz="3200" dirty="0">
                <a:solidFill>
                  <a:schemeClr val="accent2">
                    <a:lumMod val="50000"/>
                  </a:schemeClr>
                </a:solidFill>
                <a:latin typeface="Arial" panose="020B0604020202020204" pitchFamily="34" charset="0"/>
                <a:ea typeface="+mj-ea"/>
                <a:cs typeface="Arial" panose="020B0604020202020204" pitchFamily="34" charset="0"/>
              </a:rPr>
              <a:t>液体的蒸气压与温度的关系</a:t>
            </a:r>
          </a:p>
        </p:txBody>
      </p:sp>
      <p:sp>
        <p:nvSpPr>
          <p:cNvPr id="12" name="矩形 11"/>
          <p:cNvSpPr/>
          <p:nvPr/>
        </p:nvSpPr>
        <p:spPr bwMode="auto">
          <a:xfrm>
            <a:off x="1588"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1" i="0" u="none" strike="noStrike" cap="none" normalizeH="0" baseline="0">
              <a:ln>
                <a:noFill/>
              </a:ln>
              <a:solidFill>
                <a:schemeClr val="tx1"/>
              </a:solidFill>
              <a:effectLst/>
              <a:latin typeface="Times New Roman" pitchFamily="18" charset="0"/>
              <a:ea typeface="宋体" pitchFamily="2" charset="-122"/>
            </a:endParaRPr>
          </a:p>
        </p:txBody>
      </p:sp>
      <p:sp>
        <p:nvSpPr>
          <p:cNvPr id="13" name="页脚占位符 1"/>
          <p:cNvSpPr>
            <a:spLocks noGrp="1"/>
          </p:cNvSpPr>
          <p:nvPr>
            <p:ph type="ftr" sz="quarter" idx="10"/>
          </p:nvPr>
        </p:nvSpPr>
        <p:spPr>
          <a:xfrm>
            <a:off x="0" y="6553200"/>
            <a:ext cx="457200" cy="228600"/>
          </a:xfrm>
        </p:spPr>
        <p:txBody>
          <a:bodyPr/>
          <a:lstStyle/>
          <a:p>
            <a:pPr>
              <a:defRPr/>
            </a:pPr>
            <a:fld id="{F1DC486F-0984-4F50-8590-69C2C6FFAA9B}" type="slidenum">
              <a:rPr lang="zh-CN" altLang="en-US" sz="1400" smtClean="0"/>
              <a:pPr>
                <a:defRPr/>
              </a:pPr>
              <a:t>52</a:t>
            </a:fld>
            <a:endParaRPr lang="en-US" altLang="zh-CN" sz="1400" dirty="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515" name="Picture 3" descr="FG13_09"/>
          <p:cNvPicPr>
            <a:picLocks noGrp="1" noChangeAspect="1" noChangeArrowheads="1"/>
          </p:cNvPicPr>
          <p:nvPr>
            <p:ph sz="half" idx="1"/>
          </p:nvPr>
        </p:nvPicPr>
        <p:blipFill>
          <a:blip r:embed="rId2">
            <a:lum bright="-6000"/>
            <a:extLst>
              <a:ext uri="{28A0092B-C50C-407E-A947-70E740481C1C}">
                <a14:useLocalDpi xmlns:a14="http://schemas.microsoft.com/office/drawing/2010/main" val="0"/>
              </a:ext>
            </a:extLst>
          </a:blip>
          <a:srcRect/>
          <a:stretch>
            <a:fillRect/>
          </a:stretch>
        </p:blipFill>
        <p:spPr>
          <a:xfrm>
            <a:off x="145926" y="1588417"/>
            <a:ext cx="4210050" cy="4360863"/>
          </a:xfrm>
        </p:spPr>
      </p:pic>
      <p:grpSp>
        <p:nvGrpSpPr>
          <p:cNvPr id="64516" name="Group 12"/>
          <p:cNvGrpSpPr>
            <a:grpSpLocks/>
          </p:cNvGrpSpPr>
          <p:nvPr/>
        </p:nvGrpSpPr>
        <p:grpSpPr bwMode="auto">
          <a:xfrm>
            <a:off x="4499992" y="1876449"/>
            <a:ext cx="4478338" cy="2608263"/>
            <a:chOff x="3062" y="1351"/>
            <a:chExt cx="3056" cy="1643"/>
          </a:xfrm>
        </p:grpSpPr>
        <p:pic>
          <p:nvPicPr>
            <p:cNvPr id="64522" name="Picture 5" descr="FG13_13"/>
            <p:cNvPicPr>
              <a:picLocks noChangeAspect="1" noChangeArrowheads="1"/>
            </p:cNvPicPr>
            <p:nvPr/>
          </p:nvPicPr>
          <p:blipFill>
            <a:blip r:embed="rId3">
              <a:lum bright="-6000"/>
              <a:extLst>
                <a:ext uri="{28A0092B-C50C-407E-A947-70E740481C1C}">
                  <a14:useLocalDpi xmlns:a14="http://schemas.microsoft.com/office/drawing/2010/main" val="0"/>
                </a:ext>
              </a:extLst>
            </a:blip>
            <a:srcRect/>
            <a:stretch>
              <a:fillRect/>
            </a:stretch>
          </p:blipFill>
          <p:spPr bwMode="auto">
            <a:xfrm>
              <a:off x="3062" y="1351"/>
              <a:ext cx="3056" cy="16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523" name="Text Box 6"/>
            <p:cNvSpPr txBox="1">
              <a:spLocks noChangeArrowheads="1"/>
            </p:cNvSpPr>
            <p:nvPr/>
          </p:nvSpPr>
          <p:spPr bwMode="auto">
            <a:xfrm>
              <a:off x="3643" y="1450"/>
              <a:ext cx="1925"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2400" b="1">
                  <a:solidFill>
                    <a:schemeClr val="tx1"/>
                  </a:solidFill>
                  <a:latin typeface="Times New Roman" pitchFamily="18" charset="0"/>
                  <a:ea typeface="宋体" pitchFamily="2" charset="-122"/>
                </a:defRPr>
              </a:lvl1pPr>
              <a:lvl2pPr marL="742950" indent="-285750" eaLnBrk="0" hangingPunct="0">
                <a:defRPr kumimoji="1" sz="2400" b="1">
                  <a:solidFill>
                    <a:schemeClr val="tx1"/>
                  </a:solidFill>
                  <a:latin typeface="Times New Roman" pitchFamily="18" charset="0"/>
                  <a:ea typeface="宋体" pitchFamily="2" charset="-122"/>
                </a:defRPr>
              </a:lvl2pPr>
              <a:lvl3pPr marL="1143000" indent="-228600" eaLnBrk="0" hangingPunct="0">
                <a:defRPr kumimoji="1" sz="2400" b="1">
                  <a:solidFill>
                    <a:schemeClr val="tx1"/>
                  </a:solidFill>
                  <a:latin typeface="Times New Roman" pitchFamily="18" charset="0"/>
                  <a:ea typeface="宋体" pitchFamily="2" charset="-122"/>
                </a:defRPr>
              </a:lvl3pPr>
              <a:lvl4pPr marL="1600200" indent="-228600" eaLnBrk="0" hangingPunct="0">
                <a:defRPr kumimoji="1" sz="2400" b="1">
                  <a:solidFill>
                    <a:schemeClr val="tx1"/>
                  </a:solidFill>
                  <a:latin typeface="Times New Roman" pitchFamily="18" charset="0"/>
                  <a:ea typeface="宋体" pitchFamily="2" charset="-122"/>
                </a:defRPr>
              </a:lvl4pPr>
              <a:lvl5pPr marL="2057400" indent="-228600" eaLnBrk="0" hangingPunct="0">
                <a:defRPr kumimoji="1" sz="24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9pPr>
            </a:lstStyle>
            <a:p>
              <a:pPr>
                <a:spcBef>
                  <a:spcPct val="50000"/>
                </a:spcBef>
              </a:pPr>
              <a:r>
                <a:rPr kumimoji="0" lang="en-US" altLang="zh-CN" sz="1200">
                  <a:solidFill>
                    <a:schemeClr val="bg2"/>
                  </a:solidFill>
                </a:rPr>
                <a:t>(e)          (d)      (c)      (b)                  (a)</a:t>
              </a:r>
              <a:endParaRPr kumimoji="0" lang="en-CA" altLang="zh-CN" sz="1200">
                <a:solidFill>
                  <a:schemeClr val="bg2"/>
                </a:solidFill>
                <a:cs typeface="Times New Roman" pitchFamily="18" charset="0"/>
              </a:endParaRPr>
            </a:p>
          </p:txBody>
        </p:sp>
      </p:grpSp>
      <p:grpSp>
        <p:nvGrpSpPr>
          <p:cNvPr id="64517" name="Group 16"/>
          <p:cNvGrpSpPr>
            <a:grpSpLocks/>
          </p:cNvGrpSpPr>
          <p:nvPr/>
        </p:nvGrpSpPr>
        <p:grpSpPr bwMode="auto">
          <a:xfrm>
            <a:off x="5836741" y="5044801"/>
            <a:ext cx="2479675" cy="815975"/>
            <a:chOff x="3983" y="3249"/>
            <a:chExt cx="1249" cy="514"/>
          </a:xfrm>
        </p:grpSpPr>
        <p:sp>
          <p:nvSpPr>
            <p:cNvPr id="48134" name="Text Box 8"/>
            <p:cNvSpPr txBox="1">
              <a:spLocks noChangeArrowheads="1"/>
            </p:cNvSpPr>
            <p:nvPr/>
          </p:nvSpPr>
          <p:spPr bwMode="auto">
            <a:xfrm>
              <a:off x="3983" y="3356"/>
              <a:ext cx="1249" cy="291"/>
            </a:xfrm>
            <a:prstGeom prst="rect">
              <a:avLst/>
            </a:prstGeom>
            <a:noFill/>
            <a:ln w="9525" algn="ctr">
              <a:noFill/>
              <a:miter lim="800000"/>
              <a:headEnd/>
              <a:tailEnd/>
            </a:ln>
          </p:spPr>
          <p:txBody>
            <a:bodyPr>
              <a:spAutoFit/>
            </a:bodyPr>
            <a:lstStyle/>
            <a:p>
              <a:pPr eaLnBrk="0" hangingPunct="0">
                <a:spcBef>
                  <a:spcPct val="50000"/>
                </a:spcBef>
                <a:defRPr/>
              </a:pPr>
              <a:r>
                <a:rPr kumimoji="0" lang="en-US" altLang="zh-CN" dirty="0" err="1">
                  <a:solidFill>
                    <a:schemeClr val="accent2">
                      <a:lumMod val="50000"/>
                    </a:schemeClr>
                  </a:solidFill>
                </a:rPr>
                <a:t>ln</a:t>
              </a:r>
              <a:r>
                <a:rPr kumimoji="0" lang="en-US" altLang="zh-CN" dirty="0">
                  <a:solidFill>
                    <a:schemeClr val="accent2">
                      <a:lumMod val="50000"/>
                    </a:schemeClr>
                  </a:solidFill>
                </a:rPr>
                <a:t> </a:t>
              </a:r>
              <a:r>
                <a:rPr kumimoji="0" lang="en-US" altLang="zh-CN" i="1" dirty="0">
                  <a:solidFill>
                    <a:schemeClr val="accent2">
                      <a:lumMod val="50000"/>
                    </a:schemeClr>
                  </a:solidFill>
                </a:rPr>
                <a:t>p</a:t>
              </a:r>
              <a:r>
                <a:rPr kumimoji="0" lang="en-US" altLang="zh-CN" dirty="0">
                  <a:solidFill>
                    <a:schemeClr val="accent2">
                      <a:lumMod val="50000"/>
                    </a:schemeClr>
                  </a:solidFill>
                </a:rPr>
                <a:t> =       + B</a:t>
              </a:r>
              <a:endParaRPr kumimoji="0" lang="en-CA" altLang="zh-CN" dirty="0">
                <a:solidFill>
                  <a:schemeClr val="accent2">
                    <a:lumMod val="50000"/>
                  </a:schemeClr>
                </a:solidFill>
                <a:cs typeface="Times New Roman" pitchFamily="18" charset="0"/>
              </a:endParaRPr>
            </a:p>
          </p:txBody>
        </p:sp>
        <p:sp>
          <p:nvSpPr>
            <p:cNvPr id="48135" name="Text Box 9"/>
            <p:cNvSpPr txBox="1">
              <a:spLocks noChangeArrowheads="1"/>
            </p:cNvSpPr>
            <p:nvPr/>
          </p:nvSpPr>
          <p:spPr bwMode="auto">
            <a:xfrm>
              <a:off x="4484" y="3249"/>
              <a:ext cx="240" cy="288"/>
            </a:xfrm>
            <a:prstGeom prst="rect">
              <a:avLst/>
            </a:prstGeom>
            <a:noFill/>
            <a:ln w="9525" algn="ctr">
              <a:noFill/>
              <a:miter lim="800000"/>
              <a:headEnd/>
              <a:tailEnd/>
            </a:ln>
          </p:spPr>
          <p:txBody>
            <a:bodyPr>
              <a:spAutoFit/>
            </a:bodyPr>
            <a:lstStyle/>
            <a:p>
              <a:pPr eaLnBrk="0" hangingPunct="0">
                <a:spcBef>
                  <a:spcPct val="50000"/>
                </a:spcBef>
                <a:defRPr/>
              </a:pPr>
              <a:r>
                <a:rPr kumimoji="0" lang="en-US" altLang="zh-CN" dirty="0">
                  <a:solidFill>
                    <a:schemeClr val="accent2">
                      <a:lumMod val="50000"/>
                    </a:schemeClr>
                  </a:solidFill>
                </a:rPr>
                <a:t>A</a:t>
              </a:r>
              <a:endParaRPr kumimoji="0" lang="en-CA" altLang="zh-CN" dirty="0">
                <a:solidFill>
                  <a:schemeClr val="accent2">
                    <a:lumMod val="50000"/>
                  </a:schemeClr>
                </a:solidFill>
                <a:cs typeface="Times New Roman" pitchFamily="18" charset="0"/>
              </a:endParaRPr>
            </a:p>
          </p:txBody>
        </p:sp>
        <p:sp>
          <p:nvSpPr>
            <p:cNvPr id="48136" name="Text Box 10"/>
            <p:cNvSpPr txBox="1">
              <a:spLocks noChangeArrowheads="1"/>
            </p:cNvSpPr>
            <p:nvPr/>
          </p:nvSpPr>
          <p:spPr bwMode="auto">
            <a:xfrm>
              <a:off x="4470" y="3475"/>
              <a:ext cx="232" cy="288"/>
            </a:xfrm>
            <a:prstGeom prst="rect">
              <a:avLst/>
            </a:prstGeom>
            <a:noFill/>
            <a:ln w="9525" algn="ctr">
              <a:noFill/>
              <a:miter lim="800000"/>
              <a:headEnd/>
              <a:tailEnd/>
            </a:ln>
          </p:spPr>
          <p:txBody>
            <a:bodyPr>
              <a:spAutoFit/>
            </a:bodyPr>
            <a:lstStyle/>
            <a:p>
              <a:pPr eaLnBrk="0" hangingPunct="0">
                <a:spcBef>
                  <a:spcPct val="50000"/>
                </a:spcBef>
                <a:defRPr/>
              </a:pPr>
              <a:r>
                <a:rPr kumimoji="0" lang="en-US" altLang="zh-CN" i="1" dirty="0">
                  <a:solidFill>
                    <a:schemeClr val="accent2">
                      <a:lumMod val="50000"/>
                    </a:schemeClr>
                  </a:solidFill>
                </a:rPr>
                <a:t>T</a:t>
              </a:r>
              <a:endParaRPr kumimoji="0" lang="en-CA" altLang="zh-CN" i="1" dirty="0">
                <a:solidFill>
                  <a:schemeClr val="accent2">
                    <a:lumMod val="50000"/>
                  </a:schemeClr>
                </a:solidFill>
                <a:cs typeface="Times New Roman" pitchFamily="18" charset="0"/>
              </a:endParaRPr>
            </a:p>
          </p:txBody>
        </p:sp>
        <p:sp>
          <p:nvSpPr>
            <p:cNvPr id="48137" name="Line 11"/>
            <p:cNvSpPr>
              <a:spLocks noChangeShapeType="1"/>
            </p:cNvSpPr>
            <p:nvPr/>
          </p:nvSpPr>
          <p:spPr bwMode="auto">
            <a:xfrm>
              <a:off x="4470" y="3521"/>
              <a:ext cx="181" cy="0"/>
            </a:xfrm>
            <a:prstGeom prst="line">
              <a:avLst/>
            </a:prstGeom>
            <a:noFill/>
            <a:ln w="12700">
              <a:solidFill>
                <a:schemeClr val="accent2">
                  <a:lumMod val="50000"/>
                </a:schemeClr>
              </a:solidFill>
              <a:round/>
              <a:headEnd/>
              <a:tailEnd/>
            </a:ln>
          </p:spPr>
          <p:txBody>
            <a:bodyPr>
              <a:spAutoFit/>
            </a:bodyPr>
            <a:lstStyle/>
            <a:p>
              <a:pPr>
                <a:defRPr/>
              </a:pPr>
              <a:endParaRPr lang="zh-CN" altLang="en-US"/>
            </a:p>
          </p:txBody>
        </p:sp>
      </p:grpSp>
      <p:sp>
        <p:nvSpPr>
          <p:cNvPr id="12" name="Rectangle 6"/>
          <p:cNvSpPr>
            <a:spLocks noChangeArrowheads="1"/>
          </p:cNvSpPr>
          <p:nvPr/>
        </p:nvSpPr>
        <p:spPr bwMode="auto">
          <a:xfrm>
            <a:off x="1475656" y="116632"/>
            <a:ext cx="6319167" cy="762000"/>
          </a:xfrm>
          <a:prstGeom prst="rect">
            <a:avLst/>
          </a:prstGeom>
          <a:noFill/>
          <a:ln w="9525">
            <a:noFill/>
            <a:miter lim="800000"/>
            <a:headEnd/>
            <a:tailEnd/>
          </a:ln>
        </p:spPr>
        <p:txBody>
          <a:bodyPr anchor="ctr"/>
          <a:lstStyle/>
          <a:p>
            <a:pPr algn="ctr">
              <a:defRPr/>
            </a:pPr>
            <a:r>
              <a:rPr lang="zh-CN" altLang="en-US" sz="3200" dirty="0">
                <a:solidFill>
                  <a:schemeClr val="accent2">
                    <a:lumMod val="50000"/>
                  </a:schemeClr>
                </a:solidFill>
                <a:latin typeface="Arial" panose="020B0604020202020204" pitchFamily="34" charset="0"/>
                <a:ea typeface="+mj-ea"/>
                <a:cs typeface="Arial" panose="020B0604020202020204" pitchFamily="34" charset="0"/>
              </a:rPr>
              <a:t>不同液体的蒸气压与温度的关系</a:t>
            </a:r>
          </a:p>
        </p:txBody>
      </p:sp>
      <p:sp>
        <p:nvSpPr>
          <p:cNvPr id="13" name="矩形 12"/>
          <p:cNvSpPr/>
          <p:nvPr/>
        </p:nvSpPr>
        <p:spPr bwMode="auto">
          <a:xfrm>
            <a:off x="1588"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1" i="0" u="none" strike="noStrike" cap="none" normalizeH="0" baseline="0">
              <a:ln>
                <a:noFill/>
              </a:ln>
              <a:solidFill>
                <a:schemeClr val="tx1"/>
              </a:solidFill>
              <a:effectLst/>
              <a:latin typeface="Times New Roman" pitchFamily="18" charset="0"/>
              <a:ea typeface="宋体" pitchFamily="2" charset="-122"/>
            </a:endParaRPr>
          </a:p>
        </p:txBody>
      </p:sp>
      <p:sp>
        <p:nvSpPr>
          <p:cNvPr id="15" name="页脚占位符 1"/>
          <p:cNvSpPr>
            <a:spLocks noGrp="1"/>
          </p:cNvSpPr>
          <p:nvPr>
            <p:ph type="ftr" sz="quarter" idx="10"/>
          </p:nvPr>
        </p:nvSpPr>
        <p:spPr>
          <a:xfrm>
            <a:off x="0" y="6553200"/>
            <a:ext cx="457200" cy="228600"/>
          </a:xfrm>
        </p:spPr>
        <p:txBody>
          <a:bodyPr/>
          <a:lstStyle/>
          <a:p>
            <a:pPr>
              <a:defRPr/>
            </a:pPr>
            <a:fld id="{F1DC486F-0984-4F50-8590-69C2C6FFAA9B}" type="slidenum">
              <a:rPr lang="zh-CN" altLang="en-US" sz="1400" smtClean="0"/>
              <a:pPr>
                <a:defRPr/>
              </a:pPr>
              <a:t>53</a:t>
            </a:fld>
            <a:endParaRPr lang="en-US" altLang="zh-CN" sz="1400" dirty="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Text Box 2"/>
          <p:cNvSpPr txBox="1">
            <a:spLocks noChangeArrowheads="1"/>
          </p:cNvSpPr>
          <p:nvPr/>
        </p:nvSpPr>
        <p:spPr bwMode="auto">
          <a:xfrm>
            <a:off x="1835150" y="1724273"/>
            <a:ext cx="5283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2400" b="1">
                <a:solidFill>
                  <a:schemeClr val="tx1"/>
                </a:solidFill>
                <a:latin typeface="Times New Roman" pitchFamily="18" charset="0"/>
                <a:ea typeface="宋体" pitchFamily="2" charset="-122"/>
              </a:defRPr>
            </a:lvl1pPr>
            <a:lvl2pPr marL="742950" indent="-285750" eaLnBrk="0" hangingPunct="0">
              <a:defRPr kumimoji="1" sz="2400" b="1">
                <a:solidFill>
                  <a:schemeClr val="tx1"/>
                </a:solidFill>
                <a:latin typeface="Times New Roman" pitchFamily="18" charset="0"/>
                <a:ea typeface="宋体" pitchFamily="2" charset="-122"/>
              </a:defRPr>
            </a:lvl2pPr>
            <a:lvl3pPr marL="1143000" indent="-228600" eaLnBrk="0" hangingPunct="0">
              <a:defRPr kumimoji="1" sz="2400" b="1">
                <a:solidFill>
                  <a:schemeClr val="tx1"/>
                </a:solidFill>
                <a:latin typeface="Times New Roman" pitchFamily="18" charset="0"/>
                <a:ea typeface="宋体" pitchFamily="2" charset="-122"/>
              </a:defRPr>
            </a:lvl3pPr>
            <a:lvl4pPr marL="1600200" indent="-228600" eaLnBrk="0" hangingPunct="0">
              <a:defRPr kumimoji="1" sz="2400" b="1">
                <a:solidFill>
                  <a:schemeClr val="tx1"/>
                </a:solidFill>
                <a:latin typeface="Times New Roman" pitchFamily="18" charset="0"/>
                <a:ea typeface="宋体" pitchFamily="2" charset="-122"/>
              </a:defRPr>
            </a:lvl4pPr>
            <a:lvl5pPr marL="2057400" indent="-228600" eaLnBrk="0" hangingPunct="0">
              <a:defRPr kumimoji="1" sz="24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9pPr>
          </a:lstStyle>
          <a:p>
            <a:pPr>
              <a:spcBef>
                <a:spcPct val="50000"/>
              </a:spcBef>
            </a:pPr>
            <a:r>
              <a:rPr kumimoji="0" lang="el-GR" altLang="zh-CN" dirty="0">
                <a:cs typeface="Times New Roman" pitchFamily="18" charset="0"/>
                <a:sym typeface="Symbol" pitchFamily="18" charset="2"/>
              </a:rPr>
              <a:t></a:t>
            </a:r>
            <a:r>
              <a:rPr kumimoji="0" lang="en-US" altLang="zh-CN" i="1" dirty="0" err="1">
                <a:cs typeface="Times New Roman" pitchFamily="18" charset="0"/>
              </a:rPr>
              <a:t>H</a:t>
            </a:r>
            <a:r>
              <a:rPr kumimoji="0" lang="en-US" altLang="zh-CN" baseline="-25000" dirty="0" err="1">
                <a:cs typeface="Times New Roman" pitchFamily="18" charset="0"/>
              </a:rPr>
              <a:t>vap</a:t>
            </a:r>
            <a:r>
              <a:rPr kumimoji="0" lang="en-US" altLang="zh-CN" dirty="0">
                <a:cs typeface="Times New Roman" pitchFamily="18" charset="0"/>
              </a:rPr>
              <a:t> = </a:t>
            </a:r>
            <a:r>
              <a:rPr kumimoji="0" lang="en-US" altLang="zh-CN" i="1" dirty="0" err="1">
                <a:cs typeface="Times New Roman" pitchFamily="18" charset="0"/>
              </a:rPr>
              <a:t>H</a:t>
            </a:r>
            <a:r>
              <a:rPr kumimoji="0" lang="en-US" altLang="zh-CN" baseline="-25000" dirty="0" err="1">
                <a:cs typeface="Times New Roman" pitchFamily="18" charset="0"/>
              </a:rPr>
              <a:t>vapor</a:t>
            </a:r>
            <a:r>
              <a:rPr kumimoji="0" lang="en-US" altLang="zh-CN" dirty="0">
                <a:cs typeface="Times New Roman" pitchFamily="18" charset="0"/>
              </a:rPr>
              <a:t> – </a:t>
            </a:r>
            <a:r>
              <a:rPr kumimoji="0" lang="en-US" altLang="zh-CN" i="1" dirty="0" err="1">
                <a:cs typeface="Times New Roman" pitchFamily="18" charset="0"/>
              </a:rPr>
              <a:t>H</a:t>
            </a:r>
            <a:r>
              <a:rPr kumimoji="0" lang="en-US" altLang="zh-CN" baseline="-25000" dirty="0" err="1">
                <a:cs typeface="Times New Roman" pitchFamily="18" charset="0"/>
              </a:rPr>
              <a:t>liquid</a:t>
            </a:r>
            <a:r>
              <a:rPr kumimoji="0" lang="en-US" altLang="zh-CN" dirty="0">
                <a:cs typeface="Times New Roman" pitchFamily="18" charset="0"/>
              </a:rPr>
              <a:t> = –</a:t>
            </a:r>
            <a:r>
              <a:rPr kumimoji="0" lang="el-GR" altLang="zh-CN" dirty="0">
                <a:cs typeface="Times New Roman" pitchFamily="18" charset="0"/>
                <a:sym typeface="Symbol" pitchFamily="18" charset="2"/>
              </a:rPr>
              <a:t></a:t>
            </a:r>
            <a:r>
              <a:rPr kumimoji="0" lang="en-US" altLang="zh-CN" i="1" dirty="0" err="1"/>
              <a:t>H</a:t>
            </a:r>
            <a:r>
              <a:rPr kumimoji="0" lang="en-US" altLang="zh-CN" baseline="-25000" dirty="0" err="1"/>
              <a:t>condensation</a:t>
            </a:r>
            <a:endParaRPr kumimoji="0" lang="el-GR" altLang="zh-CN" baseline="-25000" dirty="0"/>
          </a:p>
        </p:txBody>
      </p:sp>
      <p:sp>
        <p:nvSpPr>
          <p:cNvPr id="606212" name="Text Box 4"/>
          <p:cNvSpPr txBox="1">
            <a:spLocks noChangeArrowheads="1"/>
          </p:cNvSpPr>
          <p:nvPr/>
        </p:nvSpPr>
        <p:spPr bwMode="auto">
          <a:xfrm>
            <a:off x="250825" y="1167135"/>
            <a:ext cx="8893175" cy="461665"/>
          </a:xfrm>
          <a:prstGeom prst="rect">
            <a:avLst/>
          </a:prstGeom>
          <a:noFill/>
          <a:ln w="9525" algn="ctr">
            <a:noFill/>
            <a:miter lim="800000"/>
            <a:headEnd/>
            <a:tailEnd/>
          </a:ln>
          <a:effectLst/>
        </p:spPr>
        <p:txBody>
          <a:bodyPr>
            <a:spAutoFit/>
          </a:bodyPr>
          <a:lstStyle/>
          <a:p>
            <a:pPr eaLnBrk="0" hangingPunct="0">
              <a:spcBef>
                <a:spcPct val="50000"/>
              </a:spcBef>
              <a:defRPr/>
            </a:pPr>
            <a:r>
              <a:rPr kumimoji="0" lang="el-GR" dirty="0">
                <a:solidFill>
                  <a:schemeClr val="accent2">
                    <a:lumMod val="50000"/>
                  </a:schemeClr>
                </a:solidFill>
                <a:latin typeface="Arial" panose="020B0604020202020204" pitchFamily="34" charset="0"/>
                <a:cs typeface="Arial" panose="020B0604020202020204" pitchFamily="34" charset="0"/>
                <a:sym typeface="Symbol" pitchFamily="18" charset="2"/>
              </a:rPr>
              <a:t></a:t>
            </a:r>
            <a:r>
              <a:rPr kumimoji="0" lang="en-US" altLang="zh-CN" i="1" dirty="0" err="1">
                <a:solidFill>
                  <a:schemeClr val="accent2">
                    <a:lumMod val="50000"/>
                  </a:schemeClr>
                </a:solidFill>
                <a:latin typeface="Arial" panose="020B0604020202020204" pitchFamily="34" charset="0"/>
                <a:cs typeface="Arial" panose="020B0604020202020204" pitchFamily="34" charset="0"/>
              </a:rPr>
              <a:t>H</a:t>
            </a:r>
            <a:r>
              <a:rPr kumimoji="0" lang="en-US" altLang="zh-CN" baseline="-25000" dirty="0" err="1">
                <a:solidFill>
                  <a:schemeClr val="accent2">
                    <a:lumMod val="50000"/>
                  </a:schemeClr>
                </a:solidFill>
                <a:latin typeface="Arial" panose="020B0604020202020204" pitchFamily="34" charset="0"/>
                <a:cs typeface="Arial" panose="020B0604020202020204" pitchFamily="34" charset="0"/>
              </a:rPr>
              <a:t>vap</a:t>
            </a:r>
            <a:r>
              <a:rPr kumimoji="0" lang="en-US" altLang="zh-CN" dirty="0">
                <a:solidFill>
                  <a:schemeClr val="accent2">
                    <a:lumMod val="50000"/>
                  </a:schemeClr>
                </a:solidFill>
                <a:latin typeface="Arial" panose="020B0604020202020204" pitchFamily="34" charset="0"/>
                <a:cs typeface="Arial" panose="020B0604020202020204" pitchFamily="34" charset="0"/>
              </a:rPr>
              <a:t>—— Enthalpy of Vaporization</a:t>
            </a:r>
            <a:endParaRPr kumimoji="0" lang="el-GR" altLang="zh-CN" dirty="0">
              <a:solidFill>
                <a:schemeClr val="accent2">
                  <a:lumMod val="50000"/>
                </a:schemeClr>
              </a:solidFill>
              <a:latin typeface="Arial" panose="020B0604020202020204" pitchFamily="34" charset="0"/>
              <a:cs typeface="Arial" panose="020B0604020202020204" pitchFamily="34" charset="0"/>
            </a:endParaRPr>
          </a:p>
        </p:txBody>
      </p:sp>
      <p:grpSp>
        <p:nvGrpSpPr>
          <p:cNvPr id="65541" name="Group 13"/>
          <p:cNvGrpSpPr>
            <a:grpSpLocks/>
          </p:cNvGrpSpPr>
          <p:nvPr/>
        </p:nvGrpSpPr>
        <p:grpSpPr bwMode="auto">
          <a:xfrm>
            <a:off x="773113" y="2492896"/>
            <a:ext cx="7772400" cy="3381375"/>
            <a:chOff x="528" y="1920"/>
            <a:chExt cx="5304" cy="2130"/>
          </a:xfrm>
        </p:grpSpPr>
        <p:grpSp>
          <p:nvGrpSpPr>
            <p:cNvPr id="65542" name="Group 11"/>
            <p:cNvGrpSpPr>
              <a:grpSpLocks/>
            </p:cNvGrpSpPr>
            <p:nvPr/>
          </p:nvGrpSpPr>
          <p:grpSpPr bwMode="auto">
            <a:xfrm>
              <a:off x="528" y="1920"/>
              <a:ext cx="5304" cy="2130"/>
              <a:chOff x="467" y="2040"/>
              <a:chExt cx="5304" cy="2130"/>
            </a:xfrm>
          </p:grpSpPr>
          <p:pic>
            <p:nvPicPr>
              <p:cNvPr id="65544" name="Picture 3" descr="TB13_0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 y="2040"/>
                <a:ext cx="5304" cy="2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6218" name="Text Box 10"/>
              <p:cNvSpPr txBox="1">
                <a:spLocks noChangeArrowheads="1"/>
              </p:cNvSpPr>
              <p:nvPr/>
            </p:nvSpPr>
            <p:spPr bwMode="auto">
              <a:xfrm>
                <a:off x="498" y="2076"/>
                <a:ext cx="5227" cy="337"/>
              </a:xfrm>
              <a:prstGeom prst="rect">
                <a:avLst/>
              </a:prstGeom>
              <a:gradFill rotWithShape="0">
                <a:gsLst>
                  <a:gs pos="0">
                    <a:srgbClr val="003366">
                      <a:gamma/>
                      <a:shade val="0"/>
                      <a:invGamma/>
                    </a:srgbClr>
                  </a:gs>
                  <a:gs pos="50000">
                    <a:srgbClr val="003366"/>
                  </a:gs>
                  <a:gs pos="100000">
                    <a:srgbClr val="003366">
                      <a:gamma/>
                      <a:shade val="0"/>
                      <a:invGamma/>
                    </a:srgbClr>
                  </a:gs>
                </a:gsLst>
                <a:lin ang="5400000" scaled="1"/>
              </a:gradFill>
              <a:ln w="9525">
                <a:noFill/>
                <a:miter lim="800000"/>
                <a:headEnd/>
                <a:tailEnd/>
              </a:ln>
              <a:effectLst/>
            </p:spPr>
            <p:txBody>
              <a:bodyPr lIns="91425" tIns="45712" rIns="91425" bIns="45712">
                <a:spAutoFit/>
              </a:bodyPr>
              <a:lstStyle/>
              <a:p>
                <a:pPr algn="ctr">
                  <a:lnSpc>
                    <a:spcPct val="120000"/>
                  </a:lnSpc>
                  <a:spcBef>
                    <a:spcPct val="50000"/>
                  </a:spcBef>
                  <a:defRPr/>
                </a:pPr>
                <a:r>
                  <a:rPr lang="zh-CN" altLang="en-US" dirty="0">
                    <a:solidFill>
                      <a:schemeClr val="accent3"/>
                    </a:solidFill>
                    <a:latin typeface="Arial" panose="020B0604020202020204" pitchFamily="34" charset="0"/>
                    <a:ea typeface="+mj-ea"/>
                    <a:cs typeface="Arial" panose="020B0604020202020204" pitchFamily="34" charset="0"/>
                  </a:rPr>
                  <a:t>一些液体在</a:t>
                </a:r>
                <a:r>
                  <a:rPr lang="en-US" altLang="zh-CN" dirty="0" err="1">
                    <a:solidFill>
                      <a:schemeClr val="accent3"/>
                    </a:solidFill>
                    <a:latin typeface="Arial" panose="020B0604020202020204" pitchFamily="34" charset="0"/>
                    <a:ea typeface="+mj-ea"/>
                    <a:cs typeface="Arial" panose="020B0604020202020204" pitchFamily="34" charset="0"/>
                  </a:rPr>
                  <a:t>298K</a:t>
                </a:r>
                <a:r>
                  <a:rPr lang="zh-CN" altLang="en-US" dirty="0">
                    <a:solidFill>
                      <a:schemeClr val="accent3"/>
                    </a:solidFill>
                    <a:latin typeface="Arial" panose="020B0604020202020204" pitchFamily="34" charset="0"/>
                    <a:ea typeface="+mj-ea"/>
                    <a:cs typeface="Arial" panose="020B0604020202020204" pitchFamily="34" charset="0"/>
                  </a:rPr>
                  <a:t>下的摩尔蒸发热</a:t>
                </a:r>
                <a:r>
                  <a:rPr lang="zh-CN" altLang="en-US" baseline="30000" dirty="0">
                    <a:solidFill>
                      <a:schemeClr val="accent3"/>
                    </a:solidFill>
                    <a:latin typeface="Arial" panose="020B0604020202020204" pitchFamily="34" charset="0"/>
                    <a:ea typeface="+mj-ea"/>
                    <a:cs typeface="Arial" panose="020B0604020202020204" pitchFamily="34" charset="0"/>
                  </a:rPr>
                  <a:t> </a:t>
                </a:r>
                <a:r>
                  <a:rPr lang="en-US" altLang="zh-CN" baseline="30000" dirty="0">
                    <a:solidFill>
                      <a:schemeClr val="accent3"/>
                    </a:solidFill>
                    <a:latin typeface="Arial" panose="020B0604020202020204" pitchFamily="34" charset="0"/>
                    <a:ea typeface="+mj-ea"/>
                    <a:cs typeface="Arial" panose="020B0604020202020204" pitchFamily="34" charset="0"/>
                  </a:rPr>
                  <a:t>a</a:t>
                </a:r>
              </a:p>
            </p:txBody>
          </p:sp>
        </p:grpSp>
        <p:sp>
          <p:nvSpPr>
            <p:cNvPr id="49159" name="Text Box 12"/>
            <p:cNvSpPr txBox="1">
              <a:spLocks noChangeArrowheads="1"/>
            </p:cNvSpPr>
            <p:nvPr/>
          </p:nvSpPr>
          <p:spPr bwMode="auto">
            <a:xfrm>
              <a:off x="4103" y="3748"/>
              <a:ext cx="1344" cy="179"/>
            </a:xfrm>
            <a:prstGeom prst="rect">
              <a:avLst/>
            </a:prstGeom>
            <a:solidFill>
              <a:schemeClr val="bg1"/>
            </a:solidFill>
            <a:ln w="9525">
              <a:noFill/>
              <a:miter lim="800000"/>
              <a:headEnd/>
              <a:tailEnd/>
            </a:ln>
          </p:spPr>
          <p:txBody>
            <a:bodyPr lIns="91425" tIns="45712" rIns="91425" bIns="45712">
              <a:spAutoFit/>
            </a:bodyPr>
            <a:lstStyle/>
            <a:p>
              <a:pPr>
                <a:spcBef>
                  <a:spcPct val="50000"/>
                </a:spcBef>
                <a:defRPr/>
              </a:pPr>
              <a:endParaRPr lang="zh-CN" altLang="zh-CN" sz="1200" dirty="0">
                <a:solidFill>
                  <a:schemeClr val="accent3"/>
                </a:solidFill>
              </a:endParaRPr>
            </a:p>
          </p:txBody>
        </p:sp>
      </p:grpSp>
      <p:sp>
        <p:nvSpPr>
          <p:cNvPr id="14" name="Rectangle 6"/>
          <p:cNvSpPr>
            <a:spLocks noChangeArrowheads="1"/>
          </p:cNvSpPr>
          <p:nvPr/>
        </p:nvSpPr>
        <p:spPr bwMode="auto">
          <a:xfrm>
            <a:off x="1547664" y="116632"/>
            <a:ext cx="6319167" cy="762000"/>
          </a:xfrm>
          <a:prstGeom prst="rect">
            <a:avLst/>
          </a:prstGeom>
          <a:noFill/>
          <a:ln w="9525">
            <a:noFill/>
            <a:miter lim="800000"/>
            <a:headEnd/>
            <a:tailEnd/>
          </a:ln>
        </p:spPr>
        <p:txBody>
          <a:bodyPr anchor="ctr"/>
          <a:lstStyle/>
          <a:p>
            <a:pPr algn="ctr">
              <a:defRPr/>
            </a:pPr>
            <a:r>
              <a:rPr lang="zh-CN" altLang="en-US" sz="3200" dirty="0">
                <a:solidFill>
                  <a:schemeClr val="accent2">
                    <a:lumMod val="50000"/>
                  </a:schemeClr>
                </a:solidFill>
                <a:latin typeface="Arial" panose="020B0604020202020204" pitchFamily="34" charset="0"/>
                <a:ea typeface="+mj-ea"/>
                <a:cs typeface="Arial" panose="020B0604020202020204" pitchFamily="34" charset="0"/>
              </a:rPr>
              <a:t>液体的摩尔蒸发热 </a:t>
            </a:r>
          </a:p>
        </p:txBody>
      </p:sp>
      <p:sp>
        <p:nvSpPr>
          <p:cNvPr id="15" name="矩形 14"/>
          <p:cNvSpPr/>
          <p:nvPr/>
        </p:nvSpPr>
        <p:spPr bwMode="auto">
          <a:xfrm>
            <a:off x="1588"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1" i="0" u="none" strike="noStrike" cap="none" normalizeH="0" baseline="0">
              <a:ln>
                <a:noFill/>
              </a:ln>
              <a:solidFill>
                <a:schemeClr val="tx1"/>
              </a:solidFill>
              <a:effectLst/>
              <a:latin typeface="Times New Roman" pitchFamily="18" charset="0"/>
              <a:ea typeface="宋体" pitchFamily="2" charset="-122"/>
            </a:endParaRPr>
          </a:p>
        </p:txBody>
      </p:sp>
      <p:sp>
        <p:nvSpPr>
          <p:cNvPr id="16" name="页脚占位符 1"/>
          <p:cNvSpPr>
            <a:spLocks noGrp="1"/>
          </p:cNvSpPr>
          <p:nvPr>
            <p:ph type="ftr" sz="quarter" idx="10"/>
          </p:nvPr>
        </p:nvSpPr>
        <p:spPr>
          <a:xfrm>
            <a:off x="0" y="6553200"/>
            <a:ext cx="457200" cy="228600"/>
          </a:xfrm>
        </p:spPr>
        <p:txBody>
          <a:bodyPr/>
          <a:lstStyle/>
          <a:p>
            <a:pPr>
              <a:defRPr/>
            </a:pPr>
            <a:fld id="{F1DC486F-0984-4F50-8590-69C2C6FFAA9B}" type="slidenum">
              <a:rPr lang="zh-CN" altLang="en-US" sz="1400" smtClean="0"/>
              <a:pPr>
                <a:defRPr/>
              </a:pPr>
              <a:t>54</a:t>
            </a:fld>
            <a:endParaRPr lang="en-US" altLang="zh-CN" sz="1400" dirty="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6563" name="Group 58"/>
          <p:cNvGrpSpPr>
            <a:grpSpLocks/>
          </p:cNvGrpSpPr>
          <p:nvPr/>
        </p:nvGrpSpPr>
        <p:grpSpPr bwMode="auto">
          <a:xfrm>
            <a:off x="2549525" y="1725613"/>
            <a:ext cx="3822700" cy="1779587"/>
            <a:chOff x="1740" y="1087"/>
            <a:chExt cx="2377" cy="1121"/>
          </a:xfrm>
        </p:grpSpPr>
        <p:grpSp>
          <p:nvGrpSpPr>
            <p:cNvPr id="66585" name="Group 49"/>
            <p:cNvGrpSpPr>
              <a:grpSpLocks/>
            </p:cNvGrpSpPr>
            <p:nvPr/>
          </p:nvGrpSpPr>
          <p:grpSpPr bwMode="auto">
            <a:xfrm>
              <a:off x="1842" y="1087"/>
              <a:ext cx="2142" cy="638"/>
              <a:chOff x="1842" y="1087"/>
              <a:chExt cx="2142" cy="638"/>
            </a:xfrm>
          </p:grpSpPr>
          <p:sp>
            <p:nvSpPr>
              <p:cNvPr id="66604" name="Text Box 3"/>
              <p:cNvSpPr txBox="1">
                <a:spLocks noChangeArrowheads="1"/>
              </p:cNvSpPr>
              <p:nvPr/>
            </p:nvSpPr>
            <p:spPr bwMode="auto">
              <a:xfrm>
                <a:off x="1842" y="1202"/>
                <a:ext cx="2142" cy="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2400" b="1">
                    <a:solidFill>
                      <a:schemeClr val="tx1"/>
                    </a:solidFill>
                    <a:latin typeface="Times New Roman" pitchFamily="18" charset="0"/>
                    <a:ea typeface="宋体" pitchFamily="2" charset="-122"/>
                  </a:defRPr>
                </a:lvl1pPr>
                <a:lvl2pPr marL="742950" indent="-285750" eaLnBrk="0" hangingPunct="0">
                  <a:defRPr kumimoji="1" sz="2400" b="1">
                    <a:solidFill>
                      <a:schemeClr val="tx1"/>
                    </a:solidFill>
                    <a:latin typeface="Times New Roman" pitchFamily="18" charset="0"/>
                    <a:ea typeface="宋体" pitchFamily="2" charset="-122"/>
                  </a:defRPr>
                </a:lvl2pPr>
                <a:lvl3pPr marL="1143000" indent="-228600" eaLnBrk="0" hangingPunct="0">
                  <a:defRPr kumimoji="1" sz="2400" b="1">
                    <a:solidFill>
                      <a:schemeClr val="tx1"/>
                    </a:solidFill>
                    <a:latin typeface="Times New Roman" pitchFamily="18" charset="0"/>
                    <a:ea typeface="宋体" pitchFamily="2" charset="-122"/>
                  </a:defRPr>
                </a:lvl3pPr>
                <a:lvl4pPr marL="1600200" indent="-228600" eaLnBrk="0" hangingPunct="0">
                  <a:defRPr kumimoji="1" sz="2400" b="1">
                    <a:solidFill>
                      <a:schemeClr val="tx1"/>
                    </a:solidFill>
                    <a:latin typeface="Times New Roman" pitchFamily="18" charset="0"/>
                    <a:ea typeface="宋体" pitchFamily="2" charset="-122"/>
                  </a:defRPr>
                </a:lvl4pPr>
                <a:lvl5pPr marL="2057400" indent="-228600" eaLnBrk="0" hangingPunct="0">
                  <a:defRPr kumimoji="1" sz="24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9pPr>
              </a:lstStyle>
              <a:p>
                <a:pPr>
                  <a:spcBef>
                    <a:spcPct val="50000"/>
                  </a:spcBef>
                </a:pPr>
                <a:r>
                  <a:rPr kumimoji="0" lang="en-US" altLang="zh-CN"/>
                  <a:t>ln </a:t>
                </a:r>
                <a:r>
                  <a:rPr kumimoji="0" lang="en-US" altLang="zh-CN" i="1"/>
                  <a:t>p</a:t>
                </a:r>
                <a:r>
                  <a:rPr kumimoji="0" lang="en-US" altLang="zh-CN"/>
                  <a:t>  =  </a:t>
                </a:r>
                <a:r>
                  <a:rPr kumimoji="0" lang="en-US" altLang="zh-CN">
                    <a:sym typeface="Symbol" pitchFamily="18" charset="2"/>
                  </a:rPr>
                  <a:t></a:t>
                </a:r>
                <a:r>
                  <a:rPr kumimoji="0" lang="en-US" altLang="zh-CN">
                    <a:solidFill>
                      <a:schemeClr val="bg1"/>
                    </a:solidFill>
                  </a:rPr>
                  <a:t>                     </a:t>
                </a:r>
                <a:r>
                  <a:rPr kumimoji="0" lang="en-US" altLang="zh-CN"/>
                  <a:t>+ B</a:t>
                </a:r>
                <a:endParaRPr kumimoji="0" lang="en-CA" altLang="zh-CN">
                  <a:cs typeface="Times New Roman" pitchFamily="18" charset="0"/>
                </a:endParaRPr>
              </a:p>
            </p:txBody>
          </p:sp>
          <p:grpSp>
            <p:nvGrpSpPr>
              <p:cNvPr id="66605" name="Group 48"/>
              <p:cNvGrpSpPr>
                <a:grpSpLocks/>
              </p:cNvGrpSpPr>
              <p:nvPr/>
            </p:nvGrpSpPr>
            <p:grpSpPr bwMode="auto">
              <a:xfrm>
                <a:off x="3216" y="1116"/>
                <a:ext cx="284" cy="501"/>
                <a:chOff x="3216" y="1116"/>
                <a:chExt cx="284" cy="501"/>
              </a:xfrm>
            </p:grpSpPr>
            <p:sp>
              <p:nvSpPr>
                <p:cNvPr id="66610" name="Text Box 5"/>
                <p:cNvSpPr txBox="1">
                  <a:spLocks noChangeArrowheads="1"/>
                </p:cNvSpPr>
                <p:nvPr/>
              </p:nvSpPr>
              <p:spPr bwMode="auto">
                <a:xfrm>
                  <a:off x="3257" y="1116"/>
                  <a:ext cx="22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2400" b="1">
                      <a:solidFill>
                        <a:schemeClr val="tx1"/>
                      </a:solidFill>
                      <a:latin typeface="Times New Roman" pitchFamily="18" charset="0"/>
                      <a:ea typeface="宋体" pitchFamily="2" charset="-122"/>
                    </a:defRPr>
                  </a:lvl1pPr>
                  <a:lvl2pPr marL="742950" indent="-285750" eaLnBrk="0" hangingPunct="0">
                    <a:defRPr kumimoji="1" sz="2400" b="1">
                      <a:solidFill>
                        <a:schemeClr val="tx1"/>
                      </a:solidFill>
                      <a:latin typeface="Times New Roman" pitchFamily="18" charset="0"/>
                      <a:ea typeface="宋体" pitchFamily="2" charset="-122"/>
                    </a:defRPr>
                  </a:lvl2pPr>
                  <a:lvl3pPr marL="1143000" indent="-228600" eaLnBrk="0" hangingPunct="0">
                    <a:defRPr kumimoji="1" sz="2400" b="1">
                      <a:solidFill>
                        <a:schemeClr val="tx1"/>
                      </a:solidFill>
                      <a:latin typeface="Times New Roman" pitchFamily="18" charset="0"/>
                      <a:ea typeface="宋体" pitchFamily="2" charset="-122"/>
                    </a:defRPr>
                  </a:lvl3pPr>
                  <a:lvl4pPr marL="1600200" indent="-228600" eaLnBrk="0" hangingPunct="0">
                    <a:defRPr kumimoji="1" sz="2400" b="1">
                      <a:solidFill>
                        <a:schemeClr val="tx1"/>
                      </a:solidFill>
                      <a:latin typeface="Times New Roman" pitchFamily="18" charset="0"/>
                      <a:ea typeface="宋体" pitchFamily="2" charset="-122"/>
                    </a:defRPr>
                  </a:lvl4pPr>
                  <a:lvl5pPr marL="2057400" indent="-228600" eaLnBrk="0" hangingPunct="0">
                    <a:defRPr kumimoji="1" sz="24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9pPr>
                </a:lstStyle>
                <a:p>
                  <a:pPr>
                    <a:spcBef>
                      <a:spcPct val="50000"/>
                    </a:spcBef>
                  </a:pPr>
                  <a:r>
                    <a:rPr kumimoji="0" lang="en-US" altLang="zh-CN"/>
                    <a:t>1</a:t>
                  </a:r>
                  <a:endParaRPr kumimoji="0" lang="en-CA" altLang="zh-CN">
                    <a:cs typeface="Times New Roman" pitchFamily="18" charset="0"/>
                  </a:endParaRPr>
                </a:p>
              </p:txBody>
            </p:sp>
            <p:sp>
              <p:nvSpPr>
                <p:cNvPr id="66611" name="Text Box 6"/>
                <p:cNvSpPr txBox="1">
                  <a:spLocks noChangeArrowheads="1"/>
                </p:cNvSpPr>
                <p:nvPr/>
              </p:nvSpPr>
              <p:spPr bwMode="auto">
                <a:xfrm>
                  <a:off x="3228" y="1329"/>
                  <a:ext cx="25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2400" b="1">
                      <a:solidFill>
                        <a:schemeClr val="tx1"/>
                      </a:solidFill>
                      <a:latin typeface="Times New Roman" pitchFamily="18" charset="0"/>
                      <a:ea typeface="宋体" pitchFamily="2" charset="-122"/>
                    </a:defRPr>
                  </a:lvl1pPr>
                  <a:lvl2pPr marL="742950" indent="-285750" eaLnBrk="0" hangingPunct="0">
                    <a:defRPr kumimoji="1" sz="2400" b="1">
                      <a:solidFill>
                        <a:schemeClr val="tx1"/>
                      </a:solidFill>
                      <a:latin typeface="Times New Roman" pitchFamily="18" charset="0"/>
                      <a:ea typeface="宋体" pitchFamily="2" charset="-122"/>
                    </a:defRPr>
                  </a:lvl2pPr>
                  <a:lvl3pPr marL="1143000" indent="-228600" eaLnBrk="0" hangingPunct="0">
                    <a:defRPr kumimoji="1" sz="2400" b="1">
                      <a:solidFill>
                        <a:schemeClr val="tx1"/>
                      </a:solidFill>
                      <a:latin typeface="Times New Roman" pitchFamily="18" charset="0"/>
                      <a:ea typeface="宋体" pitchFamily="2" charset="-122"/>
                    </a:defRPr>
                  </a:lvl3pPr>
                  <a:lvl4pPr marL="1600200" indent="-228600" eaLnBrk="0" hangingPunct="0">
                    <a:defRPr kumimoji="1" sz="2400" b="1">
                      <a:solidFill>
                        <a:schemeClr val="tx1"/>
                      </a:solidFill>
                      <a:latin typeface="Times New Roman" pitchFamily="18" charset="0"/>
                      <a:ea typeface="宋体" pitchFamily="2" charset="-122"/>
                    </a:defRPr>
                  </a:lvl4pPr>
                  <a:lvl5pPr marL="2057400" indent="-228600" eaLnBrk="0" hangingPunct="0">
                    <a:defRPr kumimoji="1" sz="24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9pPr>
                </a:lstStyle>
                <a:p>
                  <a:pPr>
                    <a:spcBef>
                      <a:spcPct val="50000"/>
                    </a:spcBef>
                  </a:pPr>
                  <a:r>
                    <a:rPr kumimoji="0" lang="en-US" altLang="zh-CN" i="1"/>
                    <a:t>T</a:t>
                  </a:r>
                  <a:endParaRPr kumimoji="0" lang="en-CA" altLang="zh-CN" i="1">
                    <a:cs typeface="Times New Roman" pitchFamily="18" charset="0"/>
                  </a:endParaRPr>
                </a:p>
              </p:txBody>
            </p:sp>
            <p:sp>
              <p:nvSpPr>
                <p:cNvPr id="66612" name="Line 7"/>
                <p:cNvSpPr>
                  <a:spLocks noChangeShapeType="1"/>
                </p:cNvSpPr>
                <p:nvPr/>
              </p:nvSpPr>
              <p:spPr bwMode="auto">
                <a:xfrm>
                  <a:off x="3216" y="1374"/>
                  <a:ext cx="284"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pSp>
          <p:grpSp>
            <p:nvGrpSpPr>
              <p:cNvPr id="66606" name="Group 47"/>
              <p:cNvGrpSpPr>
                <a:grpSpLocks/>
              </p:cNvGrpSpPr>
              <p:nvPr/>
            </p:nvGrpSpPr>
            <p:grpSpPr bwMode="auto">
              <a:xfrm>
                <a:off x="2622" y="1087"/>
                <a:ext cx="602" cy="531"/>
                <a:chOff x="2854" y="1078"/>
                <a:chExt cx="602" cy="531"/>
              </a:xfrm>
            </p:grpSpPr>
            <p:sp>
              <p:nvSpPr>
                <p:cNvPr id="66607" name="Text Box 8"/>
                <p:cNvSpPr txBox="1">
                  <a:spLocks noChangeArrowheads="1"/>
                </p:cNvSpPr>
                <p:nvPr/>
              </p:nvSpPr>
              <p:spPr bwMode="auto">
                <a:xfrm>
                  <a:off x="2859" y="1078"/>
                  <a:ext cx="597" cy="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2400" b="1">
                      <a:solidFill>
                        <a:schemeClr val="tx1"/>
                      </a:solidFill>
                      <a:latin typeface="Times New Roman" pitchFamily="18" charset="0"/>
                      <a:ea typeface="宋体" pitchFamily="2" charset="-122"/>
                    </a:defRPr>
                  </a:lvl1pPr>
                  <a:lvl2pPr marL="742950" indent="-285750" eaLnBrk="0" hangingPunct="0">
                    <a:defRPr kumimoji="1" sz="2400" b="1">
                      <a:solidFill>
                        <a:schemeClr val="tx1"/>
                      </a:solidFill>
                      <a:latin typeface="Times New Roman" pitchFamily="18" charset="0"/>
                      <a:ea typeface="宋体" pitchFamily="2" charset="-122"/>
                    </a:defRPr>
                  </a:lvl2pPr>
                  <a:lvl3pPr marL="1143000" indent="-228600" eaLnBrk="0" hangingPunct="0">
                    <a:defRPr kumimoji="1" sz="2400" b="1">
                      <a:solidFill>
                        <a:schemeClr val="tx1"/>
                      </a:solidFill>
                      <a:latin typeface="Times New Roman" pitchFamily="18" charset="0"/>
                      <a:ea typeface="宋体" pitchFamily="2" charset="-122"/>
                    </a:defRPr>
                  </a:lvl3pPr>
                  <a:lvl4pPr marL="1600200" indent="-228600" eaLnBrk="0" hangingPunct="0">
                    <a:defRPr kumimoji="1" sz="2400" b="1">
                      <a:solidFill>
                        <a:schemeClr val="tx1"/>
                      </a:solidFill>
                      <a:latin typeface="Times New Roman" pitchFamily="18" charset="0"/>
                      <a:ea typeface="宋体" pitchFamily="2" charset="-122"/>
                    </a:defRPr>
                  </a:lvl4pPr>
                  <a:lvl5pPr marL="2057400" indent="-228600" eaLnBrk="0" hangingPunct="0">
                    <a:defRPr kumimoji="1" sz="24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9pPr>
                </a:lstStyle>
                <a:p>
                  <a:pPr algn="ctr">
                    <a:spcBef>
                      <a:spcPct val="50000"/>
                    </a:spcBef>
                  </a:pPr>
                  <a:r>
                    <a:rPr kumimoji="0" lang="el-GR" altLang="zh-CN">
                      <a:cs typeface="Times New Roman" pitchFamily="18" charset="0"/>
                      <a:sym typeface="Symbol" pitchFamily="18" charset="2"/>
                    </a:rPr>
                    <a:t></a:t>
                  </a:r>
                  <a:r>
                    <a:rPr kumimoji="0" lang="en-US" altLang="zh-CN" i="1">
                      <a:cs typeface="Times New Roman" pitchFamily="18" charset="0"/>
                    </a:rPr>
                    <a:t>H</a:t>
                  </a:r>
                  <a:r>
                    <a:rPr kumimoji="0" lang="en-US" altLang="zh-CN" baseline="-25000">
                      <a:cs typeface="Times New Roman" pitchFamily="18" charset="0"/>
                    </a:rPr>
                    <a:t>vap</a:t>
                  </a:r>
                  <a:endParaRPr kumimoji="0" lang="el-GR" altLang="zh-CN">
                    <a:cs typeface="Times New Roman" pitchFamily="18" charset="0"/>
                  </a:endParaRPr>
                </a:p>
              </p:txBody>
            </p:sp>
            <p:sp>
              <p:nvSpPr>
                <p:cNvPr id="66608" name="Text Box 9"/>
                <p:cNvSpPr txBox="1">
                  <a:spLocks noChangeArrowheads="1"/>
                </p:cNvSpPr>
                <p:nvPr/>
              </p:nvSpPr>
              <p:spPr bwMode="auto">
                <a:xfrm>
                  <a:off x="2911" y="1321"/>
                  <a:ext cx="43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2400" b="1">
                      <a:solidFill>
                        <a:schemeClr val="tx1"/>
                      </a:solidFill>
                      <a:latin typeface="Times New Roman" pitchFamily="18" charset="0"/>
                      <a:ea typeface="宋体" pitchFamily="2" charset="-122"/>
                    </a:defRPr>
                  </a:lvl1pPr>
                  <a:lvl2pPr marL="742950" indent="-285750" eaLnBrk="0" hangingPunct="0">
                    <a:defRPr kumimoji="1" sz="2400" b="1">
                      <a:solidFill>
                        <a:schemeClr val="tx1"/>
                      </a:solidFill>
                      <a:latin typeface="Times New Roman" pitchFamily="18" charset="0"/>
                      <a:ea typeface="宋体" pitchFamily="2" charset="-122"/>
                    </a:defRPr>
                  </a:lvl2pPr>
                  <a:lvl3pPr marL="1143000" indent="-228600" eaLnBrk="0" hangingPunct="0">
                    <a:defRPr kumimoji="1" sz="2400" b="1">
                      <a:solidFill>
                        <a:schemeClr val="tx1"/>
                      </a:solidFill>
                      <a:latin typeface="Times New Roman" pitchFamily="18" charset="0"/>
                      <a:ea typeface="宋体" pitchFamily="2" charset="-122"/>
                    </a:defRPr>
                  </a:lvl3pPr>
                  <a:lvl4pPr marL="1600200" indent="-228600" eaLnBrk="0" hangingPunct="0">
                    <a:defRPr kumimoji="1" sz="2400" b="1">
                      <a:solidFill>
                        <a:schemeClr val="tx1"/>
                      </a:solidFill>
                      <a:latin typeface="Times New Roman" pitchFamily="18" charset="0"/>
                      <a:ea typeface="宋体" pitchFamily="2" charset="-122"/>
                    </a:defRPr>
                  </a:lvl4pPr>
                  <a:lvl5pPr marL="2057400" indent="-228600" eaLnBrk="0" hangingPunct="0">
                    <a:defRPr kumimoji="1" sz="24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9pPr>
                </a:lstStyle>
                <a:p>
                  <a:pPr algn="ctr">
                    <a:spcBef>
                      <a:spcPct val="50000"/>
                    </a:spcBef>
                  </a:pPr>
                  <a:r>
                    <a:rPr kumimoji="0" lang="en-US" altLang="zh-CN" i="1"/>
                    <a:t>R</a:t>
                  </a:r>
                  <a:endParaRPr kumimoji="0" lang="en-CA" altLang="zh-CN" i="1">
                    <a:cs typeface="Times New Roman" pitchFamily="18" charset="0"/>
                  </a:endParaRPr>
                </a:p>
              </p:txBody>
            </p:sp>
            <p:sp>
              <p:nvSpPr>
                <p:cNvPr id="66609" name="Line 10"/>
                <p:cNvSpPr>
                  <a:spLocks noChangeShapeType="1"/>
                </p:cNvSpPr>
                <p:nvPr/>
              </p:nvSpPr>
              <p:spPr bwMode="auto">
                <a:xfrm>
                  <a:off x="2854" y="1366"/>
                  <a:ext cx="548"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pSp>
        </p:grpSp>
        <p:grpSp>
          <p:nvGrpSpPr>
            <p:cNvPr id="66586" name="Group 57"/>
            <p:cNvGrpSpPr>
              <a:grpSpLocks/>
            </p:cNvGrpSpPr>
            <p:nvPr/>
          </p:nvGrpSpPr>
          <p:grpSpPr bwMode="auto">
            <a:xfrm>
              <a:off x="1740" y="1677"/>
              <a:ext cx="2377" cy="531"/>
              <a:chOff x="1596" y="1599"/>
              <a:chExt cx="2377" cy="531"/>
            </a:xfrm>
          </p:grpSpPr>
          <p:sp>
            <p:nvSpPr>
              <p:cNvPr id="66587" name="Text Box 11"/>
              <p:cNvSpPr txBox="1">
                <a:spLocks noChangeArrowheads="1"/>
              </p:cNvSpPr>
              <p:nvPr/>
            </p:nvSpPr>
            <p:spPr bwMode="auto">
              <a:xfrm>
                <a:off x="1596" y="1714"/>
                <a:ext cx="2377" cy="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2400" b="1">
                    <a:solidFill>
                      <a:schemeClr val="tx1"/>
                    </a:solidFill>
                    <a:latin typeface="Times New Roman" pitchFamily="18" charset="0"/>
                    <a:ea typeface="宋体" pitchFamily="2" charset="-122"/>
                  </a:defRPr>
                </a:lvl1pPr>
                <a:lvl2pPr marL="742950" indent="-285750" eaLnBrk="0" hangingPunct="0">
                  <a:defRPr kumimoji="1" sz="2400" b="1">
                    <a:solidFill>
                      <a:schemeClr val="tx1"/>
                    </a:solidFill>
                    <a:latin typeface="Times New Roman" pitchFamily="18" charset="0"/>
                    <a:ea typeface="宋体" pitchFamily="2" charset="-122"/>
                  </a:defRPr>
                </a:lvl2pPr>
                <a:lvl3pPr marL="1143000" indent="-228600" eaLnBrk="0" hangingPunct="0">
                  <a:defRPr kumimoji="1" sz="2400" b="1">
                    <a:solidFill>
                      <a:schemeClr val="tx1"/>
                    </a:solidFill>
                    <a:latin typeface="Times New Roman" pitchFamily="18" charset="0"/>
                    <a:ea typeface="宋体" pitchFamily="2" charset="-122"/>
                  </a:defRPr>
                </a:lvl3pPr>
                <a:lvl4pPr marL="1600200" indent="-228600" eaLnBrk="0" hangingPunct="0">
                  <a:defRPr kumimoji="1" sz="2400" b="1">
                    <a:solidFill>
                      <a:schemeClr val="tx1"/>
                    </a:solidFill>
                    <a:latin typeface="Times New Roman" pitchFamily="18" charset="0"/>
                    <a:ea typeface="宋体" pitchFamily="2" charset="-122"/>
                  </a:defRPr>
                </a:lvl4pPr>
                <a:lvl5pPr marL="2057400" indent="-228600" eaLnBrk="0" hangingPunct="0">
                  <a:defRPr kumimoji="1" sz="24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9pPr>
              </a:lstStyle>
              <a:p>
                <a:pPr>
                  <a:spcBef>
                    <a:spcPct val="50000"/>
                  </a:spcBef>
                </a:pPr>
                <a:r>
                  <a:rPr kumimoji="0" lang="en-US" altLang="zh-CN"/>
                  <a:t>ln       = </a:t>
                </a:r>
                <a:r>
                  <a:rPr kumimoji="0" lang="en-US" altLang="zh-CN">
                    <a:sym typeface="Symbol" pitchFamily="18" charset="2"/>
                  </a:rPr>
                  <a:t></a:t>
                </a:r>
                <a:r>
                  <a:rPr kumimoji="0" lang="en-US" altLang="zh-CN"/>
                  <a:t>            (       </a:t>
                </a:r>
                <a:r>
                  <a:rPr kumimoji="0" lang="en-US" altLang="zh-CN">
                    <a:sym typeface="Symbol" pitchFamily="18" charset="2"/>
                  </a:rPr>
                  <a:t></a:t>
                </a:r>
                <a:r>
                  <a:rPr kumimoji="0" lang="en-US" altLang="zh-CN"/>
                  <a:t>       ) </a:t>
                </a:r>
                <a:endParaRPr kumimoji="0" lang="en-CA" altLang="zh-CN"/>
              </a:p>
            </p:txBody>
          </p:sp>
          <p:grpSp>
            <p:nvGrpSpPr>
              <p:cNvPr id="66588" name="Group 50"/>
              <p:cNvGrpSpPr>
                <a:grpSpLocks/>
              </p:cNvGrpSpPr>
              <p:nvPr/>
            </p:nvGrpSpPr>
            <p:grpSpPr bwMode="auto">
              <a:xfrm>
                <a:off x="1824" y="1609"/>
                <a:ext cx="442" cy="521"/>
                <a:chOff x="1968" y="1600"/>
                <a:chExt cx="442" cy="521"/>
              </a:xfrm>
            </p:grpSpPr>
            <p:sp>
              <p:nvSpPr>
                <p:cNvPr id="66601" name="Text Box 12"/>
                <p:cNvSpPr txBox="1">
                  <a:spLocks noChangeArrowheads="1"/>
                </p:cNvSpPr>
                <p:nvPr/>
              </p:nvSpPr>
              <p:spPr bwMode="auto">
                <a:xfrm>
                  <a:off x="1977" y="1600"/>
                  <a:ext cx="43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2400" b="1">
                      <a:solidFill>
                        <a:schemeClr val="tx1"/>
                      </a:solidFill>
                      <a:latin typeface="Times New Roman" pitchFamily="18" charset="0"/>
                      <a:ea typeface="宋体" pitchFamily="2" charset="-122"/>
                    </a:defRPr>
                  </a:lvl1pPr>
                  <a:lvl2pPr marL="742950" indent="-285750" eaLnBrk="0" hangingPunct="0">
                    <a:defRPr kumimoji="1" sz="2400" b="1">
                      <a:solidFill>
                        <a:schemeClr val="tx1"/>
                      </a:solidFill>
                      <a:latin typeface="Times New Roman" pitchFamily="18" charset="0"/>
                      <a:ea typeface="宋体" pitchFamily="2" charset="-122"/>
                    </a:defRPr>
                  </a:lvl2pPr>
                  <a:lvl3pPr marL="1143000" indent="-228600" eaLnBrk="0" hangingPunct="0">
                    <a:defRPr kumimoji="1" sz="2400" b="1">
                      <a:solidFill>
                        <a:schemeClr val="tx1"/>
                      </a:solidFill>
                      <a:latin typeface="Times New Roman" pitchFamily="18" charset="0"/>
                      <a:ea typeface="宋体" pitchFamily="2" charset="-122"/>
                    </a:defRPr>
                  </a:lvl3pPr>
                  <a:lvl4pPr marL="1600200" indent="-228600" eaLnBrk="0" hangingPunct="0">
                    <a:defRPr kumimoji="1" sz="2400" b="1">
                      <a:solidFill>
                        <a:schemeClr val="tx1"/>
                      </a:solidFill>
                      <a:latin typeface="Times New Roman" pitchFamily="18" charset="0"/>
                      <a:ea typeface="宋体" pitchFamily="2" charset="-122"/>
                    </a:defRPr>
                  </a:lvl4pPr>
                  <a:lvl5pPr marL="2057400" indent="-228600" eaLnBrk="0" hangingPunct="0">
                    <a:defRPr kumimoji="1" sz="24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9pPr>
                </a:lstStyle>
                <a:p>
                  <a:pPr>
                    <a:spcBef>
                      <a:spcPct val="50000"/>
                    </a:spcBef>
                  </a:pPr>
                  <a:r>
                    <a:rPr kumimoji="0" lang="en-US" altLang="zh-CN" i="1"/>
                    <a:t>p</a:t>
                  </a:r>
                  <a:r>
                    <a:rPr kumimoji="0" lang="en-US" altLang="zh-CN" baseline="-25000"/>
                    <a:t>2</a:t>
                  </a:r>
                  <a:endParaRPr kumimoji="0" lang="en-CA" altLang="zh-CN">
                    <a:cs typeface="Times New Roman" pitchFamily="18" charset="0"/>
                  </a:endParaRPr>
                </a:p>
              </p:txBody>
            </p:sp>
            <p:sp>
              <p:nvSpPr>
                <p:cNvPr id="66602" name="Text Box 13"/>
                <p:cNvSpPr txBox="1">
                  <a:spLocks noChangeArrowheads="1"/>
                </p:cNvSpPr>
                <p:nvPr/>
              </p:nvSpPr>
              <p:spPr bwMode="auto">
                <a:xfrm>
                  <a:off x="1970" y="1833"/>
                  <a:ext cx="43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2400" b="1">
                      <a:solidFill>
                        <a:schemeClr val="tx1"/>
                      </a:solidFill>
                      <a:latin typeface="Times New Roman" pitchFamily="18" charset="0"/>
                      <a:ea typeface="宋体" pitchFamily="2" charset="-122"/>
                    </a:defRPr>
                  </a:lvl1pPr>
                  <a:lvl2pPr marL="742950" indent="-285750" eaLnBrk="0" hangingPunct="0">
                    <a:defRPr kumimoji="1" sz="2400" b="1">
                      <a:solidFill>
                        <a:schemeClr val="tx1"/>
                      </a:solidFill>
                      <a:latin typeface="Times New Roman" pitchFamily="18" charset="0"/>
                      <a:ea typeface="宋体" pitchFamily="2" charset="-122"/>
                    </a:defRPr>
                  </a:lvl2pPr>
                  <a:lvl3pPr marL="1143000" indent="-228600" eaLnBrk="0" hangingPunct="0">
                    <a:defRPr kumimoji="1" sz="2400" b="1">
                      <a:solidFill>
                        <a:schemeClr val="tx1"/>
                      </a:solidFill>
                      <a:latin typeface="Times New Roman" pitchFamily="18" charset="0"/>
                      <a:ea typeface="宋体" pitchFamily="2" charset="-122"/>
                    </a:defRPr>
                  </a:lvl3pPr>
                  <a:lvl4pPr marL="1600200" indent="-228600" eaLnBrk="0" hangingPunct="0">
                    <a:defRPr kumimoji="1" sz="2400" b="1">
                      <a:solidFill>
                        <a:schemeClr val="tx1"/>
                      </a:solidFill>
                      <a:latin typeface="Times New Roman" pitchFamily="18" charset="0"/>
                      <a:ea typeface="宋体" pitchFamily="2" charset="-122"/>
                    </a:defRPr>
                  </a:lvl4pPr>
                  <a:lvl5pPr marL="2057400" indent="-228600" eaLnBrk="0" hangingPunct="0">
                    <a:defRPr kumimoji="1" sz="24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9pPr>
                </a:lstStyle>
                <a:p>
                  <a:pPr>
                    <a:spcBef>
                      <a:spcPct val="50000"/>
                    </a:spcBef>
                  </a:pPr>
                  <a:r>
                    <a:rPr kumimoji="0" lang="en-US" altLang="zh-CN" i="1"/>
                    <a:t>p</a:t>
                  </a:r>
                  <a:r>
                    <a:rPr kumimoji="0" lang="en-US" altLang="zh-CN" baseline="-25000"/>
                    <a:t>1</a:t>
                  </a:r>
                  <a:endParaRPr kumimoji="0" lang="en-CA" altLang="zh-CN">
                    <a:cs typeface="Times New Roman" pitchFamily="18" charset="0"/>
                  </a:endParaRPr>
                </a:p>
              </p:txBody>
            </p:sp>
            <p:sp>
              <p:nvSpPr>
                <p:cNvPr id="66603" name="Line 14"/>
                <p:cNvSpPr>
                  <a:spLocks noChangeShapeType="1"/>
                </p:cNvSpPr>
                <p:nvPr/>
              </p:nvSpPr>
              <p:spPr bwMode="auto">
                <a:xfrm>
                  <a:off x="1968" y="1868"/>
                  <a:ext cx="284"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pSp>
          <p:grpSp>
            <p:nvGrpSpPr>
              <p:cNvPr id="66589" name="Group 52"/>
              <p:cNvGrpSpPr>
                <a:grpSpLocks/>
              </p:cNvGrpSpPr>
              <p:nvPr/>
            </p:nvGrpSpPr>
            <p:grpSpPr bwMode="auto">
              <a:xfrm>
                <a:off x="3072" y="1628"/>
                <a:ext cx="372" cy="501"/>
                <a:chOff x="3072" y="1610"/>
                <a:chExt cx="372" cy="501"/>
              </a:xfrm>
            </p:grpSpPr>
            <p:sp>
              <p:nvSpPr>
                <p:cNvPr id="66598" name="Text Box 19"/>
                <p:cNvSpPr txBox="1">
                  <a:spLocks noChangeArrowheads="1"/>
                </p:cNvSpPr>
                <p:nvPr/>
              </p:nvSpPr>
              <p:spPr bwMode="auto">
                <a:xfrm>
                  <a:off x="3072" y="1610"/>
                  <a:ext cx="247"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2400" b="1">
                      <a:solidFill>
                        <a:schemeClr val="tx1"/>
                      </a:solidFill>
                      <a:latin typeface="Times New Roman" pitchFamily="18" charset="0"/>
                      <a:ea typeface="宋体" pitchFamily="2" charset="-122"/>
                    </a:defRPr>
                  </a:lvl1pPr>
                  <a:lvl2pPr marL="742950" indent="-285750" eaLnBrk="0" hangingPunct="0">
                    <a:defRPr kumimoji="1" sz="2400" b="1">
                      <a:solidFill>
                        <a:schemeClr val="tx1"/>
                      </a:solidFill>
                      <a:latin typeface="Times New Roman" pitchFamily="18" charset="0"/>
                      <a:ea typeface="宋体" pitchFamily="2" charset="-122"/>
                    </a:defRPr>
                  </a:lvl2pPr>
                  <a:lvl3pPr marL="1143000" indent="-228600" eaLnBrk="0" hangingPunct="0">
                    <a:defRPr kumimoji="1" sz="2400" b="1">
                      <a:solidFill>
                        <a:schemeClr val="tx1"/>
                      </a:solidFill>
                      <a:latin typeface="Times New Roman" pitchFamily="18" charset="0"/>
                      <a:ea typeface="宋体" pitchFamily="2" charset="-122"/>
                    </a:defRPr>
                  </a:lvl3pPr>
                  <a:lvl4pPr marL="1600200" indent="-228600" eaLnBrk="0" hangingPunct="0">
                    <a:defRPr kumimoji="1" sz="2400" b="1">
                      <a:solidFill>
                        <a:schemeClr val="tx1"/>
                      </a:solidFill>
                      <a:latin typeface="Times New Roman" pitchFamily="18" charset="0"/>
                      <a:ea typeface="宋体" pitchFamily="2" charset="-122"/>
                    </a:defRPr>
                  </a:lvl4pPr>
                  <a:lvl5pPr marL="2057400" indent="-228600" eaLnBrk="0" hangingPunct="0">
                    <a:defRPr kumimoji="1" sz="24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9pPr>
                </a:lstStyle>
                <a:p>
                  <a:pPr>
                    <a:spcBef>
                      <a:spcPct val="50000"/>
                    </a:spcBef>
                  </a:pPr>
                  <a:r>
                    <a:rPr kumimoji="0" lang="en-US" altLang="zh-CN"/>
                    <a:t>1</a:t>
                  </a:r>
                  <a:endParaRPr kumimoji="0" lang="en-CA" altLang="zh-CN">
                    <a:cs typeface="Times New Roman" pitchFamily="18" charset="0"/>
                  </a:endParaRPr>
                </a:p>
              </p:txBody>
            </p:sp>
            <p:sp>
              <p:nvSpPr>
                <p:cNvPr id="66599" name="Text Box 20"/>
                <p:cNvSpPr txBox="1">
                  <a:spLocks noChangeArrowheads="1"/>
                </p:cNvSpPr>
                <p:nvPr/>
              </p:nvSpPr>
              <p:spPr bwMode="auto">
                <a:xfrm>
                  <a:off x="3072" y="1823"/>
                  <a:ext cx="37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2400" b="1">
                      <a:solidFill>
                        <a:schemeClr val="tx1"/>
                      </a:solidFill>
                      <a:latin typeface="Times New Roman" pitchFamily="18" charset="0"/>
                      <a:ea typeface="宋体" pitchFamily="2" charset="-122"/>
                    </a:defRPr>
                  </a:lvl1pPr>
                  <a:lvl2pPr marL="742950" indent="-285750" eaLnBrk="0" hangingPunct="0">
                    <a:defRPr kumimoji="1" sz="2400" b="1">
                      <a:solidFill>
                        <a:schemeClr val="tx1"/>
                      </a:solidFill>
                      <a:latin typeface="Times New Roman" pitchFamily="18" charset="0"/>
                      <a:ea typeface="宋体" pitchFamily="2" charset="-122"/>
                    </a:defRPr>
                  </a:lvl2pPr>
                  <a:lvl3pPr marL="1143000" indent="-228600" eaLnBrk="0" hangingPunct="0">
                    <a:defRPr kumimoji="1" sz="2400" b="1">
                      <a:solidFill>
                        <a:schemeClr val="tx1"/>
                      </a:solidFill>
                      <a:latin typeface="Times New Roman" pitchFamily="18" charset="0"/>
                      <a:ea typeface="宋体" pitchFamily="2" charset="-122"/>
                    </a:defRPr>
                  </a:lvl3pPr>
                  <a:lvl4pPr marL="1600200" indent="-228600" eaLnBrk="0" hangingPunct="0">
                    <a:defRPr kumimoji="1" sz="2400" b="1">
                      <a:solidFill>
                        <a:schemeClr val="tx1"/>
                      </a:solidFill>
                      <a:latin typeface="Times New Roman" pitchFamily="18" charset="0"/>
                      <a:ea typeface="宋体" pitchFamily="2" charset="-122"/>
                    </a:defRPr>
                  </a:lvl4pPr>
                  <a:lvl5pPr marL="2057400" indent="-228600" eaLnBrk="0" hangingPunct="0">
                    <a:defRPr kumimoji="1" sz="24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9pPr>
                </a:lstStyle>
                <a:p>
                  <a:pPr>
                    <a:spcBef>
                      <a:spcPct val="50000"/>
                    </a:spcBef>
                  </a:pPr>
                  <a:r>
                    <a:rPr kumimoji="0" lang="en-US" altLang="zh-CN" i="1"/>
                    <a:t>T</a:t>
                  </a:r>
                  <a:r>
                    <a:rPr kumimoji="0" lang="en-US" altLang="zh-CN" baseline="-25000"/>
                    <a:t>2</a:t>
                  </a:r>
                  <a:endParaRPr kumimoji="0" lang="en-CA" altLang="zh-CN">
                    <a:cs typeface="Times New Roman" pitchFamily="18" charset="0"/>
                  </a:endParaRPr>
                </a:p>
              </p:txBody>
            </p:sp>
            <p:sp>
              <p:nvSpPr>
                <p:cNvPr id="66600" name="Line 21"/>
                <p:cNvSpPr>
                  <a:spLocks noChangeShapeType="1"/>
                </p:cNvSpPr>
                <p:nvPr/>
              </p:nvSpPr>
              <p:spPr bwMode="auto">
                <a:xfrm>
                  <a:off x="3072" y="1868"/>
                  <a:ext cx="244" cy="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pSp>
          <p:grpSp>
            <p:nvGrpSpPr>
              <p:cNvPr id="66590" name="Group 51"/>
              <p:cNvGrpSpPr>
                <a:grpSpLocks/>
              </p:cNvGrpSpPr>
              <p:nvPr/>
            </p:nvGrpSpPr>
            <p:grpSpPr bwMode="auto">
              <a:xfrm>
                <a:off x="2400" y="1599"/>
                <a:ext cx="635" cy="531"/>
                <a:chOff x="2391" y="1599"/>
                <a:chExt cx="635" cy="531"/>
              </a:xfrm>
            </p:grpSpPr>
            <p:sp>
              <p:nvSpPr>
                <p:cNvPr id="66595" name="Text Box 22"/>
                <p:cNvSpPr txBox="1">
                  <a:spLocks noChangeArrowheads="1"/>
                </p:cNvSpPr>
                <p:nvPr/>
              </p:nvSpPr>
              <p:spPr bwMode="auto">
                <a:xfrm>
                  <a:off x="2391" y="1599"/>
                  <a:ext cx="63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2400" b="1">
                      <a:solidFill>
                        <a:schemeClr val="tx1"/>
                      </a:solidFill>
                      <a:latin typeface="Times New Roman" pitchFamily="18" charset="0"/>
                      <a:ea typeface="宋体" pitchFamily="2" charset="-122"/>
                    </a:defRPr>
                  </a:lvl1pPr>
                  <a:lvl2pPr marL="742950" indent="-285750" eaLnBrk="0" hangingPunct="0">
                    <a:defRPr kumimoji="1" sz="2400" b="1">
                      <a:solidFill>
                        <a:schemeClr val="tx1"/>
                      </a:solidFill>
                      <a:latin typeface="Times New Roman" pitchFamily="18" charset="0"/>
                      <a:ea typeface="宋体" pitchFamily="2" charset="-122"/>
                    </a:defRPr>
                  </a:lvl2pPr>
                  <a:lvl3pPr marL="1143000" indent="-228600" eaLnBrk="0" hangingPunct="0">
                    <a:defRPr kumimoji="1" sz="2400" b="1">
                      <a:solidFill>
                        <a:schemeClr val="tx1"/>
                      </a:solidFill>
                      <a:latin typeface="Times New Roman" pitchFamily="18" charset="0"/>
                      <a:ea typeface="宋体" pitchFamily="2" charset="-122"/>
                    </a:defRPr>
                  </a:lvl3pPr>
                  <a:lvl4pPr marL="1600200" indent="-228600" eaLnBrk="0" hangingPunct="0">
                    <a:defRPr kumimoji="1" sz="2400" b="1">
                      <a:solidFill>
                        <a:schemeClr val="tx1"/>
                      </a:solidFill>
                      <a:latin typeface="Times New Roman" pitchFamily="18" charset="0"/>
                      <a:ea typeface="宋体" pitchFamily="2" charset="-122"/>
                    </a:defRPr>
                  </a:lvl4pPr>
                  <a:lvl5pPr marL="2057400" indent="-228600" eaLnBrk="0" hangingPunct="0">
                    <a:defRPr kumimoji="1" sz="24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9pPr>
                </a:lstStyle>
                <a:p>
                  <a:pPr algn="ctr">
                    <a:spcBef>
                      <a:spcPct val="50000"/>
                    </a:spcBef>
                  </a:pPr>
                  <a:r>
                    <a:rPr kumimoji="0" lang="el-GR" altLang="zh-CN">
                      <a:cs typeface="Times New Roman" pitchFamily="18" charset="0"/>
                      <a:sym typeface="Symbol" pitchFamily="18" charset="2"/>
                    </a:rPr>
                    <a:t></a:t>
                  </a:r>
                  <a:r>
                    <a:rPr kumimoji="0" lang="en-US" altLang="zh-CN" i="1">
                      <a:cs typeface="Times New Roman" pitchFamily="18" charset="0"/>
                    </a:rPr>
                    <a:t>H</a:t>
                  </a:r>
                  <a:r>
                    <a:rPr kumimoji="0" lang="en-US" altLang="zh-CN" baseline="-25000">
                      <a:cs typeface="Times New Roman" pitchFamily="18" charset="0"/>
                    </a:rPr>
                    <a:t>vap</a:t>
                  </a:r>
                  <a:endParaRPr kumimoji="0" lang="el-GR" altLang="zh-CN" baseline="-25000">
                    <a:cs typeface="Times New Roman" pitchFamily="18" charset="0"/>
                  </a:endParaRPr>
                </a:p>
              </p:txBody>
            </p:sp>
            <p:sp>
              <p:nvSpPr>
                <p:cNvPr id="66596" name="Text Box 23"/>
                <p:cNvSpPr txBox="1">
                  <a:spLocks noChangeArrowheads="1"/>
                </p:cNvSpPr>
                <p:nvPr/>
              </p:nvSpPr>
              <p:spPr bwMode="auto">
                <a:xfrm>
                  <a:off x="2522" y="1842"/>
                  <a:ext cx="31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2400" b="1">
                      <a:solidFill>
                        <a:schemeClr val="tx1"/>
                      </a:solidFill>
                      <a:latin typeface="Times New Roman" pitchFamily="18" charset="0"/>
                      <a:ea typeface="宋体" pitchFamily="2" charset="-122"/>
                    </a:defRPr>
                  </a:lvl1pPr>
                  <a:lvl2pPr marL="742950" indent="-285750" eaLnBrk="0" hangingPunct="0">
                    <a:defRPr kumimoji="1" sz="2400" b="1">
                      <a:solidFill>
                        <a:schemeClr val="tx1"/>
                      </a:solidFill>
                      <a:latin typeface="Times New Roman" pitchFamily="18" charset="0"/>
                      <a:ea typeface="宋体" pitchFamily="2" charset="-122"/>
                    </a:defRPr>
                  </a:lvl2pPr>
                  <a:lvl3pPr marL="1143000" indent="-228600" eaLnBrk="0" hangingPunct="0">
                    <a:defRPr kumimoji="1" sz="2400" b="1">
                      <a:solidFill>
                        <a:schemeClr val="tx1"/>
                      </a:solidFill>
                      <a:latin typeface="Times New Roman" pitchFamily="18" charset="0"/>
                      <a:ea typeface="宋体" pitchFamily="2" charset="-122"/>
                    </a:defRPr>
                  </a:lvl3pPr>
                  <a:lvl4pPr marL="1600200" indent="-228600" eaLnBrk="0" hangingPunct="0">
                    <a:defRPr kumimoji="1" sz="2400" b="1">
                      <a:solidFill>
                        <a:schemeClr val="tx1"/>
                      </a:solidFill>
                      <a:latin typeface="Times New Roman" pitchFamily="18" charset="0"/>
                      <a:ea typeface="宋体" pitchFamily="2" charset="-122"/>
                    </a:defRPr>
                  </a:lvl4pPr>
                  <a:lvl5pPr marL="2057400" indent="-228600" eaLnBrk="0" hangingPunct="0">
                    <a:defRPr kumimoji="1" sz="24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9pPr>
                </a:lstStyle>
                <a:p>
                  <a:pPr algn="ctr">
                    <a:spcBef>
                      <a:spcPct val="50000"/>
                    </a:spcBef>
                  </a:pPr>
                  <a:r>
                    <a:rPr kumimoji="0" lang="en-US" altLang="zh-CN" i="1"/>
                    <a:t>R</a:t>
                  </a:r>
                  <a:endParaRPr kumimoji="0" lang="en-CA" altLang="zh-CN" i="1">
                    <a:cs typeface="Times New Roman" pitchFamily="18" charset="0"/>
                  </a:endParaRPr>
                </a:p>
              </p:txBody>
            </p:sp>
            <p:sp>
              <p:nvSpPr>
                <p:cNvPr id="66597" name="Line 24"/>
                <p:cNvSpPr>
                  <a:spLocks noChangeShapeType="1"/>
                </p:cNvSpPr>
                <p:nvPr/>
              </p:nvSpPr>
              <p:spPr bwMode="auto">
                <a:xfrm>
                  <a:off x="2417" y="1887"/>
                  <a:ext cx="548"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pSp>
          <p:grpSp>
            <p:nvGrpSpPr>
              <p:cNvPr id="66591" name="Group 53"/>
              <p:cNvGrpSpPr>
                <a:grpSpLocks/>
              </p:cNvGrpSpPr>
              <p:nvPr/>
            </p:nvGrpSpPr>
            <p:grpSpPr bwMode="auto">
              <a:xfrm>
                <a:off x="3534" y="1623"/>
                <a:ext cx="372" cy="501"/>
                <a:chOff x="3072" y="1610"/>
                <a:chExt cx="372" cy="501"/>
              </a:xfrm>
            </p:grpSpPr>
            <p:sp>
              <p:nvSpPr>
                <p:cNvPr id="66592" name="Text Box 54"/>
                <p:cNvSpPr txBox="1">
                  <a:spLocks noChangeArrowheads="1"/>
                </p:cNvSpPr>
                <p:nvPr/>
              </p:nvSpPr>
              <p:spPr bwMode="auto">
                <a:xfrm>
                  <a:off x="3072" y="1610"/>
                  <a:ext cx="247"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2400" b="1">
                      <a:solidFill>
                        <a:schemeClr val="tx1"/>
                      </a:solidFill>
                      <a:latin typeface="Times New Roman" pitchFamily="18" charset="0"/>
                      <a:ea typeface="宋体" pitchFamily="2" charset="-122"/>
                    </a:defRPr>
                  </a:lvl1pPr>
                  <a:lvl2pPr marL="742950" indent="-285750" eaLnBrk="0" hangingPunct="0">
                    <a:defRPr kumimoji="1" sz="2400" b="1">
                      <a:solidFill>
                        <a:schemeClr val="tx1"/>
                      </a:solidFill>
                      <a:latin typeface="Times New Roman" pitchFamily="18" charset="0"/>
                      <a:ea typeface="宋体" pitchFamily="2" charset="-122"/>
                    </a:defRPr>
                  </a:lvl2pPr>
                  <a:lvl3pPr marL="1143000" indent="-228600" eaLnBrk="0" hangingPunct="0">
                    <a:defRPr kumimoji="1" sz="2400" b="1">
                      <a:solidFill>
                        <a:schemeClr val="tx1"/>
                      </a:solidFill>
                      <a:latin typeface="Times New Roman" pitchFamily="18" charset="0"/>
                      <a:ea typeface="宋体" pitchFamily="2" charset="-122"/>
                    </a:defRPr>
                  </a:lvl3pPr>
                  <a:lvl4pPr marL="1600200" indent="-228600" eaLnBrk="0" hangingPunct="0">
                    <a:defRPr kumimoji="1" sz="2400" b="1">
                      <a:solidFill>
                        <a:schemeClr val="tx1"/>
                      </a:solidFill>
                      <a:latin typeface="Times New Roman" pitchFamily="18" charset="0"/>
                      <a:ea typeface="宋体" pitchFamily="2" charset="-122"/>
                    </a:defRPr>
                  </a:lvl4pPr>
                  <a:lvl5pPr marL="2057400" indent="-228600" eaLnBrk="0" hangingPunct="0">
                    <a:defRPr kumimoji="1" sz="24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9pPr>
                </a:lstStyle>
                <a:p>
                  <a:pPr>
                    <a:spcBef>
                      <a:spcPct val="50000"/>
                    </a:spcBef>
                  </a:pPr>
                  <a:r>
                    <a:rPr kumimoji="0" lang="en-US" altLang="zh-CN"/>
                    <a:t>1</a:t>
                  </a:r>
                  <a:endParaRPr kumimoji="0" lang="en-CA" altLang="zh-CN">
                    <a:cs typeface="Times New Roman" pitchFamily="18" charset="0"/>
                  </a:endParaRPr>
                </a:p>
              </p:txBody>
            </p:sp>
            <p:sp>
              <p:nvSpPr>
                <p:cNvPr id="66593" name="Text Box 55"/>
                <p:cNvSpPr txBox="1">
                  <a:spLocks noChangeArrowheads="1"/>
                </p:cNvSpPr>
                <p:nvPr/>
              </p:nvSpPr>
              <p:spPr bwMode="auto">
                <a:xfrm>
                  <a:off x="3072" y="1823"/>
                  <a:ext cx="37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2400" b="1">
                      <a:solidFill>
                        <a:schemeClr val="tx1"/>
                      </a:solidFill>
                      <a:latin typeface="Times New Roman" pitchFamily="18" charset="0"/>
                      <a:ea typeface="宋体" pitchFamily="2" charset="-122"/>
                    </a:defRPr>
                  </a:lvl1pPr>
                  <a:lvl2pPr marL="742950" indent="-285750" eaLnBrk="0" hangingPunct="0">
                    <a:defRPr kumimoji="1" sz="2400" b="1">
                      <a:solidFill>
                        <a:schemeClr val="tx1"/>
                      </a:solidFill>
                      <a:latin typeface="Times New Roman" pitchFamily="18" charset="0"/>
                      <a:ea typeface="宋体" pitchFamily="2" charset="-122"/>
                    </a:defRPr>
                  </a:lvl2pPr>
                  <a:lvl3pPr marL="1143000" indent="-228600" eaLnBrk="0" hangingPunct="0">
                    <a:defRPr kumimoji="1" sz="2400" b="1">
                      <a:solidFill>
                        <a:schemeClr val="tx1"/>
                      </a:solidFill>
                      <a:latin typeface="Times New Roman" pitchFamily="18" charset="0"/>
                      <a:ea typeface="宋体" pitchFamily="2" charset="-122"/>
                    </a:defRPr>
                  </a:lvl3pPr>
                  <a:lvl4pPr marL="1600200" indent="-228600" eaLnBrk="0" hangingPunct="0">
                    <a:defRPr kumimoji="1" sz="2400" b="1">
                      <a:solidFill>
                        <a:schemeClr val="tx1"/>
                      </a:solidFill>
                      <a:latin typeface="Times New Roman" pitchFamily="18" charset="0"/>
                      <a:ea typeface="宋体" pitchFamily="2" charset="-122"/>
                    </a:defRPr>
                  </a:lvl4pPr>
                  <a:lvl5pPr marL="2057400" indent="-228600" eaLnBrk="0" hangingPunct="0">
                    <a:defRPr kumimoji="1" sz="24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9pPr>
                </a:lstStyle>
                <a:p>
                  <a:pPr>
                    <a:spcBef>
                      <a:spcPct val="50000"/>
                    </a:spcBef>
                  </a:pPr>
                  <a:r>
                    <a:rPr kumimoji="0" lang="en-US" altLang="zh-CN" i="1"/>
                    <a:t>T</a:t>
                  </a:r>
                  <a:r>
                    <a:rPr kumimoji="0" lang="en-US" altLang="zh-CN" baseline="-25000"/>
                    <a:t>1</a:t>
                  </a:r>
                  <a:endParaRPr kumimoji="0" lang="en-CA" altLang="zh-CN">
                    <a:cs typeface="Times New Roman" pitchFamily="18" charset="0"/>
                  </a:endParaRPr>
                </a:p>
              </p:txBody>
            </p:sp>
            <p:sp>
              <p:nvSpPr>
                <p:cNvPr id="66594" name="Line 56"/>
                <p:cNvSpPr>
                  <a:spLocks noChangeShapeType="1"/>
                </p:cNvSpPr>
                <p:nvPr/>
              </p:nvSpPr>
              <p:spPr bwMode="auto">
                <a:xfrm>
                  <a:off x="3072" y="1868"/>
                  <a:ext cx="244" cy="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a:spAutoFit/>
                </a:bodyPr>
                <a:lstStyle/>
                <a:p>
                  <a:endParaRPr lang="zh-CN" altLang="en-US"/>
                </a:p>
              </p:txBody>
            </p:sp>
          </p:grpSp>
        </p:grpSp>
      </p:grpSp>
      <p:grpSp>
        <p:nvGrpSpPr>
          <p:cNvPr id="66564" name="Group 89"/>
          <p:cNvGrpSpPr>
            <a:grpSpLocks/>
          </p:cNvGrpSpPr>
          <p:nvPr/>
        </p:nvGrpSpPr>
        <p:grpSpPr bwMode="auto">
          <a:xfrm>
            <a:off x="2266950" y="3783013"/>
            <a:ext cx="4460875" cy="2166937"/>
            <a:chOff x="1578" y="2383"/>
            <a:chExt cx="2567" cy="1365"/>
          </a:xfrm>
        </p:grpSpPr>
        <p:sp>
          <p:nvSpPr>
            <p:cNvPr id="50181" name="Text Box 61"/>
            <p:cNvSpPr txBox="1">
              <a:spLocks noChangeArrowheads="1"/>
            </p:cNvSpPr>
            <p:nvPr/>
          </p:nvSpPr>
          <p:spPr bwMode="auto">
            <a:xfrm>
              <a:off x="1848" y="2498"/>
              <a:ext cx="2135" cy="291"/>
            </a:xfrm>
            <a:prstGeom prst="rect">
              <a:avLst/>
            </a:prstGeom>
            <a:noFill/>
            <a:ln w="9525" algn="ctr">
              <a:noFill/>
              <a:miter lim="800000"/>
              <a:headEnd/>
              <a:tailEnd/>
            </a:ln>
          </p:spPr>
          <p:txBody>
            <a:bodyPr>
              <a:spAutoFit/>
            </a:bodyPr>
            <a:lstStyle/>
            <a:p>
              <a:pPr eaLnBrk="0" hangingPunct="0">
                <a:spcBef>
                  <a:spcPct val="50000"/>
                </a:spcBef>
                <a:defRPr/>
              </a:pPr>
              <a:r>
                <a:rPr kumimoji="0" lang="en-US" altLang="zh-CN" dirty="0" err="1">
                  <a:solidFill>
                    <a:schemeClr val="accent2">
                      <a:lumMod val="50000"/>
                    </a:schemeClr>
                  </a:solidFill>
                </a:rPr>
                <a:t>lg</a:t>
              </a:r>
              <a:r>
                <a:rPr kumimoji="0" lang="en-US" altLang="zh-CN" dirty="0">
                  <a:solidFill>
                    <a:schemeClr val="accent2">
                      <a:lumMod val="50000"/>
                    </a:schemeClr>
                  </a:solidFill>
                </a:rPr>
                <a:t> </a:t>
              </a:r>
              <a:r>
                <a:rPr kumimoji="0" lang="en-US" altLang="zh-CN" i="1" dirty="0">
                  <a:solidFill>
                    <a:schemeClr val="accent2">
                      <a:lumMod val="50000"/>
                    </a:schemeClr>
                  </a:solidFill>
                </a:rPr>
                <a:t>p</a:t>
              </a:r>
              <a:r>
                <a:rPr kumimoji="0" lang="en-US" altLang="zh-CN" dirty="0">
                  <a:solidFill>
                    <a:schemeClr val="accent2">
                      <a:lumMod val="50000"/>
                    </a:schemeClr>
                  </a:solidFill>
                </a:rPr>
                <a:t>  =  </a:t>
              </a:r>
              <a:r>
                <a:rPr kumimoji="0" lang="en-US" altLang="zh-CN" dirty="0">
                  <a:solidFill>
                    <a:schemeClr val="accent2">
                      <a:lumMod val="50000"/>
                    </a:schemeClr>
                  </a:solidFill>
                  <a:sym typeface="Symbol" pitchFamily="18" charset="2"/>
                </a:rPr>
                <a:t></a:t>
              </a:r>
              <a:r>
                <a:rPr kumimoji="0" lang="en-US" altLang="zh-CN" dirty="0">
                  <a:solidFill>
                    <a:schemeClr val="accent2">
                      <a:lumMod val="50000"/>
                    </a:schemeClr>
                  </a:solidFill>
                </a:rPr>
                <a:t>                       + B</a:t>
              </a:r>
              <a:endParaRPr kumimoji="0" lang="en-CA" altLang="zh-CN" dirty="0">
                <a:solidFill>
                  <a:schemeClr val="accent2">
                    <a:lumMod val="50000"/>
                  </a:schemeClr>
                </a:solidFill>
                <a:cs typeface="Times New Roman" pitchFamily="18" charset="0"/>
              </a:endParaRPr>
            </a:p>
          </p:txBody>
        </p:sp>
        <p:sp>
          <p:nvSpPr>
            <p:cNvPr id="50182" name="Text Box 63"/>
            <p:cNvSpPr txBox="1">
              <a:spLocks noChangeArrowheads="1"/>
            </p:cNvSpPr>
            <p:nvPr/>
          </p:nvSpPr>
          <p:spPr bwMode="auto">
            <a:xfrm>
              <a:off x="3263" y="2412"/>
              <a:ext cx="223" cy="288"/>
            </a:xfrm>
            <a:prstGeom prst="rect">
              <a:avLst/>
            </a:prstGeom>
            <a:noFill/>
            <a:ln w="9525" algn="ctr">
              <a:noFill/>
              <a:miter lim="800000"/>
              <a:headEnd/>
              <a:tailEnd/>
            </a:ln>
          </p:spPr>
          <p:txBody>
            <a:bodyPr>
              <a:spAutoFit/>
            </a:bodyPr>
            <a:lstStyle/>
            <a:p>
              <a:pPr eaLnBrk="0" hangingPunct="0">
                <a:spcBef>
                  <a:spcPct val="50000"/>
                </a:spcBef>
                <a:defRPr/>
              </a:pPr>
              <a:r>
                <a:rPr kumimoji="0" lang="en-US" altLang="zh-CN">
                  <a:solidFill>
                    <a:schemeClr val="accent2">
                      <a:lumMod val="50000"/>
                    </a:schemeClr>
                  </a:solidFill>
                </a:rPr>
                <a:t>1</a:t>
              </a:r>
              <a:endParaRPr kumimoji="0" lang="en-CA" altLang="zh-CN">
                <a:solidFill>
                  <a:schemeClr val="accent2">
                    <a:lumMod val="50000"/>
                  </a:schemeClr>
                </a:solidFill>
                <a:cs typeface="Times New Roman" pitchFamily="18" charset="0"/>
              </a:endParaRPr>
            </a:p>
          </p:txBody>
        </p:sp>
        <p:sp>
          <p:nvSpPr>
            <p:cNvPr id="50183" name="Text Box 64"/>
            <p:cNvSpPr txBox="1">
              <a:spLocks noChangeArrowheads="1"/>
            </p:cNvSpPr>
            <p:nvPr/>
          </p:nvSpPr>
          <p:spPr bwMode="auto">
            <a:xfrm>
              <a:off x="3234" y="2625"/>
              <a:ext cx="252" cy="288"/>
            </a:xfrm>
            <a:prstGeom prst="rect">
              <a:avLst/>
            </a:prstGeom>
            <a:noFill/>
            <a:ln w="9525" algn="ctr">
              <a:noFill/>
              <a:miter lim="800000"/>
              <a:headEnd/>
              <a:tailEnd/>
            </a:ln>
          </p:spPr>
          <p:txBody>
            <a:bodyPr>
              <a:spAutoFit/>
            </a:bodyPr>
            <a:lstStyle/>
            <a:p>
              <a:pPr eaLnBrk="0" hangingPunct="0">
                <a:spcBef>
                  <a:spcPct val="50000"/>
                </a:spcBef>
                <a:defRPr/>
              </a:pPr>
              <a:r>
                <a:rPr kumimoji="0" lang="en-US" altLang="zh-CN" i="1">
                  <a:solidFill>
                    <a:schemeClr val="accent2">
                      <a:lumMod val="50000"/>
                    </a:schemeClr>
                  </a:solidFill>
                </a:rPr>
                <a:t>T</a:t>
              </a:r>
              <a:endParaRPr kumimoji="0" lang="en-CA" altLang="zh-CN" i="1">
                <a:solidFill>
                  <a:schemeClr val="accent2">
                    <a:lumMod val="50000"/>
                  </a:schemeClr>
                </a:solidFill>
                <a:cs typeface="Times New Roman" pitchFamily="18" charset="0"/>
              </a:endParaRPr>
            </a:p>
          </p:txBody>
        </p:sp>
        <p:sp>
          <p:nvSpPr>
            <p:cNvPr id="50184" name="Line 65"/>
            <p:cNvSpPr>
              <a:spLocks noChangeShapeType="1"/>
            </p:cNvSpPr>
            <p:nvPr/>
          </p:nvSpPr>
          <p:spPr bwMode="auto">
            <a:xfrm>
              <a:off x="3222" y="2670"/>
              <a:ext cx="284" cy="0"/>
            </a:xfrm>
            <a:prstGeom prst="line">
              <a:avLst/>
            </a:prstGeom>
            <a:noFill/>
            <a:ln w="12700">
              <a:solidFill>
                <a:schemeClr val="accent2">
                  <a:lumMod val="50000"/>
                </a:schemeClr>
              </a:solidFill>
              <a:round/>
              <a:headEnd/>
              <a:tailEnd/>
            </a:ln>
          </p:spPr>
          <p:txBody>
            <a:bodyPr>
              <a:spAutoFit/>
            </a:bodyPr>
            <a:lstStyle/>
            <a:p>
              <a:pPr>
                <a:defRPr/>
              </a:pPr>
              <a:endParaRPr lang="zh-CN" altLang="en-US">
                <a:solidFill>
                  <a:schemeClr val="accent2">
                    <a:lumMod val="50000"/>
                  </a:schemeClr>
                </a:solidFill>
              </a:endParaRPr>
            </a:p>
          </p:txBody>
        </p:sp>
        <p:sp>
          <p:nvSpPr>
            <p:cNvPr id="50185" name="Text Box 67"/>
            <p:cNvSpPr txBox="1">
              <a:spLocks noChangeArrowheads="1"/>
            </p:cNvSpPr>
            <p:nvPr/>
          </p:nvSpPr>
          <p:spPr bwMode="auto">
            <a:xfrm>
              <a:off x="2633" y="2383"/>
              <a:ext cx="597" cy="446"/>
            </a:xfrm>
            <a:prstGeom prst="rect">
              <a:avLst/>
            </a:prstGeom>
            <a:noFill/>
            <a:ln w="9525" algn="ctr">
              <a:noFill/>
              <a:miter lim="800000"/>
              <a:headEnd/>
              <a:tailEnd/>
            </a:ln>
          </p:spPr>
          <p:txBody>
            <a:bodyPr>
              <a:spAutoFit/>
            </a:bodyPr>
            <a:lstStyle/>
            <a:p>
              <a:pPr algn="ctr" eaLnBrk="0" hangingPunct="0">
                <a:spcBef>
                  <a:spcPct val="50000"/>
                </a:spcBef>
                <a:defRPr/>
              </a:pPr>
              <a:r>
                <a:rPr kumimoji="0" lang="el-GR" altLang="zh-CN">
                  <a:solidFill>
                    <a:schemeClr val="accent2">
                      <a:lumMod val="50000"/>
                    </a:schemeClr>
                  </a:solidFill>
                  <a:cs typeface="Times New Roman" pitchFamily="18" charset="0"/>
                  <a:sym typeface="Symbol" pitchFamily="18" charset="2"/>
                </a:rPr>
                <a:t></a:t>
              </a:r>
              <a:r>
                <a:rPr kumimoji="0" lang="en-US" altLang="zh-CN" i="1">
                  <a:solidFill>
                    <a:schemeClr val="accent2">
                      <a:lumMod val="50000"/>
                    </a:schemeClr>
                  </a:solidFill>
                  <a:cs typeface="Times New Roman" pitchFamily="18" charset="0"/>
                </a:rPr>
                <a:t>H</a:t>
              </a:r>
              <a:r>
                <a:rPr kumimoji="0" lang="en-US" altLang="zh-CN" baseline="-25000">
                  <a:solidFill>
                    <a:schemeClr val="accent2">
                      <a:lumMod val="50000"/>
                    </a:schemeClr>
                  </a:solidFill>
                  <a:cs typeface="Times New Roman" pitchFamily="18" charset="0"/>
                </a:rPr>
                <a:t>vap</a:t>
              </a:r>
              <a:endParaRPr kumimoji="0" lang="el-GR" altLang="zh-CN" baseline="-25000">
                <a:solidFill>
                  <a:schemeClr val="accent2">
                    <a:lumMod val="50000"/>
                  </a:schemeClr>
                </a:solidFill>
                <a:cs typeface="Times New Roman" pitchFamily="18" charset="0"/>
              </a:endParaRPr>
            </a:p>
          </p:txBody>
        </p:sp>
        <p:sp>
          <p:nvSpPr>
            <p:cNvPr id="50186" name="Text Box 68"/>
            <p:cNvSpPr txBox="1">
              <a:spLocks noChangeArrowheads="1"/>
            </p:cNvSpPr>
            <p:nvPr/>
          </p:nvSpPr>
          <p:spPr bwMode="auto">
            <a:xfrm>
              <a:off x="2514" y="2626"/>
              <a:ext cx="720" cy="523"/>
            </a:xfrm>
            <a:prstGeom prst="rect">
              <a:avLst/>
            </a:prstGeom>
            <a:noFill/>
            <a:ln w="9525" algn="ctr">
              <a:noFill/>
              <a:miter lim="800000"/>
              <a:headEnd/>
              <a:tailEnd/>
            </a:ln>
          </p:spPr>
          <p:txBody>
            <a:bodyPr>
              <a:spAutoFit/>
            </a:bodyPr>
            <a:lstStyle/>
            <a:p>
              <a:pPr algn="ctr" eaLnBrk="0" hangingPunct="0">
                <a:spcBef>
                  <a:spcPct val="50000"/>
                </a:spcBef>
                <a:defRPr/>
              </a:pPr>
              <a:r>
                <a:rPr kumimoji="0" lang="en-US" altLang="zh-CN" dirty="0" err="1">
                  <a:solidFill>
                    <a:schemeClr val="accent2">
                      <a:lumMod val="50000"/>
                    </a:schemeClr>
                  </a:solidFill>
                </a:rPr>
                <a:t>2.303</a:t>
              </a:r>
              <a:r>
                <a:rPr kumimoji="0" lang="en-US" altLang="zh-CN" i="1" dirty="0" err="1">
                  <a:solidFill>
                    <a:schemeClr val="accent2">
                      <a:lumMod val="50000"/>
                    </a:schemeClr>
                  </a:solidFill>
                </a:rPr>
                <a:t>R</a:t>
              </a:r>
              <a:endParaRPr kumimoji="0" lang="en-CA" altLang="zh-CN" i="1" dirty="0">
                <a:solidFill>
                  <a:schemeClr val="accent2">
                    <a:lumMod val="50000"/>
                  </a:schemeClr>
                </a:solidFill>
                <a:cs typeface="Times New Roman" pitchFamily="18" charset="0"/>
              </a:endParaRPr>
            </a:p>
          </p:txBody>
        </p:sp>
        <p:sp>
          <p:nvSpPr>
            <p:cNvPr id="50187" name="Line 69"/>
            <p:cNvSpPr>
              <a:spLocks noChangeShapeType="1"/>
            </p:cNvSpPr>
            <p:nvPr/>
          </p:nvSpPr>
          <p:spPr bwMode="auto">
            <a:xfrm>
              <a:off x="2628" y="2671"/>
              <a:ext cx="548" cy="0"/>
            </a:xfrm>
            <a:prstGeom prst="line">
              <a:avLst/>
            </a:prstGeom>
            <a:noFill/>
            <a:ln w="12700">
              <a:solidFill>
                <a:schemeClr val="accent2">
                  <a:lumMod val="50000"/>
                </a:schemeClr>
              </a:solidFill>
              <a:round/>
              <a:headEnd/>
              <a:tailEnd/>
            </a:ln>
          </p:spPr>
          <p:txBody>
            <a:bodyPr>
              <a:spAutoFit/>
            </a:bodyPr>
            <a:lstStyle/>
            <a:p>
              <a:pPr>
                <a:defRPr/>
              </a:pPr>
              <a:endParaRPr lang="zh-CN" altLang="en-US">
                <a:solidFill>
                  <a:schemeClr val="accent2">
                    <a:lumMod val="50000"/>
                  </a:schemeClr>
                </a:solidFill>
              </a:endParaRPr>
            </a:p>
          </p:txBody>
        </p:sp>
        <p:sp>
          <p:nvSpPr>
            <p:cNvPr id="50188" name="Text Box 71"/>
            <p:cNvSpPr txBox="1">
              <a:spLocks noChangeArrowheads="1"/>
            </p:cNvSpPr>
            <p:nvPr/>
          </p:nvSpPr>
          <p:spPr bwMode="auto">
            <a:xfrm>
              <a:off x="1578" y="3113"/>
              <a:ext cx="2567" cy="291"/>
            </a:xfrm>
            <a:prstGeom prst="rect">
              <a:avLst/>
            </a:prstGeom>
            <a:noFill/>
            <a:ln w="9525" algn="ctr">
              <a:noFill/>
              <a:miter lim="800000"/>
              <a:headEnd/>
              <a:tailEnd/>
            </a:ln>
          </p:spPr>
          <p:txBody>
            <a:bodyPr>
              <a:spAutoFit/>
            </a:bodyPr>
            <a:lstStyle/>
            <a:p>
              <a:pPr eaLnBrk="0" hangingPunct="0">
                <a:spcBef>
                  <a:spcPct val="50000"/>
                </a:spcBef>
                <a:defRPr/>
              </a:pPr>
              <a:r>
                <a:rPr kumimoji="0" lang="en-US" altLang="zh-CN" dirty="0" err="1">
                  <a:solidFill>
                    <a:schemeClr val="accent2">
                      <a:lumMod val="50000"/>
                    </a:schemeClr>
                  </a:solidFill>
                </a:rPr>
                <a:t>lg</a:t>
              </a:r>
              <a:r>
                <a:rPr kumimoji="0" lang="en-US" altLang="zh-CN" dirty="0">
                  <a:solidFill>
                    <a:schemeClr val="accent2">
                      <a:lumMod val="50000"/>
                    </a:schemeClr>
                  </a:solidFill>
                </a:rPr>
                <a:t>       =   </a:t>
              </a:r>
              <a:r>
                <a:rPr kumimoji="0" lang="en-US" altLang="zh-CN" dirty="0">
                  <a:solidFill>
                    <a:schemeClr val="accent2">
                      <a:lumMod val="50000"/>
                    </a:schemeClr>
                  </a:solidFill>
                  <a:sym typeface="Symbol" pitchFamily="18" charset="2"/>
                </a:rPr>
                <a:t></a:t>
              </a:r>
              <a:r>
                <a:rPr kumimoji="0" lang="en-US" altLang="zh-CN" dirty="0">
                  <a:solidFill>
                    <a:schemeClr val="accent2">
                      <a:lumMod val="50000"/>
                    </a:schemeClr>
                  </a:solidFill>
                </a:rPr>
                <a:t>                 (        </a:t>
              </a:r>
              <a:r>
                <a:rPr kumimoji="0" lang="en-US" altLang="zh-CN" dirty="0">
                  <a:solidFill>
                    <a:schemeClr val="accent2">
                      <a:lumMod val="50000"/>
                    </a:schemeClr>
                  </a:solidFill>
                  <a:sym typeface="Symbol" pitchFamily="18" charset="2"/>
                </a:rPr>
                <a:t></a:t>
              </a:r>
              <a:r>
                <a:rPr kumimoji="0" lang="en-US" altLang="zh-CN" dirty="0">
                  <a:solidFill>
                    <a:schemeClr val="accent2">
                      <a:lumMod val="50000"/>
                    </a:schemeClr>
                  </a:solidFill>
                </a:rPr>
                <a:t>       ) </a:t>
              </a:r>
              <a:endParaRPr kumimoji="0" lang="en-CA" altLang="zh-CN" dirty="0">
                <a:solidFill>
                  <a:schemeClr val="accent2">
                    <a:lumMod val="50000"/>
                  </a:schemeClr>
                </a:solidFill>
              </a:endParaRPr>
            </a:p>
          </p:txBody>
        </p:sp>
        <p:sp>
          <p:nvSpPr>
            <p:cNvPr id="50189" name="Text Box 73"/>
            <p:cNvSpPr txBox="1">
              <a:spLocks noChangeArrowheads="1"/>
            </p:cNvSpPr>
            <p:nvPr/>
          </p:nvSpPr>
          <p:spPr bwMode="auto">
            <a:xfrm>
              <a:off x="1786" y="2983"/>
              <a:ext cx="432" cy="288"/>
            </a:xfrm>
            <a:prstGeom prst="rect">
              <a:avLst/>
            </a:prstGeom>
            <a:noFill/>
            <a:ln w="9525" algn="ctr">
              <a:noFill/>
              <a:miter lim="800000"/>
              <a:headEnd/>
              <a:tailEnd/>
            </a:ln>
          </p:spPr>
          <p:txBody>
            <a:bodyPr>
              <a:spAutoFit/>
            </a:bodyPr>
            <a:lstStyle/>
            <a:p>
              <a:pPr eaLnBrk="0" hangingPunct="0">
                <a:spcBef>
                  <a:spcPct val="50000"/>
                </a:spcBef>
                <a:defRPr/>
              </a:pPr>
              <a:r>
                <a:rPr kumimoji="0" lang="en-US" altLang="zh-CN" i="1">
                  <a:solidFill>
                    <a:schemeClr val="accent2">
                      <a:lumMod val="50000"/>
                    </a:schemeClr>
                  </a:solidFill>
                </a:rPr>
                <a:t>p</a:t>
              </a:r>
              <a:r>
                <a:rPr kumimoji="0" lang="en-US" altLang="zh-CN" baseline="-25000">
                  <a:solidFill>
                    <a:schemeClr val="accent2">
                      <a:lumMod val="50000"/>
                    </a:schemeClr>
                  </a:solidFill>
                </a:rPr>
                <a:t>2</a:t>
              </a:r>
              <a:endParaRPr kumimoji="0" lang="en-CA" altLang="zh-CN">
                <a:solidFill>
                  <a:schemeClr val="accent2">
                    <a:lumMod val="50000"/>
                  </a:schemeClr>
                </a:solidFill>
                <a:cs typeface="Times New Roman" pitchFamily="18" charset="0"/>
              </a:endParaRPr>
            </a:p>
          </p:txBody>
        </p:sp>
        <p:sp>
          <p:nvSpPr>
            <p:cNvPr id="50190" name="Text Box 74"/>
            <p:cNvSpPr txBox="1">
              <a:spLocks noChangeArrowheads="1"/>
            </p:cNvSpPr>
            <p:nvPr/>
          </p:nvSpPr>
          <p:spPr bwMode="auto">
            <a:xfrm>
              <a:off x="1808" y="3216"/>
              <a:ext cx="433" cy="288"/>
            </a:xfrm>
            <a:prstGeom prst="rect">
              <a:avLst/>
            </a:prstGeom>
            <a:noFill/>
            <a:ln w="9525" algn="ctr">
              <a:noFill/>
              <a:miter lim="800000"/>
              <a:headEnd/>
              <a:tailEnd/>
            </a:ln>
          </p:spPr>
          <p:txBody>
            <a:bodyPr>
              <a:spAutoFit/>
            </a:bodyPr>
            <a:lstStyle/>
            <a:p>
              <a:pPr eaLnBrk="0" hangingPunct="0">
                <a:spcBef>
                  <a:spcPct val="50000"/>
                </a:spcBef>
                <a:defRPr/>
              </a:pPr>
              <a:r>
                <a:rPr kumimoji="0" lang="en-US" altLang="zh-CN" i="1" dirty="0" err="1">
                  <a:solidFill>
                    <a:schemeClr val="accent2">
                      <a:lumMod val="50000"/>
                    </a:schemeClr>
                  </a:solidFill>
                </a:rPr>
                <a:t>p</a:t>
              </a:r>
              <a:r>
                <a:rPr kumimoji="0" lang="en-US" altLang="zh-CN" baseline="-25000" dirty="0" err="1">
                  <a:solidFill>
                    <a:schemeClr val="accent2">
                      <a:lumMod val="50000"/>
                    </a:schemeClr>
                  </a:solidFill>
                </a:rPr>
                <a:t>1</a:t>
              </a:r>
              <a:endParaRPr kumimoji="0" lang="en-CA" altLang="zh-CN" dirty="0">
                <a:solidFill>
                  <a:schemeClr val="accent2">
                    <a:lumMod val="50000"/>
                  </a:schemeClr>
                </a:solidFill>
                <a:cs typeface="Times New Roman" pitchFamily="18" charset="0"/>
              </a:endParaRPr>
            </a:p>
          </p:txBody>
        </p:sp>
        <p:sp>
          <p:nvSpPr>
            <p:cNvPr id="50191" name="Line 75"/>
            <p:cNvSpPr>
              <a:spLocks noChangeShapeType="1"/>
            </p:cNvSpPr>
            <p:nvPr/>
          </p:nvSpPr>
          <p:spPr bwMode="auto">
            <a:xfrm>
              <a:off x="1786" y="3294"/>
              <a:ext cx="280" cy="0"/>
            </a:xfrm>
            <a:prstGeom prst="line">
              <a:avLst/>
            </a:prstGeom>
            <a:noFill/>
            <a:ln w="12700">
              <a:solidFill>
                <a:schemeClr val="accent2">
                  <a:lumMod val="50000"/>
                </a:schemeClr>
              </a:solidFill>
              <a:round/>
              <a:headEnd/>
              <a:tailEnd/>
            </a:ln>
          </p:spPr>
          <p:txBody>
            <a:bodyPr>
              <a:spAutoFit/>
            </a:bodyPr>
            <a:lstStyle/>
            <a:p>
              <a:pPr>
                <a:defRPr/>
              </a:pPr>
              <a:endParaRPr lang="zh-CN" altLang="en-US">
                <a:solidFill>
                  <a:schemeClr val="accent2">
                    <a:lumMod val="50000"/>
                  </a:schemeClr>
                </a:solidFill>
              </a:endParaRPr>
            </a:p>
          </p:txBody>
        </p:sp>
        <p:sp>
          <p:nvSpPr>
            <p:cNvPr id="50192" name="Text Box 77"/>
            <p:cNvSpPr txBox="1">
              <a:spLocks noChangeArrowheads="1"/>
            </p:cNvSpPr>
            <p:nvPr/>
          </p:nvSpPr>
          <p:spPr bwMode="auto">
            <a:xfrm>
              <a:off x="3276" y="3002"/>
              <a:ext cx="247" cy="288"/>
            </a:xfrm>
            <a:prstGeom prst="rect">
              <a:avLst/>
            </a:prstGeom>
            <a:noFill/>
            <a:ln w="9525" algn="ctr">
              <a:noFill/>
              <a:miter lim="800000"/>
              <a:headEnd/>
              <a:tailEnd/>
            </a:ln>
          </p:spPr>
          <p:txBody>
            <a:bodyPr>
              <a:spAutoFit/>
            </a:bodyPr>
            <a:lstStyle/>
            <a:p>
              <a:pPr eaLnBrk="0" hangingPunct="0">
                <a:spcBef>
                  <a:spcPct val="50000"/>
                </a:spcBef>
                <a:defRPr/>
              </a:pPr>
              <a:r>
                <a:rPr kumimoji="0" lang="en-US" altLang="zh-CN" dirty="0">
                  <a:solidFill>
                    <a:schemeClr val="accent2">
                      <a:lumMod val="50000"/>
                    </a:schemeClr>
                  </a:solidFill>
                </a:rPr>
                <a:t>1</a:t>
              </a:r>
              <a:endParaRPr kumimoji="0" lang="en-CA" altLang="zh-CN" dirty="0">
                <a:solidFill>
                  <a:schemeClr val="accent2">
                    <a:lumMod val="50000"/>
                  </a:schemeClr>
                </a:solidFill>
                <a:cs typeface="Times New Roman" pitchFamily="18" charset="0"/>
              </a:endParaRPr>
            </a:p>
          </p:txBody>
        </p:sp>
        <p:sp>
          <p:nvSpPr>
            <p:cNvPr id="50193" name="Text Box 78"/>
            <p:cNvSpPr txBox="1">
              <a:spLocks noChangeArrowheads="1"/>
            </p:cNvSpPr>
            <p:nvPr/>
          </p:nvSpPr>
          <p:spPr bwMode="auto">
            <a:xfrm>
              <a:off x="3276" y="3215"/>
              <a:ext cx="372" cy="288"/>
            </a:xfrm>
            <a:prstGeom prst="rect">
              <a:avLst/>
            </a:prstGeom>
            <a:noFill/>
            <a:ln w="9525" algn="ctr">
              <a:noFill/>
              <a:miter lim="800000"/>
              <a:headEnd/>
              <a:tailEnd/>
            </a:ln>
          </p:spPr>
          <p:txBody>
            <a:bodyPr>
              <a:spAutoFit/>
            </a:bodyPr>
            <a:lstStyle/>
            <a:p>
              <a:pPr eaLnBrk="0" hangingPunct="0">
                <a:spcBef>
                  <a:spcPct val="50000"/>
                </a:spcBef>
                <a:defRPr/>
              </a:pPr>
              <a:r>
                <a:rPr kumimoji="0" lang="en-US" altLang="zh-CN" i="1">
                  <a:solidFill>
                    <a:schemeClr val="accent2">
                      <a:lumMod val="50000"/>
                    </a:schemeClr>
                  </a:solidFill>
                </a:rPr>
                <a:t>T</a:t>
              </a:r>
              <a:r>
                <a:rPr kumimoji="0" lang="en-US" altLang="zh-CN" baseline="-25000">
                  <a:solidFill>
                    <a:schemeClr val="accent2">
                      <a:lumMod val="50000"/>
                    </a:schemeClr>
                  </a:solidFill>
                </a:rPr>
                <a:t>2</a:t>
              </a:r>
              <a:endParaRPr kumimoji="0" lang="en-CA" altLang="zh-CN">
                <a:solidFill>
                  <a:schemeClr val="accent2">
                    <a:lumMod val="50000"/>
                  </a:schemeClr>
                </a:solidFill>
                <a:cs typeface="Times New Roman" pitchFamily="18" charset="0"/>
              </a:endParaRPr>
            </a:p>
          </p:txBody>
        </p:sp>
        <p:sp>
          <p:nvSpPr>
            <p:cNvPr id="50194" name="Line 79"/>
            <p:cNvSpPr>
              <a:spLocks noChangeShapeType="1"/>
            </p:cNvSpPr>
            <p:nvPr/>
          </p:nvSpPr>
          <p:spPr bwMode="auto">
            <a:xfrm>
              <a:off x="3276" y="3260"/>
              <a:ext cx="244" cy="1"/>
            </a:xfrm>
            <a:prstGeom prst="line">
              <a:avLst/>
            </a:prstGeom>
            <a:noFill/>
            <a:ln w="12700">
              <a:solidFill>
                <a:schemeClr val="accent2">
                  <a:lumMod val="50000"/>
                </a:schemeClr>
              </a:solidFill>
              <a:round/>
              <a:headEnd/>
              <a:tailEnd/>
            </a:ln>
          </p:spPr>
          <p:txBody>
            <a:bodyPr>
              <a:spAutoFit/>
            </a:bodyPr>
            <a:lstStyle/>
            <a:p>
              <a:pPr>
                <a:defRPr/>
              </a:pPr>
              <a:endParaRPr lang="zh-CN" altLang="en-US">
                <a:solidFill>
                  <a:schemeClr val="accent2">
                    <a:lumMod val="50000"/>
                  </a:schemeClr>
                </a:solidFill>
              </a:endParaRPr>
            </a:p>
          </p:txBody>
        </p:sp>
        <p:sp>
          <p:nvSpPr>
            <p:cNvPr id="50195" name="Text Box 81"/>
            <p:cNvSpPr txBox="1">
              <a:spLocks noChangeArrowheads="1"/>
            </p:cNvSpPr>
            <p:nvPr/>
          </p:nvSpPr>
          <p:spPr bwMode="auto">
            <a:xfrm>
              <a:off x="2550" y="2973"/>
              <a:ext cx="636" cy="288"/>
            </a:xfrm>
            <a:prstGeom prst="rect">
              <a:avLst/>
            </a:prstGeom>
            <a:noFill/>
            <a:ln w="9525" algn="ctr">
              <a:noFill/>
              <a:miter lim="800000"/>
              <a:headEnd/>
              <a:tailEnd/>
            </a:ln>
          </p:spPr>
          <p:txBody>
            <a:bodyPr>
              <a:spAutoFit/>
            </a:bodyPr>
            <a:lstStyle/>
            <a:p>
              <a:pPr algn="ctr" eaLnBrk="0" hangingPunct="0">
                <a:spcBef>
                  <a:spcPct val="50000"/>
                </a:spcBef>
                <a:defRPr/>
              </a:pPr>
              <a:r>
                <a:rPr kumimoji="0" lang="el-GR" altLang="zh-CN" dirty="0">
                  <a:solidFill>
                    <a:schemeClr val="accent2">
                      <a:lumMod val="50000"/>
                    </a:schemeClr>
                  </a:solidFill>
                  <a:cs typeface="Times New Roman" pitchFamily="18" charset="0"/>
                  <a:sym typeface="Symbol" pitchFamily="18" charset="2"/>
                </a:rPr>
                <a:t></a:t>
              </a:r>
              <a:r>
                <a:rPr kumimoji="0" lang="en-US" altLang="zh-CN" i="1" dirty="0" err="1">
                  <a:solidFill>
                    <a:schemeClr val="accent2">
                      <a:lumMod val="50000"/>
                    </a:schemeClr>
                  </a:solidFill>
                  <a:cs typeface="Times New Roman" pitchFamily="18" charset="0"/>
                </a:rPr>
                <a:t>H</a:t>
              </a:r>
              <a:r>
                <a:rPr kumimoji="0" lang="en-US" altLang="zh-CN" baseline="-25000" dirty="0" err="1">
                  <a:solidFill>
                    <a:schemeClr val="accent2">
                      <a:lumMod val="50000"/>
                    </a:schemeClr>
                  </a:solidFill>
                  <a:cs typeface="Times New Roman" pitchFamily="18" charset="0"/>
                </a:rPr>
                <a:t>vap</a:t>
              </a:r>
              <a:endParaRPr kumimoji="0" lang="el-GR" altLang="zh-CN" baseline="-25000" dirty="0">
                <a:solidFill>
                  <a:schemeClr val="accent2">
                    <a:lumMod val="50000"/>
                  </a:schemeClr>
                </a:solidFill>
                <a:cs typeface="Times New Roman" pitchFamily="18" charset="0"/>
              </a:endParaRPr>
            </a:p>
          </p:txBody>
        </p:sp>
        <p:sp>
          <p:nvSpPr>
            <p:cNvPr id="50196" name="Text Box 82"/>
            <p:cNvSpPr txBox="1">
              <a:spLocks noChangeArrowheads="1"/>
            </p:cNvSpPr>
            <p:nvPr/>
          </p:nvSpPr>
          <p:spPr bwMode="auto">
            <a:xfrm>
              <a:off x="2514" y="3225"/>
              <a:ext cx="679" cy="523"/>
            </a:xfrm>
            <a:prstGeom prst="rect">
              <a:avLst/>
            </a:prstGeom>
            <a:noFill/>
            <a:ln w="9525" algn="ctr">
              <a:noFill/>
              <a:miter lim="800000"/>
              <a:headEnd/>
              <a:tailEnd/>
            </a:ln>
          </p:spPr>
          <p:txBody>
            <a:bodyPr>
              <a:spAutoFit/>
            </a:bodyPr>
            <a:lstStyle/>
            <a:p>
              <a:pPr algn="ctr" eaLnBrk="0" hangingPunct="0">
                <a:spcBef>
                  <a:spcPct val="50000"/>
                </a:spcBef>
                <a:defRPr/>
              </a:pPr>
              <a:r>
                <a:rPr kumimoji="0" lang="en-US" altLang="zh-CN">
                  <a:solidFill>
                    <a:schemeClr val="accent2">
                      <a:lumMod val="50000"/>
                    </a:schemeClr>
                  </a:solidFill>
                </a:rPr>
                <a:t>2.303</a:t>
              </a:r>
              <a:r>
                <a:rPr kumimoji="0" lang="en-US" altLang="zh-CN" i="1">
                  <a:solidFill>
                    <a:schemeClr val="accent2">
                      <a:lumMod val="50000"/>
                    </a:schemeClr>
                  </a:solidFill>
                </a:rPr>
                <a:t>R</a:t>
              </a:r>
              <a:endParaRPr kumimoji="0" lang="en-CA" altLang="zh-CN" i="1">
                <a:solidFill>
                  <a:schemeClr val="accent2">
                    <a:lumMod val="50000"/>
                  </a:schemeClr>
                </a:solidFill>
              </a:endParaRPr>
            </a:p>
          </p:txBody>
        </p:sp>
        <p:sp>
          <p:nvSpPr>
            <p:cNvPr id="50197" name="Line 83"/>
            <p:cNvSpPr>
              <a:spLocks noChangeShapeType="1"/>
            </p:cNvSpPr>
            <p:nvPr/>
          </p:nvSpPr>
          <p:spPr bwMode="auto">
            <a:xfrm>
              <a:off x="2576" y="3261"/>
              <a:ext cx="546" cy="0"/>
            </a:xfrm>
            <a:prstGeom prst="line">
              <a:avLst/>
            </a:prstGeom>
            <a:noFill/>
            <a:ln w="12700">
              <a:solidFill>
                <a:schemeClr val="accent2">
                  <a:lumMod val="50000"/>
                </a:schemeClr>
              </a:solidFill>
              <a:round/>
              <a:headEnd/>
              <a:tailEnd/>
            </a:ln>
          </p:spPr>
          <p:txBody>
            <a:bodyPr>
              <a:spAutoFit/>
            </a:bodyPr>
            <a:lstStyle/>
            <a:p>
              <a:pPr>
                <a:defRPr/>
              </a:pPr>
              <a:endParaRPr lang="zh-CN" altLang="en-US">
                <a:solidFill>
                  <a:schemeClr val="accent2">
                    <a:lumMod val="50000"/>
                  </a:schemeClr>
                </a:solidFill>
              </a:endParaRPr>
            </a:p>
          </p:txBody>
        </p:sp>
        <p:sp>
          <p:nvSpPr>
            <p:cNvPr id="50198" name="Text Box 85"/>
            <p:cNvSpPr txBox="1">
              <a:spLocks noChangeArrowheads="1"/>
            </p:cNvSpPr>
            <p:nvPr/>
          </p:nvSpPr>
          <p:spPr bwMode="auto">
            <a:xfrm>
              <a:off x="3708" y="2997"/>
              <a:ext cx="247" cy="288"/>
            </a:xfrm>
            <a:prstGeom prst="rect">
              <a:avLst/>
            </a:prstGeom>
            <a:noFill/>
            <a:ln w="9525" algn="ctr">
              <a:noFill/>
              <a:miter lim="800000"/>
              <a:headEnd/>
              <a:tailEnd/>
            </a:ln>
          </p:spPr>
          <p:txBody>
            <a:bodyPr>
              <a:spAutoFit/>
            </a:bodyPr>
            <a:lstStyle/>
            <a:p>
              <a:pPr eaLnBrk="0" hangingPunct="0">
                <a:spcBef>
                  <a:spcPct val="50000"/>
                </a:spcBef>
                <a:defRPr/>
              </a:pPr>
              <a:r>
                <a:rPr kumimoji="0" lang="en-US" altLang="zh-CN">
                  <a:solidFill>
                    <a:schemeClr val="accent2">
                      <a:lumMod val="50000"/>
                    </a:schemeClr>
                  </a:solidFill>
                </a:rPr>
                <a:t>1</a:t>
              </a:r>
              <a:endParaRPr kumimoji="0" lang="en-CA" altLang="zh-CN">
                <a:solidFill>
                  <a:schemeClr val="accent2">
                    <a:lumMod val="50000"/>
                  </a:schemeClr>
                </a:solidFill>
                <a:cs typeface="Times New Roman" pitchFamily="18" charset="0"/>
              </a:endParaRPr>
            </a:p>
          </p:txBody>
        </p:sp>
        <p:sp>
          <p:nvSpPr>
            <p:cNvPr id="50199" name="Text Box 86"/>
            <p:cNvSpPr txBox="1">
              <a:spLocks noChangeArrowheads="1"/>
            </p:cNvSpPr>
            <p:nvPr/>
          </p:nvSpPr>
          <p:spPr bwMode="auto">
            <a:xfrm>
              <a:off x="3708" y="3210"/>
              <a:ext cx="371" cy="288"/>
            </a:xfrm>
            <a:prstGeom prst="rect">
              <a:avLst/>
            </a:prstGeom>
            <a:noFill/>
            <a:ln w="9525" algn="ctr">
              <a:noFill/>
              <a:miter lim="800000"/>
              <a:headEnd/>
              <a:tailEnd/>
            </a:ln>
          </p:spPr>
          <p:txBody>
            <a:bodyPr>
              <a:spAutoFit/>
            </a:bodyPr>
            <a:lstStyle/>
            <a:p>
              <a:pPr eaLnBrk="0" hangingPunct="0">
                <a:spcBef>
                  <a:spcPct val="50000"/>
                </a:spcBef>
                <a:defRPr/>
              </a:pPr>
              <a:r>
                <a:rPr kumimoji="0" lang="en-US" altLang="zh-CN" i="1">
                  <a:solidFill>
                    <a:schemeClr val="accent2">
                      <a:lumMod val="50000"/>
                    </a:schemeClr>
                  </a:solidFill>
                </a:rPr>
                <a:t>T</a:t>
              </a:r>
              <a:r>
                <a:rPr kumimoji="0" lang="en-US" altLang="zh-CN" baseline="-25000">
                  <a:solidFill>
                    <a:schemeClr val="accent2">
                      <a:lumMod val="50000"/>
                    </a:schemeClr>
                  </a:solidFill>
                </a:rPr>
                <a:t>1</a:t>
              </a:r>
              <a:endParaRPr kumimoji="0" lang="en-CA" altLang="zh-CN">
                <a:solidFill>
                  <a:schemeClr val="accent2">
                    <a:lumMod val="50000"/>
                  </a:schemeClr>
                </a:solidFill>
                <a:cs typeface="Times New Roman" pitchFamily="18" charset="0"/>
              </a:endParaRPr>
            </a:p>
          </p:txBody>
        </p:sp>
        <p:sp>
          <p:nvSpPr>
            <p:cNvPr id="50200" name="Line 87"/>
            <p:cNvSpPr>
              <a:spLocks noChangeShapeType="1"/>
            </p:cNvSpPr>
            <p:nvPr/>
          </p:nvSpPr>
          <p:spPr bwMode="auto">
            <a:xfrm>
              <a:off x="3708" y="3255"/>
              <a:ext cx="244" cy="1"/>
            </a:xfrm>
            <a:prstGeom prst="line">
              <a:avLst/>
            </a:prstGeom>
            <a:noFill/>
            <a:ln w="12700">
              <a:solidFill>
                <a:schemeClr val="accent2">
                  <a:lumMod val="50000"/>
                </a:schemeClr>
              </a:solidFill>
              <a:round/>
              <a:headEnd/>
              <a:tailEnd/>
            </a:ln>
          </p:spPr>
          <p:txBody>
            <a:bodyPr>
              <a:spAutoFit/>
            </a:bodyPr>
            <a:lstStyle/>
            <a:p>
              <a:pPr>
                <a:defRPr/>
              </a:pPr>
              <a:endParaRPr lang="zh-CN" altLang="en-US">
                <a:solidFill>
                  <a:schemeClr val="accent2">
                    <a:lumMod val="50000"/>
                  </a:schemeClr>
                </a:solidFill>
              </a:endParaRPr>
            </a:p>
          </p:txBody>
        </p:sp>
      </p:grpSp>
      <p:sp>
        <p:nvSpPr>
          <p:cNvPr id="54" name="Rectangle 6"/>
          <p:cNvSpPr>
            <a:spLocks noChangeArrowheads="1"/>
          </p:cNvSpPr>
          <p:nvPr/>
        </p:nvSpPr>
        <p:spPr bwMode="auto">
          <a:xfrm>
            <a:off x="1403648" y="116632"/>
            <a:ext cx="6319167" cy="762000"/>
          </a:xfrm>
          <a:prstGeom prst="rect">
            <a:avLst/>
          </a:prstGeom>
          <a:noFill/>
          <a:ln w="9525">
            <a:noFill/>
            <a:miter lim="800000"/>
            <a:headEnd/>
            <a:tailEnd/>
          </a:ln>
        </p:spPr>
        <p:txBody>
          <a:bodyPr anchor="ctr"/>
          <a:lstStyle/>
          <a:p>
            <a:pPr algn="ctr">
              <a:defRPr/>
            </a:pPr>
            <a:r>
              <a:rPr lang="en-US" altLang="zh-CN" sz="3200" dirty="0" err="1">
                <a:solidFill>
                  <a:schemeClr val="accent2">
                    <a:lumMod val="50000"/>
                  </a:schemeClr>
                </a:solidFill>
                <a:latin typeface="Arial" panose="020B0604020202020204" pitchFamily="34" charset="0"/>
                <a:ea typeface="+mj-ea"/>
                <a:cs typeface="Arial" panose="020B0604020202020204" pitchFamily="34" charset="0"/>
              </a:rPr>
              <a:t>Clapeyron-Clausius</a:t>
            </a:r>
            <a:r>
              <a:rPr lang="zh-CN" altLang="en-US" sz="3200" dirty="0">
                <a:solidFill>
                  <a:schemeClr val="accent2">
                    <a:lumMod val="50000"/>
                  </a:schemeClr>
                </a:solidFill>
                <a:latin typeface="Arial" panose="020B0604020202020204" pitchFamily="34" charset="0"/>
                <a:ea typeface="+mj-ea"/>
                <a:cs typeface="Arial" panose="020B0604020202020204" pitchFamily="34" charset="0"/>
              </a:rPr>
              <a:t>方程</a:t>
            </a:r>
          </a:p>
        </p:txBody>
      </p:sp>
      <p:sp>
        <p:nvSpPr>
          <p:cNvPr id="55" name="矩形 54"/>
          <p:cNvSpPr/>
          <p:nvPr/>
        </p:nvSpPr>
        <p:spPr bwMode="auto">
          <a:xfrm>
            <a:off x="1588"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1" i="0" u="none" strike="noStrike" cap="none" normalizeH="0" baseline="0">
              <a:ln>
                <a:noFill/>
              </a:ln>
              <a:solidFill>
                <a:schemeClr val="tx1"/>
              </a:solidFill>
              <a:effectLst/>
              <a:latin typeface="Times New Roman" pitchFamily="18" charset="0"/>
              <a:ea typeface="宋体" pitchFamily="2" charset="-122"/>
            </a:endParaRPr>
          </a:p>
        </p:txBody>
      </p:sp>
      <p:sp>
        <p:nvSpPr>
          <p:cNvPr id="57" name="页脚占位符 1"/>
          <p:cNvSpPr>
            <a:spLocks noGrp="1"/>
          </p:cNvSpPr>
          <p:nvPr>
            <p:ph type="ftr" sz="quarter" idx="10"/>
          </p:nvPr>
        </p:nvSpPr>
        <p:spPr>
          <a:xfrm>
            <a:off x="0" y="6553200"/>
            <a:ext cx="457200" cy="228600"/>
          </a:xfrm>
        </p:spPr>
        <p:txBody>
          <a:bodyPr/>
          <a:lstStyle/>
          <a:p>
            <a:pPr>
              <a:defRPr/>
            </a:pPr>
            <a:fld id="{F1DC486F-0984-4F50-8590-69C2C6FFAA9B}" type="slidenum">
              <a:rPr lang="zh-CN" altLang="en-US" sz="1400" smtClean="0"/>
              <a:pPr>
                <a:defRPr/>
              </a:pPr>
              <a:t>55</a:t>
            </a:fld>
            <a:endParaRPr lang="en-US" altLang="zh-CN" sz="1400" dirty="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8258" name="Text Box 2"/>
          <p:cNvSpPr txBox="1">
            <a:spLocks noChangeArrowheads="1"/>
          </p:cNvSpPr>
          <p:nvPr/>
        </p:nvSpPr>
        <p:spPr bwMode="auto">
          <a:xfrm>
            <a:off x="250825" y="1273749"/>
            <a:ext cx="4853425" cy="2434128"/>
          </a:xfrm>
          <a:prstGeom prst="rect">
            <a:avLst/>
          </a:prstGeom>
          <a:noFill/>
          <a:ln w="9525">
            <a:noFill/>
            <a:miter lim="800000"/>
            <a:headEnd/>
            <a:tailEnd/>
          </a:ln>
          <a:effectLst/>
        </p:spPr>
        <p:txBody>
          <a:bodyPr>
            <a:spAutoFit/>
          </a:bodyPr>
          <a:lstStyle/>
          <a:p>
            <a:pPr>
              <a:lnSpc>
                <a:spcPct val="120000"/>
              </a:lnSpc>
              <a:defRPr/>
            </a:pPr>
            <a:r>
              <a:rPr kumimoji="0" lang="zh-CN" altLang="en-US" dirty="0">
                <a:latin typeface="+mj-ea"/>
                <a:ea typeface="+mj-ea"/>
              </a:rPr>
              <a:t>温度升高到蒸气压与外界压力相等时，液体就沸腾，该温度是</a:t>
            </a:r>
            <a:r>
              <a:rPr kumimoji="0" lang="zh-CN" altLang="en-US" dirty="0">
                <a:solidFill>
                  <a:srgbClr val="FF0000"/>
                </a:solidFill>
                <a:latin typeface="+mj-ea"/>
                <a:ea typeface="+mj-ea"/>
              </a:rPr>
              <a:t>沸点</a:t>
            </a:r>
            <a:r>
              <a:rPr kumimoji="0" lang="zh-CN" altLang="en-US" dirty="0">
                <a:latin typeface="+mj-ea"/>
                <a:ea typeface="+mj-ea"/>
              </a:rPr>
              <a:t>。液体的沸点随外界压力而异。</a:t>
            </a:r>
          </a:p>
          <a:p>
            <a:pPr>
              <a:lnSpc>
                <a:spcPct val="120000"/>
              </a:lnSpc>
              <a:spcBef>
                <a:spcPct val="50000"/>
              </a:spcBef>
              <a:defRPr/>
            </a:pPr>
            <a:r>
              <a:rPr kumimoji="0" lang="zh-CN" altLang="en-US" dirty="0">
                <a:latin typeface="+mj-ea"/>
                <a:ea typeface="+mj-ea"/>
              </a:rPr>
              <a:t>沸腾时，液体的气化在表面和内部同时发生。而蒸发只在表面气化。</a:t>
            </a:r>
          </a:p>
        </p:txBody>
      </p:sp>
      <p:grpSp>
        <p:nvGrpSpPr>
          <p:cNvPr id="67588" name="Group 23"/>
          <p:cNvGrpSpPr>
            <a:grpSpLocks/>
          </p:cNvGrpSpPr>
          <p:nvPr/>
        </p:nvGrpSpPr>
        <p:grpSpPr bwMode="auto">
          <a:xfrm>
            <a:off x="5132093" y="1731963"/>
            <a:ext cx="3308887" cy="2305050"/>
            <a:chOff x="1845" y="192"/>
            <a:chExt cx="2258" cy="1452"/>
          </a:xfrm>
        </p:grpSpPr>
        <p:sp>
          <p:nvSpPr>
            <p:cNvPr id="67590" name="Rectangle 4"/>
            <p:cNvSpPr>
              <a:spLocks noChangeArrowheads="1"/>
            </p:cNvSpPr>
            <p:nvPr/>
          </p:nvSpPr>
          <p:spPr bwMode="auto">
            <a:xfrm>
              <a:off x="1845" y="192"/>
              <a:ext cx="2258" cy="1452"/>
            </a:xfrm>
            <a:prstGeom prst="rect">
              <a:avLst/>
            </a:prstGeom>
            <a:solidFill>
              <a:schemeClr val="bg1"/>
            </a:solidFill>
            <a:ln w="9525">
              <a:solidFill>
                <a:schemeClr val="tx1"/>
              </a:solidFill>
              <a:miter lim="800000"/>
              <a:headEnd/>
              <a:tailEnd/>
            </a:ln>
          </p:spPr>
          <p:txBody>
            <a:bodyPr wrap="none" anchor="ctr"/>
            <a:lstStyle>
              <a:lvl1pPr eaLnBrk="0" hangingPunct="0">
                <a:defRPr kumimoji="1" sz="2400" b="1">
                  <a:solidFill>
                    <a:schemeClr val="tx1"/>
                  </a:solidFill>
                  <a:latin typeface="Times New Roman" pitchFamily="18" charset="0"/>
                  <a:ea typeface="宋体" pitchFamily="2" charset="-122"/>
                </a:defRPr>
              </a:lvl1pPr>
              <a:lvl2pPr marL="742950" indent="-285750" eaLnBrk="0" hangingPunct="0">
                <a:defRPr kumimoji="1" sz="2400" b="1">
                  <a:solidFill>
                    <a:schemeClr val="tx1"/>
                  </a:solidFill>
                  <a:latin typeface="Times New Roman" pitchFamily="18" charset="0"/>
                  <a:ea typeface="宋体" pitchFamily="2" charset="-122"/>
                </a:defRPr>
              </a:lvl2pPr>
              <a:lvl3pPr marL="1143000" indent="-228600" eaLnBrk="0" hangingPunct="0">
                <a:defRPr kumimoji="1" sz="2400" b="1">
                  <a:solidFill>
                    <a:schemeClr val="tx1"/>
                  </a:solidFill>
                  <a:latin typeface="Times New Roman" pitchFamily="18" charset="0"/>
                  <a:ea typeface="宋体" pitchFamily="2" charset="-122"/>
                </a:defRPr>
              </a:lvl3pPr>
              <a:lvl4pPr marL="1600200" indent="-228600" eaLnBrk="0" hangingPunct="0">
                <a:defRPr kumimoji="1" sz="2400" b="1">
                  <a:solidFill>
                    <a:schemeClr val="tx1"/>
                  </a:solidFill>
                  <a:latin typeface="Times New Roman" pitchFamily="18" charset="0"/>
                  <a:ea typeface="宋体" pitchFamily="2" charset="-122"/>
                </a:defRPr>
              </a:lvl4pPr>
              <a:lvl5pPr marL="2057400" indent="-228600" eaLnBrk="0" hangingPunct="0">
                <a:defRPr kumimoji="1" sz="24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9pPr>
            </a:lstStyle>
            <a:p>
              <a:pPr eaLnBrk="1" hangingPunct="1"/>
              <a:endParaRPr lang="zh-CN" altLang="en-US"/>
            </a:p>
          </p:txBody>
        </p:sp>
        <p:pic>
          <p:nvPicPr>
            <p:cNvPr id="67591" name="Picture 5" descr="FG13_02C"/>
            <p:cNvPicPr>
              <a:picLocks noChangeAspect="1" noChangeArrowheads="1"/>
            </p:cNvPicPr>
            <p:nvPr/>
          </p:nvPicPr>
          <p:blipFill>
            <a:blip r:embed="rId2">
              <a:extLst>
                <a:ext uri="{28A0092B-C50C-407E-A947-70E740481C1C}">
                  <a14:useLocalDpi xmlns:a14="http://schemas.microsoft.com/office/drawing/2010/main" val="0"/>
                </a:ext>
              </a:extLst>
            </a:blip>
            <a:srcRect l="22057" t="38821" r="23375"/>
            <a:stretch>
              <a:fillRect/>
            </a:stretch>
          </p:blipFill>
          <p:spPr bwMode="auto">
            <a:xfrm>
              <a:off x="1943" y="260"/>
              <a:ext cx="2064" cy="1299"/>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67592" name="Rectangle 6"/>
            <p:cNvSpPr>
              <a:spLocks noChangeArrowheads="1"/>
            </p:cNvSpPr>
            <p:nvPr/>
          </p:nvSpPr>
          <p:spPr bwMode="auto">
            <a:xfrm>
              <a:off x="1885" y="228"/>
              <a:ext cx="2156" cy="191"/>
            </a:xfrm>
            <a:prstGeom prst="rect">
              <a:avLst/>
            </a:prstGeom>
            <a:solidFill>
              <a:schemeClr val="bg1"/>
            </a:solidFill>
            <a:ln w="9525">
              <a:solidFill>
                <a:schemeClr val="bg1"/>
              </a:solidFill>
              <a:miter lim="800000"/>
              <a:headEnd/>
              <a:tailEnd/>
            </a:ln>
          </p:spPr>
          <p:txBody>
            <a:bodyPr wrap="none" anchor="ctr"/>
            <a:lstStyle>
              <a:lvl1pPr eaLnBrk="0" hangingPunct="0">
                <a:defRPr kumimoji="1" sz="2400" b="1">
                  <a:solidFill>
                    <a:schemeClr val="tx1"/>
                  </a:solidFill>
                  <a:latin typeface="Times New Roman" pitchFamily="18" charset="0"/>
                  <a:ea typeface="宋体" pitchFamily="2" charset="-122"/>
                </a:defRPr>
              </a:lvl1pPr>
              <a:lvl2pPr marL="742950" indent="-285750" eaLnBrk="0" hangingPunct="0">
                <a:defRPr kumimoji="1" sz="2400" b="1">
                  <a:solidFill>
                    <a:schemeClr val="tx1"/>
                  </a:solidFill>
                  <a:latin typeface="Times New Roman" pitchFamily="18" charset="0"/>
                  <a:ea typeface="宋体" pitchFamily="2" charset="-122"/>
                </a:defRPr>
              </a:lvl2pPr>
              <a:lvl3pPr marL="1143000" indent="-228600" eaLnBrk="0" hangingPunct="0">
                <a:defRPr kumimoji="1" sz="2400" b="1">
                  <a:solidFill>
                    <a:schemeClr val="tx1"/>
                  </a:solidFill>
                  <a:latin typeface="Times New Roman" pitchFamily="18" charset="0"/>
                  <a:ea typeface="宋体" pitchFamily="2" charset="-122"/>
                </a:defRPr>
              </a:lvl3pPr>
              <a:lvl4pPr marL="1600200" indent="-228600" eaLnBrk="0" hangingPunct="0">
                <a:defRPr kumimoji="1" sz="2400" b="1">
                  <a:solidFill>
                    <a:schemeClr val="tx1"/>
                  </a:solidFill>
                  <a:latin typeface="Times New Roman" pitchFamily="18" charset="0"/>
                  <a:ea typeface="宋体" pitchFamily="2" charset="-122"/>
                </a:defRPr>
              </a:lvl4pPr>
              <a:lvl5pPr marL="2057400" indent="-228600" eaLnBrk="0" hangingPunct="0">
                <a:defRPr kumimoji="1" sz="24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9pPr>
            </a:lstStyle>
            <a:p>
              <a:pPr eaLnBrk="1" hangingPunct="1"/>
              <a:endParaRPr lang="zh-CN" altLang="en-US"/>
            </a:p>
          </p:txBody>
        </p:sp>
        <p:sp>
          <p:nvSpPr>
            <p:cNvPr id="67593" name="Rectangle 7"/>
            <p:cNvSpPr>
              <a:spLocks noChangeArrowheads="1"/>
            </p:cNvSpPr>
            <p:nvPr/>
          </p:nvSpPr>
          <p:spPr bwMode="auto">
            <a:xfrm>
              <a:off x="1891" y="238"/>
              <a:ext cx="346" cy="414"/>
            </a:xfrm>
            <a:prstGeom prst="rect">
              <a:avLst/>
            </a:prstGeom>
            <a:solidFill>
              <a:schemeClr val="bg1"/>
            </a:solidFill>
            <a:ln w="9525">
              <a:solidFill>
                <a:schemeClr val="bg1"/>
              </a:solidFill>
              <a:miter lim="800000"/>
              <a:headEnd/>
              <a:tailEnd/>
            </a:ln>
          </p:spPr>
          <p:txBody>
            <a:bodyPr wrap="none" anchor="ctr"/>
            <a:lstStyle>
              <a:lvl1pPr eaLnBrk="0" hangingPunct="0">
                <a:defRPr kumimoji="1" sz="2400" b="1">
                  <a:solidFill>
                    <a:schemeClr val="tx1"/>
                  </a:solidFill>
                  <a:latin typeface="Times New Roman" pitchFamily="18" charset="0"/>
                  <a:ea typeface="宋体" pitchFamily="2" charset="-122"/>
                </a:defRPr>
              </a:lvl1pPr>
              <a:lvl2pPr marL="742950" indent="-285750" eaLnBrk="0" hangingPunct="0">
                <a:defRPr kumimoji="1" sz="2400" b="1">
                  <a:solidFill>
                    <a:schemeClr val="tx1"/>
                  </a:solidFill>
                  <a:latin typeface="Times New Roman" pitchFamily="18" charset="0"/>
                  <a:ea typeface="宋体" pitchFamily="2" charset="-122"/>
                </a:defRPr>
              </a:lvl2pPr>
              <a:lvl3pPr marL="1143000" indent="-228600" eaLnBrk="0" hangingPunct="0">
                <a:defRPr kumimoji="1" sz="2400" b="1">
                  <a:solidFill>
                    <a:schemeClr val="tx1"/>
                  </a:solidFill>
                  <a:latin typeface="Times New Roman" pitchFamily="18" charset="0"/>
                  <a:ea typeface="宋体" pitchFamily="2" charset="-122"/>
                </a:defRPr>
              </a:lvl3pPr>
              <a:lvl4pPr marL="1600200" indent="-228600" eaLnBrk="0" hangingPunct="0">
                <a:defRPr kumimoji="1" sz="2400" b="1">
                  <a:solidFill>
                    <a:schemeClr val="tx1"/>
                  </a:solidFill>
                  <a:latin typeface="Times New Roman" pitchFamily="18" charset="0"/>
                  <a:ea typeface="宋体" pitchFamily="2" charset="-122"/>
                </a:defRPr>
              </a:lvl4pPr>
              <a:lvl5pPr marL="2057400" indent="-228600" eaLnBrk="0" hangingPunct="0">
                <a:defRPr kumimoji="1" sz="24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9pPr>
            </a:lstStyle>
            <a:p>
              <a:pPr eaLnBrk="1" hangingPunct="1"/>
              <a:endParaRPr lang="zh-CN" altLang="en-US"/>
            </a:p>
          </p:txBody>
        </p:sp>
        <p:sp>
          <p:nvSpPr>
            <p:cNvPr id="67594" name="Rectangle 8"/>
            <p:cNvSpPr>
              <a:spLocks noChangeArrowheads="1"/>
            </p:cNvSpPr>
            <p:nvPr/>
          </p:nvSpPr>
          <p:spPr bwMode="auto">
            <a:xfrm>
              <a:off x="3712" y="283"/>
              <a:ext cx="355" cy="377"/>
            </a:xfrm>
            <a:prstGeom prst="rect">
              <a:avLst/>
            </a:prstGeom>
            <a:solidFill>
              <a:schemeClr val="bg1"/>
            </a:solidFill>
            <a:ln w="9525">
              <a:solidFill>
                <a:schemeClr val="bg1"/>
              </a:solidFill>
              <a:miter lim="800000"/>
              <a:headEnd/>
              <a:tailEnd/>
            </a:ln>
          </p:spPr>
          <p:txBody>
            <a:bodyPr wrap="none" anchor="ctr"/>
            <a:lstStyle>
              <a:lvl1pPr eaLnBrk="0" hangingPunct="0">
                <a:defRPr kumimoji="1" sz="2400" b="1">
                  <a:solidFill>
                    <a:schemeClr val="tx1"/>
                  </a:solidFill>
                  <a:latin typeface="Times New Roman" pitchFamily="18" charset="0"/>
                  <a:ea typeface="宋体" pitchFamily="2" charset="-122"/>
                </a:defRPr>
              </a:lvl1pPr>
              <a:lvl2pPr marL="742950" indent="-285750" eaLnBrk="0" hangingPunct="0">
                <a:defRPr kumimoji="1" sz="2400" b="1">
                  <a:solidFill>
                    <a:schemeClr val="tx1"/>
                  </a:solidFill>
                  <a:latin typeface="Times New Roman" pitchFamily="18" charset="0"/>
                  <a:ea typeface="宋体" pitchFamily="2" charset="-122"/>
                </a:defRPr>
              </a:lvl2pPr>
              <a:lvl3pPr marL="1143000" indent="-228600" eaLnBrk="0" hangingPunct="0">
                <a:defRPr kumimoji="1" sz="2400" b="1">
                  <a:solidFill>
                    <a:schemeClr val="tx1"/>
                  </a:solidFill>
                  <a:latin typeface="Times New Roman" pitchFamily="18" charset="0"/>
                  <a:ea typeface="宋体" pitchFamily="2" charset="-122"/>
                </a:defRPr>
              </a:lvl3pPr>
              <a:lvl4pPr marL="1600200" indent="-228600" eaLnBrk="0" hangingPunct="0">
                <a:defRPr kumimoji="1" sz="2400" b="1">
                  <a:solidFill>
                    <a:schemeClr val="tx1"/>
                  </a:solidFill>
                  <a:latin typeface="Times New Roman" pitchFamily="18" charset="0"/>
                  <a:ea typeface="宋体" pitchFamily="2" charset="-122"/>
                </a:defRPr>
              </a:lvl4pPr>
              <a:lvl5pPr marL="2057400" indent="-228600" eaLnBrk="0" hangingPunct="0">
                <a:defRPr kumimoji="1" sz="24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9pPr>
            </a:lstStyle>
            <a:p>
              <a:pPr eaLnBrk="1" hangingPunct="1"/>
              <a:endParaRPr lang="zh-CN" altLang="en-US"/>
            </a:p>
          </p:txBody>
        </p:sp>
        <p:sp>
          <p:nvSpPr>
            <p:cNvPr id="67595" name="Rectangle 9"/>
            <p:cNvSpPr>
              <a:spLocks noChangeArrowheads="1"/>
            </p:cNvSpPr>
            <p:nvPr/>
          </p:nvSpPr>
          <p:spPr bwMode="auto">
            <a:xfrm>
              <a:off x="1928" y="646"/>
              <a:ext cx="276" cy="222"/>
            </a:xfrm>
            <a:prstGeom prst="rect">
              <a:avLst/>
            </a:prstGeom>
            <a:solidFill>
              <a:schemeClr val="bg1"/>
            </a:solidFill>
            <a:ln w="9525">
              <a:solidFill>
                <a:schemeClr val="bg1"/>
              </a:solidFill>
              <a:miter lim="800000"/>
              <a:headEnd/>
              <a:tailEnd/>
            </a:ln>
          </p:spPr>
          <p:txBody>
            <a:bodyPr wrap="none" anchor="ctr"/>
            <a:lstStyle>
              <a:lvl1pPr eaLnBrk="0" hangingPunct="0">
                <a:defRPr kumimoji="1" sz="2400" b="1">
                  <a:solidFill>
                    <a:schemeClr val="tx1"/>
                  </a:solidFill>
                  <a:latin typeface="Times New Roman" pitchFamily="18" charset="0"/>
                  <a:ea typeface="宋体" pitchFamily="2" charset="-122"/>
                </a:defRPr>
              </a:lvl1pPr>
              <a:lvl2pPr marL="742950" indent="-285750" eaLnBrk="0" hangingPunct="0">
                <a:defRPr kumimoji="1" sz="2400" b="1">
                  <a:solidFill>
                    <a:schemeClr val="tx1"/>
                  </a:solidFill>
                  <a:latin typeface="Times New Roman" pitchFamily="18" charset="0"/>
                  <a:ea typeface="宋体" pitchFamily="2" charset="-122"/>
                </a:defRPr>
              </a:lvl2pPr>
              <a:lvl3pPr marL="1143000" indent="-228600" eaLnBrk="0" hangingPunct="0">
                <a:defRPr kumimoji="1" sz="2400" b="1">
                  <a:solidFill>
                    <a:schemeClr val="tx1"/>
                  </a:solidFill>
                  <a:latin typeface="Times New Roman" pitchFamily="18" charset="0"/>
                  <a:ea typeface="宋体" pitchFamily="2" charset="-122"/>
                </a:defRPr>
              </a:lvl3pPr>
              <a:lvl4pPr marL="1600200" indent="-228600" eaLnBrk="0" hangingPunct="0">
                <a:defRPr kumimoji="1" sz="2400" b="1">
                  <a:solidFill>
                    <a:schemeClr val="tx1"/>
                  </a:solidFill>
                  <a:latin typeface="Times New Roman" pitchFamily="18" charset="0"/>
                  <a:ea typeface="宋体" pitchFamily="2" charset="-122"/>
                </a:defRPr>
              </a:lvl4pPr>
              <a:lvl5pPr marL="2057400" indent="-228600" eaLnBrk="0" hangingPunct="0">
                <a:defRPr kumimoji="1" sz="24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9pPr>
            </a:lstStyle>
            <a:p>
              <a:pPr eaLnBrk="1" hangingPunct="1"/>
              <a:endParaRPr lang="zh-CN" altLang="en-US"/>
            </a:p>
          </p:txBody>
        </p:sp>
        <p:sp>
          <p:nvSpPr>
            <p:cNvPr id="67596" name="Rectangle 10"/>
            <p:cNvSpPr>
              <a:spLocks noChangeArrowheads="1"/>
            </p:cNvSpPr>
            <p:nvPr/>
          </p:nvSpPr>
          <p:spPr bwMode="auto">
            <a:xfrm>
              <a:off x="3762" y="691"/>
              <a:ext cx="298" cy="408"/>
            </a:xfrm>
            <a:prstGeom prst="rect">
              <a:avLst/>
            </a:prstGeom>
            <a:solidFill>
              <a:schemeClr val="bg1"/>
            </a:solidFill>
            <a:ln w="9525">
              <a:solidFill>
                <a:schemeClr val="bg1"/>
              </a:solidFill>
              <a:miter lim="800000"/>
              <a:headEnd/>
              <a:tailEnd/>
            </a:ln>
          </p:spPr>
          <p:txBody>
            <a:bodyPr wrap="none" anchor="ctr"/>
            <a:lstStyle>
              <a:lvl1pPr eaLnBrk="0" hangingPunct="0">
                <a:defRPr kumimoji="1" sz="2400" b="1">
                  <a:solidFill>
                    <a:schemeClr val="tx1"/>
                  </a:solidFill>
                  <a:latin typeface="Times New Roman" pitchFamily="18" charset="0"/>
                  <a:ea typeface="宋体" pitchFamily="2" charset="-122"/>
                </a:defRPr>
              </a:lvl1pPr>
              <a:lvl2pPr marL="742950" indent="-285750" eaLnBrk="0" hangingPunct="0">
                <a:defRPr kumimoji="1" sz="2400" b="1">
                  <a:solidFill>
                    <a:schemeClr val="tx1"/>
                  </a:solidFill>
                  <a:latin typeface="Times New Roman" pitchFamily="18" charset="0"/>
                  <a:ea typeface="宋体" pitchFamily="2" charset="-122"/>
                </a:defRPr>
              </a:lvl2pPr>
              <a:lvl3pPr marL="1143000" indent="-228600" eaLnBrk="0" hangingPunct="0">
                <a:defRPr kumimoji="1" sz="2400" b="1">
                  <a:solidFill>
                    <a:schemeClr val="tx1"/>
                  </a:solidFill>
                  <a:latin typeface="Times New Roman" pitchFamily="18" charset="0"/>
                  <a:ea typeface="宋体" pitchFamily="2" charset="-122"/>
                </a:defRPr>
              </a:lvl3pPr>
              <a:lvl4pPr marL="1600200" indent="-228600" eaLnBrk="0" hangingPunct="0">
                <a:defRPr kumimoji="1" sz="2400" b="1">
                  <a:solidFill>
                    <a:schemeClr val="tx1"/>
                  </a:solidFill>
                  <a:latin typeface="Times New Roman" pitchFamily="18" charset="0"/>
                  <a:ea typeface="宋体" pitchFamily="2" charset="-122"/>
                </a:defRPr>
              </a:lvl4pPr>
              <a:lvl5pPr marL="2057400" indent="-228600" eaLnBrk="0" hangingPunct="0">
                <a:defRPr kumimoji="1" sz="24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9pPr>
            </a:lstStyle>
            <a:p>
              <a:pPr eaLnBrk="1" hangingPunct="1"/>
              <a:endParaRPr lang="zh-CN" altLang="en-US"/>
            </a:p>
          </p:txBody>
        </p:sp>
        <p:sp>
          <p:nvSpPr>
            <p:cNvPr id="67597" name="Rectangle 11"/>
            <p:cNvSpPr>
              <a:spLocks noChangeArrowheads="1"/>
            </p:cNvSpPr>
            <p:nvPr/>
          </p:nvSpPr>
          <p:spPr bwMode="auto">
            <a:xfrm>
              <a:off x="2091" y="328"/>
              <a:ext cx="1898" cy="212"/>
            </a:xfrm>
            <a:prstGeom prst="rect">
              <a:avLst/>
            </a:prstGeom>
            <a:solidFill>
              <a:schemeClr val="bg1"/>
            </a:solidFill>
            <a:ln w="9525">
              <a:solidFill>
                <a:schemeClr val="bg1"/>
              </a:solidFill>
              <a:miter lim="800000"/>
              <a:headEnd/>
              <a:tailEnd/>
            </a:ln>
          </p:spPr>
          <p:txBody>
            <a:bodyPr wrap="none" anchor="ctr"/>
            <a:lstStyle>
              <a:lvl1pPr eaLnBrk="0" hangingPunct="0">
                <a:defRPr kumimoji="1" sz="2400" b="1">
                  <a:solidFill>
                    <a:schemeClr val="tx1"/>
                  </a:solidFill>
                  <a:latin typeface="Times New Roman" pitchFamily="18" charset="0"/>
                  <a:ea typeface="宋体" pitchFamily="2" charset="-122"/>
                </a:defRPr>
              </a:lvl1pPr>
              <a:lvl2pPr marL="742950" indent="-285750" eaLnBrk="0" hangingPunct="0">
                <a:defRPr kumimoji="1" sz="2400" b="1">
                  <a:solidFill>
                    <a:schemeClr val="tx1"/>
                  </a:solidFill>
                  <a:latin typeface="Times New Roman" pitchFamily="18" charset="0"/>
                  <a:ea typeface="宋体" pitchFamily="2" charset="-122"/>
                </a:defRPr>
              </a:lvl2pPr>
              <a:lvl3pPr marL="1143000" indent="-228600" eaLnBrk="0" hangingPunct="0">
                <a:defRPr kumimoji="1" sz="2400" b="1">
                  <a:solidFill>
                    <a:schemeClr val="tx1"/>
                  </a:solidFill>
                  <a:latin typeface="Times New Roman" pitchFamily="18" charset="0"/>
                  <a:ea typeface="宋体" pitchFamily="2" charset="-122"/>
                </a:defRPr>
              </a:lvl3pPr>
              <a:lvl4pPr marL="1600200" indent="-228600" eaLnBrk="0" hangingPunct="0">
                <a:defRPr kumimoji="1" sz="2400" b="1">
                  <a:solidFill>
                    <a:schemeClr val="tx1"/>
                  </a:solidFill>
                  <a:latin typeface="Times New Roman" pitchFamily="18" charset="0"/>
                  <a:ea typeface="宋体" pitchFamily="2" charset="-122"/>
                </a:defRPr>
              </a:lvl4pPr>
              <a:lvl5pPr marL="2057400" indent="-228600" eaLnBrk="0" hangingPunct="0">
                <a:defRPr kumimoji="1" sz="24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9pPr>
            </a:lstStyle>
            <a:p>
              <a:pPr eaLnBrk="1" hangingPunct="1"/>
              <a:endParaRPr lang="zh-CN" altLang="en-US"/>
            </a:p>
          </p:txBody>
        </p:sp>
        <p:sp>
          <p:nvSpPr>
            <p:cNvPr id="67598" name="Oval 12"/>
            <p:cNvSpPr>
              <a:spLocks noChangeArrowheads="1"/>
            </p:cNvSpPr>
            <p:nvPr/>
          </p:nvSpPr>
          <p:spPr bwMode="auto">
            <a:xfrm>
              <a:off x="2434" y="1145"/>
              <a:ext cx="49" cy="45"/>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b="1">
                  <a:solidFill>
                    <a:schemeClr val="tx1"/>
                  </a:solidFill>
                  <a:latin typeface="Times New Roman" pitchFamily="18" charset="0"/>
                  <a:ea typeface="宋体" pitchFamily="2" charset="-122"/>
                </a:defRPr>
              </a:lvl1pPr>
              <a:lvl2pPr marL="742950" indent="-285750" eaLnBrk="0" hangingPunct="0">
                <a:defRPr kumimoji="1" sz="2400" b="1">
                  <a:solidFill>
                    <a:schemeClr val="tx1"/>
                  </a:solidFill>
                  <a:latin typeface="Times New Roman" pitchFamily="18" charset="0"/>
                  <a:ea typeface="宋体" pitchFamily="2" charset="-122"/>
                </a:defRPr>
              </a:lvl2pPr>
              <a:lvl3pPr marL="1143000" indent="-228600" eaLnBrk="0" hangingPunct="0">
                <a:defRPr kumimoji="1" sz="2400" b="1">
                  <a:solidFill>
                    <a:schemeClr val="tx1"/>
                  </a:solidFill>
                  <a:latin typeface="Times New Roman" pitchFamily="18" charset="0"/>
                  <a:ea typeface="宋体" pitchFamily="2" charset="-122"/>
                </a:defRPr>
              </a:lvl3pPr>
              <a:lvl4pPr marL="1600200" indent="-228600" eaLnBrk="0" hangingPunct="0">
                <a:defRPr kumimoji="1" sz="2400" b="1">
                  <a:solidFill>
                    <a:schemeClr val="tx1"/>
                  </a:solidFill>
                  <a:latin typeface="Times New Roman" pitchFamily="18" charset="0"/>
                  <a:ea typeface="宋体" pitchFamily="2" charset="-122"/>
                </a:defRPr>
              </a:lvl4pPr>
              <a:lvl5pPr marL="2057400" indent="-228600" eaLnBrk="0" hangingPunct="0">
                <a:defRPr kumimoji="1" sz="24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9pPr>
            </a:lstStyle>
            <a:p>
              <a:pPr eaLnBrk="1" hangingPunct="1"/>
              <a:endParaRPr lang="zh-CN" altLang="en-US"/>
            </a:p>
          </p:txBody>
        </p:sp>
        <p:sp>
          <p:nvSpPr>
            <p:cNvPr id="67599" name="Oval 13"/>
            <p:cNvSpPr>
              <a:spLocks noChangeArrowheads="1"/>
            </p:cNvSpPr>
            <p:nvPr/>
          </p:nvSpPr>
          <p:spPr bwMode="auto">
            <a:xfrm>
              <a:off x="2730" y="963"/>
              <a:ext cx="49" cy="45"/>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b="1">
                  <a:solidFill>
                    <a:schemeClr val="tx1"/>
                  </a:solidFill>
                  <a:latin typeface="Times New Roman" pitchFamily="18" charset="0"/>
                  <a:ea typeface="宋体" pitchFamily="2" charset="-122"/>
                </a:defRPr>
              </a:lvl1pPr>
              <a:lvl2pPr marL="742950" indent="-285750" eaLnBrk="0" hangingPunct="0">
                <a:defRPr kumimoji="1" sz="2400" b="1">
                  <a:solidFill>
                    <a:schemeClr val="tx1"/>
                  </a:solidFill>
                  <a:latin typeface="Times New Roman" pitchFamily="18" charset="0"/>
                  <a:ea typeface="宋体" pitchFamily="2" charset="-122"/>
                </a:defRPr>
              </a:lvl2pPr>
              <a:lvl3pPr marL="1143000" indent="-228600" eaLnBrk="0" hangingPunct="0">
                <a:defRPr kumimoji="1" sz="2400" b="1">
                  <a:solidFill>
                    <a:schemeClr val="tx1"/>
                  </a:solidFill>
                  <a:latin typeface="Times New Roman" pitchFamily="18" charset="0"/>
                  <a:ea typeface="宋体" pitchFamily="2" charset="-122"/>
                </a:defRPr>
              </a:lvl3pPr>
              <a:lvl4pPr marL="1600200" indent="-228600" eaLnBrk="0" hangingPunct="0">
                <a:defRPr kumimoji="1" sz="2400" b="1">
                  <a:solidFill>
                    <a:schemeClr val="tx1"/>
                  </a:solidFill>
                  <a:latin typeface="Times New Roman" pitchFamily="18" charset="0"/>
                  <a:ea typeface="宋体" pitchFamily="2" charset="-122"/>
                </a:defRPr>
              </a:lvl4pPr>
              <a:lvl5pPr marL="2057400" indent="-228600" eaLnBrk="0" hangingPunct="0">
                <a:defRPr kumimoji="1" sz="24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9pPr>
            </a:lstStyle>
            <a:p>
              <a:pPr eaLnBrk="1" hangingPunct="1"/>
              <a:endParaRPr lang="zh-CN" altLang="en-US"/>
            </a:p>
          </p:txBody>
        </p:sp>
        <p:sp>
          <p:nvSpPr>
            <p:cNvPr id="67600" name="Oval 14"/>
            <p:cNvSpPr>
              <a:spLocks noChangeArrowheads="1"/>
            </p:cNvSpPr>
            <p:nvPr/>
          </p:nvSpPr>
          <p:spPr bwMode="auto">
            <a:xfrm>
              <a:off x="2828" y="1326"/>
              <a:ext cx="48" cy="45"/>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b="1">
                  <a:solidFill>
                    <a:schemeClr val="tx1"/>
                  </a:solidFill>
                  <a:latin typeface="Times New Roman" pitchFamily="18" charset="0"/>
                  <a:ea typeface="宋体" pitchFamily="2" charset="-122"/>
                </a:defRPr>
              </a:lvl1pPr>
              <a:lvl2pPr marL="742950" indent="-285750" eaLnBrk="0" hangingPunct="0">
                <a:defRPr kumimoji="1" sz="2400" b="1">
                  <a:solidFill>
                    <a:schemeClr val="tx1"/>
                  </a:solidFill>
                  <a:latin typeface="Times New Roman" pitchFamily="18" charset="0"/>
                  <a:ea typeface="宋体" pitchFamily="2" charset="-122"/>
                </a:defRPr>
              </a:lvl2pPr>
              <a:lvl3pPr marL="1143000" indent="-228600" eaLnBrk="0" hangingPunct="0">
                <a:defRPr kumimoji="1" sz="2400" b="1">
                  <a:solidFill>
                    <a:schemeClr val="tx1"/>
                  </a:solidFill>
                  <a:latin typeface="Times New Roman" pitchFamily="18" charset="0"/>
                  <a:ea typeface="宋体" pitchFamily="2" charset="-122"/>
                </a:defRPr>
              </a:lvl3pPr>
              <a:lvl4pPr marL="1600200" indent="-228600" eaLnBrk="0" hangingPunct="0">
                <a:defRPr kumimoji="1" sz="2400" b="1">
                  <a:solidFill>
                    <a:schemeClr val="tx1"/>
                  </a:solidFill>
                  <a:latin typeface="Times New Roman" pitchFamily="18" charset="0"/>
                  <a:ea typeface="宋体" pitchFamily="2" charset="-122"/>
                </a:defRPr>
              </a:lvl4pPr>
              <a:lvl5pPr marL="2057400" indent="-228600" eaLnBrk="0" hangingPunct="0">
                <a:defRPr kumimoji="1" sz="24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9pPr>
            </a:lstStyle>
            <a:p>
              <a:pPr eaLnBrk="1" hangingPunct="1"/>
              <a:endParaRPr lang="zh-CN" altLang="en-US"/>
            </a:p>
          </p:txBody>
        </p:sp>
        <p:sp>
          <p:nvSpPr>
            <p:cNvPr id="67601" name="Oval 15"/>
            <p:cNvSpPr>
              <a:spLocks noChangeArrowheads="1"/>
            </p:cNvSpPr>
            <p:nvPr/>
          </p:nvSpPr>
          <p:spPr bwMode="auto">
            <a:xfrm>
              <a:off x="2975" y="1190"/>
              <a:ext cx="49" cy="45"/>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b="1">
                  <a:solidFill>
                    <a:schemeClr val="tx1"/>
                  </a:solidFill>
                  <a:latin typeface="Times New Roman" pitchFamily="18" charset="0"/>
                  <a:ea typeface="宋体" pitchFamily="2" charset="-122"/>
                </a:defRPr>
              </a:lvl1pPr>
              <a:lvl2pPr marL="742950" indent="-285750" eaLnBrk="0" hangingPunct="0">
                <a:defRPr kumimoji="1" sz="2400" b="1">
                  <a:solidFill>
                    <a:schemeClr val="tx1"/>
                  </a:solidFill>
                  <a:latin typeface="Times New Roman" pitchFamily="18" charset="0"/>
                  <a:ea typeface="宋体" pitchFamily="2" charset="-122"/>
                </a:defRPr>
              </a:lvl2pPr>
              <a:lvl3pPr marL="1143000" indent="-228600" eaLnBrk="0" hangingPunct="0">
                <a:defRPr kumimoji="1" sz="2400" b="1">
                  <a:solidFill>
                    <a:schemeClr val="tx1"/>
                  </a:solidFill>
                  <a:latin typeface="Times New Roman" pitchFamily="18" charset="0"/>
                  <a:ea typeface="宋体" pitchFamily="2" charset="-122"/>
                </a:defRPr>
              </a:lvl3pPr>
              <a:lvl4pPr marL="1600200" indent="-228600" eaLnBrk="0" hangingPunct="0">
                <a:defRPr kumimoji="1" sz="2400" b="1">
                  <a:solidFill>
                    <a:schemeClr val="tx1"/>
                  </a:solidFill>
                  <a:latin typeface="Times New Roman" pitchFamily="18" charset="0"/>
                  <a:ea typeface="宋体" pitchFamily="2" charset="-122"/>
                </a:defRPr>
              </a:lvl4pPr>
              <a:lvl5pPr marL="2057400" indent="-228600" eaLnBrk="0" hangingPunct="0">
                <a:defRPr kumimoji="1" sz="24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9pPr>
            </a:lstStyle>
            <a:p>
              <a:pPr eaLnBrk="1" hangingPunct="1"/>
              <a:endParaRPr lang="zh-CN" altLang="en-US"/>
            </a:p>
          </p:txBody>
        </p:sp>
        <p:sp>
          <p:nvSpPr>
            <p:cNvPr id="67602" name="Oval 16"/>
            <p:cNvSpPr>
              <a:spLocks noChangeArrowheads="1"/>
            </p:cNvSpPr>
            <p:nvPr/>
          </p:nvSpPr>
          <p:spPr bwMode="auto">
            <a:xfrm>
              <a:off x="3122" y="1326"/>
              <a:ext cx="49" cy="45"/>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b="1">
                  <a:solidFill>
                    <a:schemeClr val="tx1"/>
                  </a:solidFill>
                  <a:latin typeface="Times New Roman" pitchFamily="18" charset="0"/>
                  <a:ea typeface="宋体" pitchFamily="2" charset="-122"/>
                </a:defRPr>
              </a:lvl1pPr>
              <a:lvl2pPr marL="742950" indent="-285750" eaLnBrk="0" hangingPunct="0">
                <a:defRPr kumimoji="1" sz="2400" b="1">
                  <a:solidFill>
                    <a:schemeClr val="tx1"/>
                  </a:solidFill>
                  <a:latin typeface="Times New Roman" pitchFamily="18" charset="0"/>
                  <a:ea typeface="宋体" pitchFamily="2" charset="-122"/>
                </a:defRPr>
              </a:lvl2pPr>
              <a:lvl3pPr marL="1143000" indent="-228600" eaLnBrk="0" hangingPunct="0">
                <a:defRPr kumimoji="1" sz="2400" b="1">
                  <a:solidFill>
                    <a:schemeClr val="tx1"/>
                  </a:solidFill>
                  <a:latin typeface="Times New Roman" pitchFamily="18" charset="0"/>
                  <a:ea typeface="宋体" pitchFamily="2" charset="-122"/>
                </a:defRPr>
              </a:lvl3pPr>
              <a:lvl4pPr marL="1600200" indent="-228600" eaLnBrk="0" hangingPunct="0">
                <a:defRPr kumimoji="1" sz="2400" b="1">
                  <a:solidFill>
                    <a:schemeClr val="tx1"/>
                  </a:solidFill>
                  <a:latin typeface="Times New Roman" pitchFamily="18" charset="0"/>
                  <a:ea typeface="宋体" pitchFamily="2" charset="-122"/>
                </a:defRPr>
              </a:lvl4pPr>
              <a:lvl5pPr marL="2057400" indent="-228600" eaLnBrk="0" hangingPunct="0">
                <a:defRPr kumimoji="1" sz="24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9pPr>
            </a:lstStyle>
            <a:p>
              <a:pPr eaLnBrk="1" hangingPunct="1"/>
              <a:endParaRPr lang="zh-CN" altLang="en-US"/>
            </a:p>
          </p:txBody>
        </p:sp>
        <p:sp>
          <p:nvSpPr>
            <p:cNvPr id="67603" name="Oval 17"/>
            <p:cNvSpPr>
              <a:spLocks noChangeArrowheads="1"/>
            </p:cNvSpPr>
            <p:nvPr/>
          </p:nvSpPr>
          <p:spPr bwMode="auto">
            <a:xfrm>
              <a:off x="2582" y="1327"/>
              <a:ext cx="49" cy="45"/>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b="1">
                  <a:solidFill>
                    <a:schemeClr val="tx1"/>
                  </a:solidFill>
                  <a:latin typeface="Times New Roman" pitchFamily="18" charset="0"/>
                  <a:ea typeface="宋体" pitchFamily="2" charset="-122"/>
                </a:defRPr>
              </a:lvl1pPr>
              <a:lvl2pPr marL="742950" indent="-285750" eaLnBrk="0" hangingPunct="0">
                <a:defRPr kumimoji="1" sz="2400" b="1">
                  <a:solidFill>
                    <a:schemeClr val="tx1"/>
                  </a:solidFill>
                  <a:latin typeface="Times New Roman" pitchFamily="18" charset="0"/>
                  <a:ea typeface="宋体" pitchFamily="2" charset="-122"/>
                </a:defRPr>
              </a:lvl2pPr>
              <a:lvl3pPr marL="1143000" indent="-228600" eaLnBrk="0" hangingPunct="0">
                <a:defRPr kumimoji="1" sz="2400" b="1">
                  <a:solidFill>
                    <a:schemeClr val="tx1"/>
                  </a:solidFill>
                  <a:latin typeface="Times New Roman" pitchFamily="18" charset="0"/>
                  <a:ea typeface="宋体" pitchFamily="2" charset="-122"/>
                </a:defRPr>
              </a:lvl3pPr>
              <a:lvl4pPr marL="1600200" indent="-228600" eaLnBrk="0" hangingPunct="0">
                <a:defRPr kumimoji="1" sz="2400" b="1">
                  <a:solidFill>
                    <a:schemeClr val="tx1"/>
                  </a:solidFill>
                  <a:latin typeface="Times New Roman" pitchFamily="18" charset="0"/>
                  <a:ea typeface="宋体" pitchFamily="2" charset="-122"/>
                </a:defRPr>
              </a:lvl4pPr>
              <a:lvl5pPr marL="2057400" indent="-228600" eaLnBrk="0" hangingPunct="0">
                <a:defRPr kumimoji="1" sz="24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9pPr>
            </a:lstStyle>
            <a:p>
              <a:pPr eaLnBrk="1" hangingPunct="1"/>
              <a:endParaRPr lang="zh-CN" altLang="en-US"/>
            </a:p>
          </p:txBody>
        </p:sp>
        <p:sp>
          <p:nvSpPr>
            <p:cNvPr id="67604" name="Oval 18"/>
            <p:cNvSpPr>
              <a:spLocks noChangeArrowheads="1"/>
            </p:cNvSpPr>
            <p:nvPr/>
          </p:nvSpPr>
          <p:spPr bwMode="auto">
            <a:xfrm>
              <a:off x="2582" y="1190"/>
              <a:ext cx="49" cy="45"/>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b="1">
                  <a:solidFill>
                    <a:schemeClr val="tx1"/>
                  </a:solidFill>
                  <a:latin typeface="Times New Roman" pitchFamily="18" charset="0"/>
                  <a:ea typeface="宋体" pitchFamily="2" charset="-122"/>
                </a:defRPr>
              </a:lvl1pPr>
              <a:lvl2pPr marL="742950" indent="-285750" eaLnBrk="0" hangingPunct="0">
                <a:defRPr kumimoji="1" sz="2400" b="1">
                  <a:solidFill>
                    <a:schemeClr val="tx1"/>
                  </a:solidFill>
                  <a:latin typeface="Times New Roman" pitchFamily="18" charset="0"/>
                  <a:ea typeface="宋体" pitchFamily="2" charset="-122"/>
                </a:defRPr>
              </a:lvl2pPr>
              <a:lvl3pPr marL="1143000" indent="-228600" eaLnBrk="0" hangingPunct="0">
                <a:defRPr kumimoji="1" sz="2400" b="1">
                  <a:solidFill>
                    <a:schemeClr val="tx1"/>
                  </a:solidFill>
                  <a:latin typeface="Times New Roman" pitchFamily="18" charset="0"/>
                  <a:ea typeface="宋体" pitchFamily="2" charset="-122"/>
                </a:defRPr>
              </a:lvl3pPr>
              <a:lvl4pPr marL="1600200" indent="-228600" eaLnBrk="0" hangingPunct="0">
                <a:defRPr kumimoji="1" sz="2400" b="1">
                  <a:solidFill>
                    <a:schemeClr val="tx1"/>
                  </a:solidFill>
                  <a:latin typeface="Times New Roman" pitchFamily="18" charset="0"/>
                  <a:ea typeface="宋体" pitchFamily="2" charset="-122"/>
                </a:defRPr>
              </a:lvl4pPr>
              <a:lvl5pPr marL="2057400" indent="-228600" eaLnBrk="0" hangingPunct="0">
                <a:defRPr kumimoji="1" sz="24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9pPr>
            </a:lstStyle>
            <a:p>
              <a:pPr eaLnBrk="1" hangingPunct="1"/>
              <a:endParaRPr lang="zh-CN" altLang="en-US"/>
            </a:p>
          </p:txBody>
        </p:sp>
        <p:sp>
          <p:nvSpPr>
            <p:cNvPr id="67605" name="Oval 19"/>
            <p:cNvSpPr>
              <a:spLocks noChangeArrowheads="1"/>
            </p:cNvSpPr>
            <p:nvPr/>
          </p:nvSpPr>
          <p:spPr bwMode="auto">
            <a:xfrm>
              <a:off x="2582" y="1009"/>
              <a:ext cx="49" cy="45"/>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b="1">
                  <a:solidFill>
                    <a:schemeClr val="tx1"/>
                  </a:solidFill>
                  <a:latin typeface="Times New Roman" pitchFamily="18" charset="0"/>
                  <a:ea typeface="宋体" pitchFamily="2" charset="-122"/>
                </a:defRPr>
              </a:lvl1pPr>
              <a:lvl2pPr marL="742950" indent="-285750" eaLnBrk="0" hangingPunct="0">
                <a:defRPr kumimoji="1" sz="2400" b="1">
                  <a:solidFill>
                    <a:schemeClr val="tx1"/>
                  </a:solidFill>
                  <a:latin typeface="Times New Roman" pitchFamily="18" charset="0"/>
                  <a:ea typeface="宋体" pitchFamily="2" charset="-122"/>
                </a:defRPr>
              </a:lvl2pPr>
              <a:lvl3pPr marL="1143000" indent="-228600" eaLnBrk="0" hangingPunct="0">
                <a:defRPr kumimoji="1" sz="2400" b="1">
                  <a:solidFill>
                    <a:schemeClr val="tx1"/>
                  </a:solidFill>
                  <a:latin typeface="Times New Roman" pitchFamily="18" charset="0"/>
                  <a:ea typeface="宋体" pitchFamily="2" charset="-122"/>
                </a:defRPr>
              </a:lvl3pPr>
              <a:lvl4pPr marL="1600200" indent="-228600" eaLnBrk="0" hangingPunct="0">
                <a:defRPr kumimoji="1" sz="2400" b="1">
                  <a:solidFill>
                    <a:schemeClr val="tx1"/>
                  </a:solidFill>
                  <a:latin typeface="Times New Roman" pitchFamily="18" charset="0"/>
                  <a:ea typeface="宋体" pitchFamily="2" charset="-122"/>
                </a:defRPr>
              </a:lvl4pPr>
              <a:lvl5pPr marL="2057400" indent="-228600" eaLnBrk="0" hangingPunct="0">
                <a:defRPr kumimoji="1" sz="24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9pPr>
            </a:lstStyle>
            <a:p>
              <a:pPr eaLnBrk="1" hangingPunct="1"/>
              <a:endParaRPr lang="zh-CN" altLang="en-US"/>
            </a:p>
          </p:txBody>
        </p:sp>
        <p:sp>
          <p:nvSpPr>
            <p:cNvPr id="67606" name="Oval 20"/>
            <p:cNvSpPr>
              <a:spLocks noChangeArrowheads="1"/>
            </p:cNvSpPr>
            <p:nvPr/>
          </p:nvSpPr>
          <p:spPr bwMode="auto">
            <a:xfrm>
              <a:off x="2828" y="1054"/>
              <a:ext cx="48" cy="45"/>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b="1">
                  <a:solidFill>
                    <a:schemeClr val="tx1"/>
                  </a:solidFill>
                  <a:latin typeface="Times New Roman" pitchFamily="18" charset="0"/>
                  <a:ea typeface="宋体" pitchFamily="2" charset="-122"/>
                </a:defRPr>
              </a:lvl1pPr>
              <a:lvl2pPr marL="742950" indent="-285750" eaLnBrk="0" hangingPunct="0">
                <a:defRPr kumimoji="1" sz="2400" b="1">
                  <a:solidFill>
                    <a:schemeClr val="tx1"/>
                  </a:solidFill>
                  <a:latin typeface="Times New Roman" pitchFamily="18" charset="0"/>
                  <a:ea typeface="宋体" pitchFamily="2" charset="-122"/>
                </a:defRPr>
              </a:lvl2pPr>
              <a:lvl3pPr marL="1143000" indent="-228600" eaLnBrk="0" hangingPunct="0">
                <a:defRPr kumimoji="1" sz="2400" b="1">
                  <a:solidFill>
                    <a:schemeClr val="tx1"/>
                  </a:solidFill>
                  <a:latin typeface="Times New Roman" pitchFamily="18" charset="0"/>
                  <a:ea typeface="宋体" pitchFamily="2" charset="-122"/>
                </a:defRPr>
              </a:lvl3pPr>
              <a:lvl4pPr marL="1600200" indent="-228600" eaLnBrk="0" hangingPunct="0">
                <a:defRPr kumimoji="1" sz="2400" b="1">
                  <a:solidFill>
                    <a:schemeClr val="tx1"/>
                  </a:solidFill>
                  <a:latin typeface="Times New Roman" pitchFamily="18" charset="0"/>
                  <a:ea typeface="宋体" pitchFamily="2" charset="-122"/>
                </a:defRPr>
              </a:lvl4pPr>
              <a:lvl5pPr marL="2057400" indent="-228600" eaLnBrk="0" hangingPunct="0">
                <a:defRPr kumimoji="1" sz="24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9pPr>
            </a:lstStyle>
            <a:p>
              <a:pPr eaLnBrk="1" hangingPunct="1"/>
              <a:endParaRPr lang="zh-CN" altLang="en-US"/>
            </a:p>
          </p:txBody>
        </p:sp>
        <p:sp>
          <p:nvSpPr>
            <p:cNvPr id="67607" name="Oval 21"/>
            <p:cNvSpPr>
              <a:spLocks noChangeArrowheads="1"/>
            </p:cNvSpPr>
            <p:nvPr/>
          </p:nvSpPr>
          <p:spPr bwMode="auto">
            <a:xfrm>
              <a:off x="3074" y="918"/>
              <a:ext cx="48" cy="45"/>
            </a:xfrm>
            <a:prstGeom prst="ellipse">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b="1">
                  <a:solidFill>
                    <a:schemeClr val="tx1"/>
                  </a:solidFill>
                  <a:latin typeface="Times New Roman" pitchFamily="18" charset="0"/>
                  <a:ea typeface="宋体" pitchFamily="2" charset="-122"/>
                </a:defRPr>
              </a:lvl1pPr>
              <a:lvl2pPr marL="742950" indent="-285750" eaLnBrk="0" hangingPunct="0">
                <a:defRPr kumimoji="1" sz="2400" b="1">
                  <a:solidFill>
                    <a:schemeClr val="tx1"/>
                  </a:solidFill>
                  <a:latin typeface="Times New Roman" pitchFamily="18" charset="0"/>
                  <a:ea typeface="宋体" pitchFamily="2" charset="-122"/>
                </a:defRPr>
              </a:lvl2pPr>
              <a:lvl3pPr marL="1143000" indent="-228600" eaLnBrk="0" hangingPunct="0">
                <a:defRPr kumimoji="1" sz="2400" b="1">
                  <a:solidFill>
                    <a:schemeClr val="tx1"/>
                  </a:solidFill>
                  <a:latin typeface="Times New Roman" pitchFamily="18" charset="0"/>
                  <a:ea typeface="宋体" pitchFamily="2" charset="-122"/>
                </a:defRPr>
              </a:lvl3pPr>
              <a:lvl4pPr marL="1600200" indent="-228600" eaLnBrk="0" hangingPunct="0">
                <a:defRPr kumimoji="1" sz="2400" b="1">
                  <a:solidFill>
                    <a:schemeClr val="tx1"/>
                  </a:solidFill>
                  <a:latin typeface="Times New Roman" pitchFamily="18" charset="0"/>
                  <a:ea typeface="宋体" pitchFamily="2" charset="-122"/>
                </a:defRPr>
              </a:lvl4pPr>
              <a:lvl5pPr marL="2057400" indent="-228600" eaLnBrk="0" hangingPunct="0">
                <a:defRPr kumimoji="1" sz="24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9pPr>
            </a:lstStyle>
            <a:p>
              <a:pPr eaLnBrk="1" hangingPunct="1"/>
              <a:endParaRPr lang="zh-CN" altLang="en-US"/>
            </a:p>
          </p:txBody>
        </p:sp>
      </p:grpSp>
      <p:sp>
        <p:nvSpPr>
          <p:cNvPr id="608280" name="Text Box 24"/>
          <p:cNvSpPr txBox="1">
            <a:spLocks noChangeArrowheads="1"/>
          </p:cNvSpPr>
          <p:nvPr/>
        </p:nvSpPr>
        <p:spPr bwMode="auto">
          <a:xfrm>
            <a:off x="250825" y="4643438"/>
            <a:ext cx="8383588" cy="2049462"/>
          </a:xfrm>
          <a:prstGeom prst="rect">
            <a:avLst/>
          </a:prstGeom>
          <a:noFill/>
          <a:ln w="9525">
            <a:noFill/>
            <a:miter lim="800000"/>
            <a:headEnd/>
            <a:tailEnd/>
          </a:ln>
          <a:effectLst/>
        </p:spPr>
        <p:txBody>
          <a:bodyPr lIns="91425" tIns="45712" rIns="91425" bIns="45712">
            <a:spAutoFit/>
          </a:bodyPr>
          <a:lstStyle/>
          <a:p>
            <a:pPr>
              <a:lnSpc>
                <a:spcPct val="120000"/>
              </a:lnSpc>
              <a:spcBef>
                <a:spcPct val="50000"/>
              </a:spcBef>
              <a:defRPr/>
            </a:pPr>
            <a:r>
              <a:rPr kumimoji="0" lang="zh-CN" altLang="en-US" dirty="0">
                <a:solidFill>
                  <a:schemeClr val="accent2">
                    <a:lumMod val="50000"/>
                  </a:schemeClr>
                </a:solidFill>
                <a:latin typeface="+mj-ea"/>
                <a:ea typeface="+mj-ea"/>
              </a:rPr>
              <a:t>过热现象和过热液体：</a:t>
            </a:r>
          </a:p>
          <a:p>
            <a:pPr>
              <a:lnSpc>
                <a:spcPct val="120000"/>
              </a:lnSpc>
              <a:spcBef>
                <a:spcPct val="50000"/>
              </a:spcBef>
              <a:defRPr/>
            </a:pPr>
            <a:r>
              <a:rPr kumimoji="0" lang="zh-CN" altLang="en-US" dirty="0">
                <a:latin typeface="+mj-ea"/>
                <a:ea typeface="+mj-ea"/>
              </a:rPr>
              <a:t>    把液体加热到超过沸点才开始沸腾，随后温度又降低到正常沸点，这种现象称为“过热”，而温度高于沸点的液体称为过热液体。</a:t>
            </a:r>
            <a:endParaRPr lang="en-US" altLang="zh-CN" dirty="0">
              <a:latin typeface="+mj-ea"/>
              <a:ea typeface="+mj-ea"/>
            </a:endParaRPr>
          </a:p>
        </p:txBody>
      </p:sp>
      <p:sp>
        <p:nvSpPr>
          <p:cNvPr id="25" name="Rectangle 6"/>
          <p:cNvSpPr>
            <a:spLocks noChangeArrowheads="1"/>
          </p:cNvSpPr>
          <p:nvPr/>
        </p:nvSpPr>
        <p:spPr bwMode="auto">
          <a:xfrm>
            <a:off x="1475656" y="116632"/>
            <a:ext cx="6319167" cy="762000"/>
          </a:xfrm>
          <a:prstGeom prst="rect">
            <a:avLst/>
          </a:prstGeom>
          <a:noFill/>
          <a:ln w="9525">
            <a:noFill/>
            <a:miter lim="800000"/>
            <a:headEnd/>
            <a:tailEnd/>
          </a:ln>
        </p:spPr>
        <p:txBody>
          <a:bodyPr anchor="ctr"/>
          <a:lstStyle/>
          <a:p>
            <a:pPr algn="ctr">
              <a:defRPr/>
            </a:pPr>
            <a:r>
              <a:rPr lang="zh-CN" altLang="en-US" sz="3200" dirty="0">
                <a:solidFill>
                  <a:schemeClr val="accent2">
                    <a:lumMod val="50000"/>
                  </a:schemeClr>
                </a:solidFill>
                <a:latin typeface="Arial" panose="020B0604020202020204" pitchFamily="34" charset="0"/>
                <a:ea typeface="+mj-ea"/>
                <a:cs typeface="Arial" panose="020B0604020202020204" pitchFamily="34" charset="0"/>
              </a:rPr>
              <a:t>沸腾与沸点</a:t>
            </a:r>
          </a:p>
        </p:txBody>
      </p:sp>
      <p:sp>
        <p:nvSpPr>
          <p:cNvPr id="26" name="矩形 25"/>
          <p:cNvSpPr/>
          <p:nvPr/>
        </p:nvSpPr>
        <p:spPr bwMode="auto">
          <a:xfrm>
            <a:off x="1588"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1" i="0" u="none" strike="noStrike" cap="none" normalizeH="0" baseline="0">
              <a:ln>
                <a:noFill/>
              </a:ln>
              <a:solidFill>
                <a:schemeClr val="tx1"/>
              </a:solidFill>
              <a:effectLst/>
              <a:latin typeface="Times New Roman" pitchFamily="18" charset="0"/>
              <a:ea typeface="宋体" pitchFamily="2" charset="-122"/>
            </a:endParaRPr>
          </a:p>
        </p:txBody>
      </p:sp>
      <p:sp>
        <p:nvSpPr>
          <p:cNvPr id="27" name="页脚占位符 1"/>
          <p:cNvSpPr>
            <a:spLocks noGrp="1"/>
          </p:cNvSpPr>
          <p:nvPr>
            <p:ph type="ftr" sz="quarter" idx="10"/>
          </p:nvPr>
        </p:nvSpPr>
        <p:spPr>
          <a:xfrm>
            <a:off x="0" y="6553200"/>
            <a:ext cx="457200" cy="228600"/>
          </a:xfrm>
        </p:spPr>
        <p:txBody>
          <a:bodyPr/>
          <a:lstStyle/>
          <a:p>
            <a:pPr>
              <a:defRPr/>
            </a:pPr>
            <a:fld id="{F1DC486F-0984-4F50-8590-69C2C6FFAA9B}" type="slidenum">
              <a:rPr lang="zh-CN" altLang="en-US" sz="1400" smtClean="0"/>
              <a:pPr>
                <a:defRPr/>
              </a:pPr>
              <a:t>56</a:t>
            </a:fld>
            <a:endParaRPr lang="en-US" altLang="zh-CN" sz="1400" dirty="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1" name="Text Box 3"/>
          <p:cNvSpPr txBox="1">
            <a:spLocks noChangeArrowheads="1"/>
          </p:cNvSpPr>
          <p:nvPr/>
        </p:nvSpPr>
        <p:spPr bwMode="auto">
          <a:xfrm>
            <a:off x="179512" y="1221167"/>
            <a:ext cx="8856984" cy="9787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defRPr kumimoji="1" sz="2400" b="1">
                <a:solidFill>
                  <a:schemeClr val="tx1"/>
                </a:solidFill>
                <a:latin typeface="Times New Roman" pitchFamily="18" charset="0"/>
                <a:ea typeface="宋体" pitchFamily="2" charset="-122"/>
              </a:defRPr>
            </a:lvl1pPr>
            <a:lvl2pPr marL="742950" indent="-285750" eaLnBrk="0" hangingPunct="0">
              <a:defRPr kumimoji="1" sz="2400" b="1">
                <a:solidFill>
                  <a:schemeClr val="tx1"/>
                </a:solidFill>
                <a:latin typeface="Times New Roman" pitchFamily="18" charset="0"/>
                <a:ea typeface="宋体" pitchFamily="2" charset="-122"/>
              </a:defRPr>
            </a:lvl2pPr>
            <a:lvl3pPr marL="1143000" indent="-228600" eaLnBrk="0" hangingPunct="0">
              <a:defRPr kumimoji="1" sz="2400" b="1">
                <a:solidFill>
                  <a:schemeClr val="tx1"/>
                </a:solidFill>
                <a:latin typeface="Times New Roman" pitchFamily="18" charset="0"/>
                <a:ea typeface="宋体" pitchFamily="2" charset="-122"/>
              </a:defRPr>
            </a:lvl3pPr>
            <a:lvl4pPr marL="1600200" indent="-228600" eaLnBrk="0" hangingPunct="0">
              <a:defRPr kumimoji="1" sz="2400" b="1">
                <a:solidFill>
                  <a:schemeClr val="tx1"/>
                </a:solidFill>
                <a:latin typeface="Times New Roman" pitchFamily="18" charset="0"/>
                <a:ea typeface="宋体" pitchFamily="2" charset="-122"/>
              </a:defRPr>
            </a:lvl4pPr>
            <a:lvl5pPr marL="2057400" indent="-228600" eaLnBrk="0" hangingPunct="0">
              <a:defRPr kumimoji="1" sz="24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9pPr>
          </a:lstStyle>
          <a:p>
            <a:pPr>
              <a:lnSpc>
                <a:spcPct val="120000"/>
              </a:lnSpc>
            </a:pPr>
            <a:r>
              <a:rPr lang="zh-CN" altLang="en-US" dirty="0">
                <a:latin typeface="+mj-ea"/>
                <a:ea typeface="+mj-ea"/>
                <a:sym typeface="Symbol" pitchFamily="18" charset="2"/>
              </a:rPr>
              <a:t>凝固点和熔点：液</a:t>
            </a:r>
            <a:r>
              <a:rPr lang="en-US" altLang="zh-CN" dirty="0">
                <a:latin typeface="+mj-ea"/>
                <a:ea typeface="+mj-ea"/>
                <a:sym typeface="Symbol" pitchFamily="18" charset="2"/>
              </a:rPr>
              <a:t>-</a:t>
            </a:r>
            <a:r>
              <a:rPr lang="zh-CN" altLang="en-US" dirty="0">
                <a:latin typeface="+mj-ea"/>
                <a:ea typeface="+mj-ea"/>
                <a:sym typeface="Symbol" pitchFamily="18" charset="2"/>
              </a:rPr>
              <a:t>固两相共存时，加热或吸热只能改变液体、固体的相对量，而温度不变，该温度称为凝固点（或熔点）。</a:t>
            </a:r>
          </a:p>
        </p:txBody>
      </p:sp>
      <p:grpSp>
        <p:nvGrpSpPr>
          <p:cNvPr id="68613" name="Group 10"/>
          <p:cNvGrpSpPr>
            <a:grpSpLocks/>
          </p:cNvGrpSpPr>
          <p:nvPr/>
        </p:nvGrpSpPr>
        <p:grpSpPr bwMode="auto">
          <a:xfrm>
            <a:off x="1230313" y="2362200"/>
            <a:ext cx="6448425" cy="3624263"/>
            <a:chOff x="840" y="1584"/>
            <a:chExt cx="4400" cy="2283"/>
          </a:xfrm>
        </p:grpSpPr>
        <p:pic>
          <p:nvPicPr>
            <p:cNvPr id="68615" name="Picture 5" descr="FG13_1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0" y="1872"/>
              <a:ext cx="2147" cy="1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9286" name="Text Box 6"/>
            <p:cNvSpPr txBox="1">
              <a:spLocks noChangeArrowheads="1"/>
            </p:cNvSpPr>
            <p:nvPr/>
          </p:nvSpPr>
          <p:spPr bwMode="auto">
            <a:xfrm>
              <a:off x="1141" y="1584"/>
              <a:ext cx="1499" cy="250"/>
            </a:xfrm>
            <a:prstGeom prst="rect">
              <a:avLst/>
            </a:prstGeom>
            <a:noFill/>
            <a:ln w="9525" algn="ctr">
              <a:noFill/>
              <a:miter lim="800000"/>
              <a:headEnd/>
              <a:tailEnd/>
            </a:ln>
            <a:effectLst/>
          </p:spPr>
          <p:txBody>
            <a:bodyPr>
              <a:spAutoFit/>
            </a:bodyPr>
            <a:lstStyle/>
            <a:p>
              <a:pPr algn="ctr" eaLnBrk="0" hangingPunct="0">
                <a:spcBef>
                  <a:spcPct val="50000"/>
                </a:spcBef>
                <a:defRPr/>
              </a:pPr>
              <a:r>
                <a:rPr kumimoji="0" lang="en-US" altLang="zh-CN" sz="2000" dirty="0">
                  <a:solidFill>
                    <a:schemeClr val="accent2">
                      <a:lumMod val="50000"/>
                    </a:schemeClr>
                  </a:solidFill>
                  <a:latin typeface="Arial" charset="0"/>
                </a:rPr>
                <a:t>Freezing Point</a:t>
              </a:r>
              <a:endParaRPr kumimoji="0" lang="en-CA" sz="2000" dirty="0">
                <a:solidFill>
                  <a:schemeClr val="accent2">
                    <a:lumMod val="50000"/>
                  </a:schemeClr>
                </a:solidFill>
                <a:latin typeface="Arial" charset="0"/>
              </a:endParaRPr>
            </a:p>
          </p:txBody>
        </p:sp>
        <p:pic>
          <p:nvPicPr>
            <p:cNvPr id="68617" name="Picture 7" descr="FG13_1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00" y="1869"/>
              <a:ext cx="2140" cy="1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9288" name="Text Box 8"/>
            <p:cNvSpPr txBox="1">
              <a:spLocks noChangeArrowheads="1"/>
            </p:cNvSpPr>
            <p:nvPr/>
          </p:nvSpPr>
          <p:spPr bwMode="auto">
            <a:xfrm>
              <a:off x="3360" y="1584"/>
              <a:ext cx="1575" cy="250"/>
            </a:xfrm>
            <a:prstGeom prst="rect">
              <a:avLst/>
            </a:prstGeom>
            <a:noFill/>
            <a:ln w="9525" algn="ctr">
              <a:noFill/>
              <a:miter lim="800000"/>
              <a:headEnd/>
              <a:tailEnd/>
            </a:ln>
            <a:effectLst/>
          </p:spPr>
          <p:txBody>
            <a:bodyPr>
              <a:spAutoFit/>
            </a:bodyPr>
            <a:lstStyle/>
            <a:p>
              <a:pPr algn="ctr" eaLnBrk="0" hangingPunct="0">
                <a:spcBef>
                  <a:spcPct val="50000"/>
                </a:spcBef>
                <a:defRPr/>
              </a:pPr>
              <a:r>
                <a:rPr kumimoji="0" lang="en-US" altLang="zh-CN" sz="2000" dirty="0">
                  <a:solidFill>
                    <a:schemeClr val="accent2">
                      <a:lumMod val="50000"/>
                    </a:schemeClr>
                  </a:solidFill>
                  <a:latin typeface="Arial" charset="0"/>
                </a:rPr>
                <a:t>Melting Point</a:t>
              </a:r>
              <a:endParaRPr kumimoji="0" lang="en-CA" sz="2000" dirty="0">
                <a:solidFill>
                  <a:schemeClr val="accent2">
                    <a:lumMod val="50000"/>
                  </a:schemeClr>
                </a:solidFill>
                <a:latin typeface="Arial" charset="0"/>
              </a:endParaRPr>
            </a:p>
          </p:txBody>
        </p:sp>
      </p:grpSp>
      <p:sp>
        <p:nvSpPr>
          <p:cNvPr id="11" name="Rectangle 6"/>
          <p:cNvSpPr>
            <a:spLocks noChangeArrowheads="1"/>
          </p:cNvSpPr>
          <p:nvPr/>
        </p:nvSpPr>
        <p:spPr bwMode="auto">
          <a:xfrm>
            <a:off x="683568" y="116632"/>
            <a:ext cx="7632848" cy="762000"/>
          </a:xfrm>
          <a:prstGeom prst="rect">
            <a:avLst/>
          </a:prstGeom>
          <a:noFill/>
          <a:ln w="9525">
            <a:noFill/>
            <a:miter lim="800000"/>
            <a:headEnd/>
            <a:tailEnd/>
          </a:ln>
        </p:spPr>
        <p:txBody>
          <a:bodyPr anchor="ctr"/>
          <a:lstStyle/>
          <a:p>
            <a:pPr algn="ctr">
              <a:defRPr/>
            </a:pPr>
            <a:r>
              <a:rPr lang="en-US" altLang="zh-CN" sz="3200" dirty="0">
                <a:solidFill>
                  <a:srgbClr val="0000FF"/>
                </a:solidFill>
                <a:latin typeface="+mj-ea"/>
                <a:ea typeface="+mj-ea"/>
                <a:cs typeface="Arial" panose="020B0604020202020204" pitchFamily="34" charset="0"/>
              </a:rPr>
              <a:t>3)</a:t>
            </a:r>
            <a:r>
              <a:rPr lang="zh-CN" altLang="en-US" sz="3200" dirty="0">
                <a:solidFill>
                  <a:srgbClr val="0000FF"/>
                </a:solidFill>
                <a:latin typeface="+mj-ea"/>
                <a:ea typeface="+mj-ea"/>
                <a:cs typeface="Arial" panose="020B0604020202020204" pitchFamily="34" charset="0"/>
              </a:rPr>
              <a:t> </a:t>
            </a:r>
            <a:r>
              <a:rPr lang="zh-CN" altLang="en-US" sz="3200" dirty="0">
                <a:solidFill>
                  <a:srgbClr val="0000FF"/>
                </a:solidFill>
                <a:latin typeface="+mj-ea"/>
                <a:ea typeface="+mj-ea"/>
              </a:rPr>
              <a:t>液→固，固→液变化 </a:t>
            </a:r>
            <a:r>
              <a:rPr lang="zh-CN" altLang="en-US" sz="3200" dirty="0">
                <a:solidFill>
                  <a:srgbClr val="0000FF"/>
                </a:solidFill>
                <a:latin typeface="+mj-ea"/>
                <a:ea typeface="+mj-ea"/>
                <a:cs typeface="Arial" panose="020B0604020202020204" pitchFamily="34" charset="0"/>
              </a:rPr>
              <a:t>凝固和熔化</a:t>
            </a:r>
          </a:p>
        </p:txBody>
      </p:sp>
      <p:sp>
        <p:nvSpPr>
          <p:cNvPr id="12" name="矩形 11"/>
          <p:cNvSpPr/>
          <p:nvPr/>
        </p:nvSpPr>
        <p:spPr bwMode="auto">
          <a:xfrm>
            <a:off x="1588"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1" i="0" u="none" strike="noStrike" cap="none" normalizeH="0" baseline="0">
              <a:ln>
                <a:noFill/>
              </a:ln>
              <a:solidFill>
                <a:schemeClr val="tx1"/>
              </a:solidFill>
              <a:effectLst/>
              <a:latin typeface="Times New Roman" pitchFamily="18" charset="0"/>
              <a:ea typeface="宋体" pitchFamily="2" charset="-122"/>
            </a:endParaRPr>
          </a:p>
        </p:txBody>
      </p:sp>
      <p:sp>
        <p:nvSpPr>
          <p:cNvPr id="13" name="页脚占位符 1"/>
          <p:cNvSpPr>
            <a:spLocks noGrp="1"/>
          </p:cNvSpPr>
          <p:nvPr>
            <p:ph type="ftr" sz="quarter" idx="10"/>
          </p:nvPr>
        </p:nvSpPr>
        <p:spPr>
          <a:xfrm>
            <a:off x="0" y="6553200"/>
            <a:ext cx="457200" cy="228600"/>
          </a:xfrm>
        </p:spPr>
        <p:txBody>
          <a:bodyPr/>
          <a:lstStyle/>
          <a:p>
            <a:pPr>
              <a:defRPr/>
            </a:pPr>
            <a:fld id="{F1DC486F-0984-4F50-8590-69C2C6FFAA9B}" type="slidenum">
              <a:rPr lang="zh-CN" altLang="en-US" sz="1400" smtClean="0"/>
              <a:pPr>
                <a:defRPr/>
              </a:pPr>
              <a:t>57</a:t>
            </a:fld>
            <a:endParaRPr lang="en-US" altLang="zh-CN" sz="1400" dirty="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0306" name="Text Box 2"/>
          <p:cNvSpPr txBox="1">
            <a:spLocks noChangeArrowheads="1"/>
          </p:cNvSpPr>
          <p:nvPr/>
        </p:nvSpPr>
        <p:spPr bwMode="auto">
          <a:xfrm>
            <a:off x="143326" y="1147064"/>
            <a:ext cx="8783638" cy="1570037"/>
          </a:xfrm>
          <a:prstGeom prst="rect">
            <a:avLst/>
          </a:prstGeom>
          <a:noFill/>
          <a:ln w="9525">
            <a:noFill/>
            <a:miter lim="800000"/>
            <a:headEnd/>
            <a:tailEnd/>
          </a:ln>
          <a:effectLst/>
        </p:spPr>
        <p:txBody>
          <a:bodyPr anchor="ctr">
            <a:spAutoFit/>
          </a:bodyPr>
          <a:lstStyle/>
          <a:p>
            <a:pPr eaLnBrk="0" hangingPunct="0">
              <a:lnSpc>
                <a:spcPct val="120000"/>
              </a:lnSpc>
              <a:defRPr/>
            </a:pPr>
            <a:r>
              <a:rPr lang="zh-CN" altLang="en-US" sz="2000" dirty="0">
                <a:latin typeface="+mj-ea"/>
                <a:ea typeface="+mj-ea"/>
                <a:sym typeface="Symbol" pitchFamily="18" charset="2"/>
              </a:rPr>
              <a:t>低于凝固点而不凝固的现象，此时的液体称为过冷液体。高纯水可以到</a:t>
            </a:r>
            <a:r>
              <a:rPr lang="en-US" altLang="zh-CN" sz="2000" dirty="0" err="1">
                <a:latin typeface="+mj-ea"/>
                <a:ea typeface="+mj-ea"/>
                <a:sym typeface="Symbol" pitchFamily="18" charset="2"/>
              </a:rPr>
              <a:t>40C</a:t>
            </a:r>
            <a:r>
              <a:rPr lang="zh-CN" altLang="en-US" sz="2000" dirty="0">
                <a:latin typeface="+mj-ea"/>
                <a:ea typeface="+mj-ea"/>
                <a:sym typeface="Symbol" pitchFamily="18" charset="2"/>
              </a:rPr>
              <a:t>才开始结冰。过冷液体是不稳定的状态，结晶一旦析出，体系有趋向平衡的趋势。液体凝固是放热过程，所以随着结晶的析出，体系温度回升到液</a:t>
            </a:r>
            <a:r>
              <a:rPr lang="en-US" altLang="zh-CN" sz="2000" dirty="0">
                <a:latin typeface="+mj-ea"/>
                <a:ea typeface="+mj-ea"/>
                <a:sym typeface="Symbol" pitchFamily="18" charset="2"/>
              </a:rPr>
              <a:t>-</a:t>
            </a:r>
            <a:r>
              <a:rPr lang="zh-CN" altLang="en-US" sz="2000" dirty="0">
                <a:latin typeface="+mj-ea"/>
                <a:ea typeface="+mj-ea"/>
                <a:sym typeface="Symbol" pitchFamily="18" charset="2"/>
              </a:rPr>
              <a:t>固平衡温度。</a:t>
            </a:r>
          </a:p>
        </p:txBody>
      </p:sp>
      <p:sp>
        <p:nvSpPr>
          <p:cNvPr id="610309" name="Text Box 5"/>
          <p:cNvSpPr txBox="1">
            <a:spLocks noChangeArrowheads="1"/>
          </p:cNvSpPr>
          <p:nvPr/>
        </p:nvSpPr>
        <p:spPr bwMode="auto">
          <a:xfrm>
            <a:off x="251520" y="2837718"/>
            <a:ext cx="5292973" cy="2751522"/>
          </a:xfrm>
          <a:prstGeom prst="rect">
            <a:avLst/>
          </a:prstGeom>
          <a:noFill/>
          <a:ln w="9525">
            <a:noFill/>
            <a:miter lim="800000"/>
            <a:headEnd/>
            <a:tailEnd/>
          </a:ln>
          <a:effectLst/>
        </p:spPr>
        <p:txBody>
          <a:bodyPr wrap="square" anchor="ctr">
            <a:spAutoFit/>
          </a:bodyPr>
          <a:lstStyle/>
          <a:p>
            <a:pPr marL="457200" indent="-457200" eaLnBrk="0" hangingPunct="0">
              <a:lnSpc>
                <a:spcPct val="120000"/>
              </a:lnSpc>
              <a:defRPr/>
            </a:pPr>
            <a:r>
              <a:rPr lang="zh-CN" altLang="en-US" dirty="0">
                <a:solidFill>
                  <a:srgbClr val="002060"/>
                </a:solidFill>
                <a:latin typeface="+mj-ea"/>
                <a:ea typeface="+mj-ea"/>
                <a:sym typeface="Symbol" pitchFamily="18" charset="2"/>
              </a:rPr>
              <a:t>在凝固点，液相的凝固和固相的熔</a:t>
            </a:r>
          </a:p>
          <a:p>
            <a:pPr marL="457200" indent="-457200" eaLnBrk="0" hangingPunct="0">
              <a:lnSpc>
                <a:spcPct val="120000"/>
              </a:lnSpc>
              <a:defRPr/>
            </a:pPr>
            <a:r>
              <a:rPr lang="zh-CN" altLang="en-US" dirty="0">
                <a:solidFill>
                  <a:srgbClr val="002060"/>
                </a:solidFill>
                <a:latin typeface="+mj-ea"/>
                <a:ea typeface="+mj-ea"/>
                <a:sym typeface="Symbol" pitchFamily="18" charset="2"/>
              </a:rPr>
              <a:t>化处于平衡状态，此时液相的蒸气压</a:t>
            </a:r>
          </a:p>
          <a:p>
            <a:pPr marL="457200" indent="-457200" eaLnBrk="0" hangingPunct="0">
              <a:lnSpc>
                <a:spcPct val="120000"/>
              </a:lnSpc>
              <a:defRPr/>
            </a:pPr>
            <a:r>
              <a:rPr lang="zh-CN" altLang="en-US" dirty="0">
                <a:solidFill>
                  <a:srgbClr val="002060"/>
                </a:solidFill>
                <a:latin typeface="+mj-ea"/>
                <a:ea typeface="+mj-ea"/>
                <a:sym typeface="Symbol" pitchFamily="18" charset="2"/>
              </a:rPr>
              <a:t>等于固相的蒸气压，即</a:t>
            </a:r>
            <a:r>
              <a:rPr lang="en-US" altLang="zh-CN" i="1" dirty="0">
                <a:solidFill>
                  <a:srgbClr val="002060"/>
                </a:solidFill>
                <a:latin typeface="+mj-ea"/>
                <a:ea typeface="+mj-ea"/>
                <a:sym typeface="Symbol" pitchFamily="18" charset="2"/>
              </a:rPr>
              <a:t>p</a:t>
            </a:r>
            <a:r>
              <a:rPr lang="zh-CN" altLang="en-US" baseline="-25000" dirty="0">
                <a:solidFill>
                  <a:srgbClr val="002060"/>
                </a:solidFill>
                <a:latin typeface="+mj-ea"/>
                <a:ea typeface="+mj-ea"/>
                <a:sym typeface="Symbol" pitchFamily="18" charset="2"/>
              </a:rPr>
              <a:t>液</a:t>
            </a:r>
            <a:r>
              <a:rPr lang="zh-CN" altLang="en-US" dirty="0">
                <a:solidFill>
                  <a:srgbClr val="002060"/>
                </a:solidFill>
                <a:latin typeface="+mj-ea"/>
                <a:ea typeface="+mj-ea"/>
                <a:sym typeface="Symbol" pitchFamily="18" charset="2"/>
              </a:rPr>
              <a:t>＝</a:t>
            </a:r>
            <a:r>
              <a:rPr lang="en-US" altLang="zh-CN" i="1" dirty="0">
                <a:solidFill>
                  <a:srgbClr val="002060"/>
                </a:solidFill>
                <a:latin typeface="+mj-ea"/>
                <a:ea typeface="+mj-ea"/>
                <a:sym typeface="Symbol" pitchFamily="18" charset="2"/>
              </a:rPr>
              <a:t>p</a:t>
            </a:r>
            <a:r>
              <a:rPr lang="zh-CN" altLang="en-US" baseline="-25000" dirty="0">
                <a:solidFill>
                  <a:srgbClr val="002060"/>
                </a:solidFill>
                <a:latin typeface="+mj-ea"/>
                <a:ea typeface="+mj-ea"/>
                <a:sym typeface="Symbol" pitchFamily="18" charset="2"/>
              </a:rPr>
              <a:t>固</a:t>
            </a:r>
            <a:r>
              <a:rPr lang="zh-CN" altLang="en-US" dirty="0">
                <a:solidFill>
                  <a:srgbClr val="002060"/>
                </a:solidFill>
                <a:latin typeface="+mj-ea"/>
                <a:ea typeface="+mj-ea"/>
                <a:sym typeface="Symbol" pitchFamily="18" charset="2"/>
              </a:rPr>
              <a:t>。</a:t>
            </a:r>
          </a:p>
          <a:p>
            <a:pPr eaLnBrk="0" hangingPunct="0">
              <a:lnSpc>
                <a:spcPct val="120000"/>
              </a:lnSpc>
              <a:defRPr/>
            </a:pPr>
            <a:r>
              <a:rPr lang="zh-CN" altLang="en-US" dirty="0">
                <a:solidFill>
                  <a:srgbClr val="002060"/>
                </a:solidFill>
                <a:latin typeface="+mj-ea"/>
                <a:ea typeface="+mj-ea"/>
                <a:sym typeface="Symbol" pitchFamily="18" charset="2"/>
              </a:rPr>
              <a:t>如右图所示，温度低于凝固点的过冷液体的蒸气压大于共存固相的蒸气压</a:t>
            </a:r>
            <a:r>
              <a:rPr lang="en-US" altLang="zh-CN" dirty="0">
                <a:solidFill>
                  <a:srgbClr val="002060"/>
                </a:solidFill>
                <a:latin typeface="+mj-ea"/>
                <a:ea typeface="+mj-ea"/>
                <a:sym typeface="Symbol" pitchFamily="18" charset="2"/>
              </a:rPr>
              <a:t>, </a:t>
            </a:r>
            <a:r>
              <a:rPr lang="zh-CN" altLang="en-US" dirty="0">
                <a:solidFill>
                  <a:srgbClr val="002060"/>
                </a:solidFill>
                <a:latin typeface="+mj-ea"/>
                <a:ea typeface="+mj-ea"/>
                <a:sym typeface="Symbol" pitchFamily="18" charset="2"/>
              </a:rPr>
              <a:t>因而过冷液体处于不稳定状态。</a:t>
            </a:r>
            <a:endParaRPr lang="zh-CN" altLang="en-US" baseline="-25000" dirty="0">
              <a:solidFill>
                <a:srgbClr val="002060"/>
              </a:solidFill>
              <a:latin typeface="+mj-ea"/>
              <a:ea typeface="+mj-ea"/>
              <a:sym typeface="Symbol" pitchFamily="18" charset="2"/>
            </a:endParaRPr>
          </a:p>
        </p:txBody>
      </p:sp>
      <p:sp>
        <p:nvSpPr>
          <p:cNvPr id="69637" name="Text Box 6"/>
          <p:cNvSpPr txBox="1">
            <a:spLocks noChangeArrowheads="1"/>
          </p:cNvSpPr>
          <p:nvPr/>
        </p:nvSpPr>
        <p:spPr bwMode="auto">
          <a:xfrm>
            <a:off x="735013" y="5994400"/>
            <a:ext cx="185737"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b="1">
                <a:solidFill>
                  <a:schemeClr val="tx1"/>
                </a:solidFill>
                <a:latin typeface="Times New Roman" pitchFamily="18" charset="0"/>
                <a:ea typeface="宋体" pitchFamily="2" charset="-122"/>
              </a:defRPr>
            </a:lvl1pPr>
            <a:lvl2pPr marL="742950" indent="-285750" eaLnBrk="0" hangingPunct="0">
              <a:defRPr kumimoji="1" sz="2400" b="1">
                <a:solidFill>
                  <a:schemeClr val="tx1"/>
                </a:solidFill>
                <a:latin typeface="Times New Roman" pitchFamily="18" charset="0"/>
                <a:ea typeface="宋体" pitchFamily="2" charset="-122"/>
              </a:defRPr>
            </a:lvl2pPr>
            <a:lvl3pPr marL="1143000" indent="-228600" eaLnBrk="0" hangingPunct="0">
              <a:defRPr kumimoji="1" sz="2400" b="1">
                <a:solidFill>
                  <a:schemeClr val="tx1"/>
                </a:solidFill>
                <a:latin typeface="Times New Roman" pitchFamily="18" charset="0"/>
                <a:ea typeface="宋体" pitchFamily="2" charset="-122"/>
              </a:defRPr>
            </a:lvl3pPr>
            <a:lvl4pPr marL="1600200" indent="-228600" eaLnBrk="0" hangingPunct="0">
              <a:defRPr kumimoji="1" sz="2400" b="1">
                <a:solidFill>
                  <a:schemeClr val="tx1"/>
                </a:solidFill>
                <a:latin typeface="Times New Roman" pitchFamily="18" charset="0"/>
                <a:ea typeface="宋体" pitchFamily="2" charset="-122"/>
              </a:defRPr>
            </a:lvl4pPr>
            <a:lvl5pPr marL="2057400" indent="-228600" eaLnBrk="0" hangingPunct="0">
              <a:defRPr kumimoji="1" sz="2400" b="1">
                <a:solidFill>
                  <a:schemeClr val="tx1"/>
                </a:solidFill>
                <a:latin typeface="Times New Roman" pitchFamily="18" charset="0"/>
                <a:ea typeface="宋体" pitchFamily="2" charset="-122"/>
              </a:defRPr>
            </a:lvl5pPr>
            <a:lvl6pPr marL="25146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6pPr>
            <a:lvl7pPr marL="29718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7pPr>
            <a:lvl8pPr marL="34290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8pPr>
            <a:lvl9pPr marL="3886200" indent="-228600" eaLnBrk="0" fontAlgn="base" hangingPunct="0">
              <a:spcBef>
                <a:spcPct val="0"/>
              </a:spcBef>
              <a:spcAft>
                <a:spcPct val="0"/>
              </a:spcAft>
              <a:defRPr kumimoji="1" sz="2400" b="1">
                <a:solidFill>
                  <a:schemeClr val="tx1"/>
                </a:solidFill>
                <a:latin typeface="Times New Roman" pitchFamily="18" charset="0"/>
                <a:ea typeface="宋体" pitchFamily="2" charset="-122"/>
              </a:defRPr>
            </a:lvl9pPr>
          </a:lstStyle>
          <a:p>
            <a:pPr eaLnBrk="1" hangingPunct="1"/>
            <a:endParaRPr kumimoji="0" lang="zh-CN" altLang="zh-CN" sz="1600"/>
          </a:p>
        </p:txBody>
      </p:sp>
      <p:pic>
        <p:nvPicPr>
          <p:cNvPr id="69640" name="Picture 4"/>
          <p:cNvPicPr>
            <a:picLocks noChangeAspect="1" noChangeArrowheads="1"/>
          </p:cNvPicPr>
          <p:nvPr/>
        </p:nvPicPr>
        <p:blipFill rotWithShape="1">
          <a:blip r:embed="rId2">
            <a:extLst>
              <a:ext uri="{28A0092B-C50C-407E-A947-70E740481C1C}">
                <a14:useLocalDpi xmlns:a14="http://schemas.microsoft.com/office/drawing/2010/main" val="0"/>
              </a:ext>
            </a:extLst>
          </a:blip>
          <a:srcRect l="4631" t="5254" r="9573" b="14792"/>
          <a:stretch/>
        </p:blipFill>
        <p:spPr bwMode="auto">
          <a:xfrm>
            <a:off x="5422899" y="2311400"/>
            <a:ext cx="3135243" cy="320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0313" name="Text Box 9"/>
          <p:cNvSpPr txBox="1">
            <a:spLocks noChangeArrowheads="1"/>
          </p:cNvSpPr>
          <p:nvPr/>
        </p:nvSpPr>
        <p:spPr bwMode="auto">
          <a:xfrm>
            <a:off x="5482402" y="5589240"/>
            <a:ext cx="3482086" cy="366712"/>
          </a:xfrm>
          <a:prstGeom prst="rect">
            <a:avLst/>
          </a:prstGeom>
          <a:noFill/>
          <a:ln w="9525">
            <a:solidFill>
              <a:schemeClr val="bg1"/>
            </a:solidFill>
            <a:miter lim="800000"/>
            <a:headEnd/>
            <a:tailEnd/>
          </a:ln>
          <a:effectLst/>
        </p:spPr>
        <p:txBody>
          <a:bodyPr lIns="0" tIns="45712" rIns="0" bIns="45712"/>
          <a:lstStyle/>
          <a:p>
            <a:pPr algn="ctr">
              <a:spcAft>
                <a:spcPct val="50000"/>
              </a:spcAft>
              <a:defRPr/>
            </a:pPr>
            <a:r>
              <a:rPr lang="zh-CN" altLang="en-US" sz="1800" dirty="0">
                <a:solidFill>
                  <a:srgbClr val="0000FF"/>
                </a:solidFill>
                <a:latin typeface="+mj-ea"/>
                <a:ea typeface="+mj-ea"/>
              </a:rPr>
              <a:t>液体及固体的蒸气压与温度的关系</a:t>
            </a:r>
          </a:p>
        </p:txBody>
      </p:sp>
      <p:sp>
        <p:nvSpPr>
          <p:cNvPr id="10" name="Rectangle 6"/>
          <p:cNvSpPr>
            <a:spLocks noChangeArrowheads="1"/>
          </p:cNvSpPr>
          <p:nvPr/>
        </p:nvSpPr>
        <p:spPr bwMode="auto">
          <a:xfrm>
            <a:off x="1475656" y="116632"/>
            <a:ext cx="6319167" cy="762000"/>
          </a:xfrm>
          <a:prstGeom prst="rect">
            <a:avLst/>
          </a:prstGeom>
          <a:noFill/>
          <a:ln w="9525">
            <a:noFill/>
            <a:miter lim="800000"/>
            <a:headEnd/>
            <a:tailEnd/>
          </a:ln>
        </p:spPr>
        <p:txBody>
          <a:bodyPr anchor="ctr"/>
          <a:lstStyle/>
          <a:p>
            <a:pPr algn="ctr">
              <a:defRPr/>
            </a:pPr>
            <a:r>
              <a:rPr lang="zh-CN" altLang="en-US" sz="3200" dirty="0">
                <a:solidFill>
                  <a:schemeClr val="accent2">
                    <a:lumMod val="50000"/>
                  </a:schemeClr>
                </a:solidFill>
                <a:latin typeface="Arial" panose="020B0604020202020204" pitchFamily="34" charset="0"/>
                <a:ea typeface="+mj-ea"/>
                <a:cs typeface="Arial" panose="020B0604020202020204" pitchFamily="34" charset="0"/>
              </a:rPr>
              <a:t>液体的凝固 </a:t>
            </a:r>
            <a:r>
              <a:rPr lang="en-US" altLang="zh-CN" sz="3200" dirty="0">
                <a:solidFill>
                  <a:schemeClr val="accent2">
                    <a:lumMod val="50000"/>
                  </a:schemeClr>
                </a:solidFill>
                <a:latin typeface="Arial" panose="020B0604020202020204" pitchFamily="34" charset="0"/>
                <a:ea typeface="+mj-ea"/>
                <a:cs typeface="Arial" panose="020B0604020202020204" pitchFamily="34" charset="0"/>
              </a:rPr>
              <a:t>-</a:t>
            </a:r>
            <a:r>
              <a:rPr lang="zh-CN" altLang="en-US" sz="3200" dirty="0">
                <a:solidFill>
                  <a:schemeClr val="accent2">
                    <a:lumMod val="50000"/>
                  </a:schemeClr>
                </a:solidFill>
                <a:latin typeface="Arial" panose="020B0604020202020204" pitchFamily="34" charset="0"/>
                <a:ea typeface="+mj-ea"/>
                <a:cs typeface="Arial" panose="020B0604020202020204" pitchFamily="34" charset="0"/>
              </a:rPr>
              <a:t> 固体的熔化</a:t>
            </a:r>
          </a:p>
        </p:txBody>
      </p:sp>
      <p:sp>
        <p:nvSpPr>
          <p:cNvPr id="11" name="矩形 10"/>
          <p:cNvSpPr/>
          <p:nvPr/>
        </p:nvSpPr>
        <p:spPr bwMode="auto">
          <a:xfrm>
            <a:off x="1588"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1" i="0" u="none" strike="noStrike" cap="none" normalizeH="0" baseline="0">
              <a:ln>
                <a:noFill/>
              </a:ln>
              <a:solidFill>
                <a:schemeClr val="tx1"/>
              </a:solidFill>
              <a:effectLst/>
              <a:latin typeface="Times New Roman" pitchFamily="18" charset="0"/>
              <a:ea typeface="宋体" pitchFamily="2" charset="-122"/>
            </a:endParaRPr>
          </a:p>
        </p:txBody>
      </p:sp>
      <p:sp>
        <p:nvSpPr>
          <p:cNvPr id="12" name="页脚占位符 1"/>
          <p:cNvSpPr>
            <a:spLocks noGrp="1"/>
          </p:cNvSpPr>
          <p:nvPr>
            <p:ph type="ftr" sz="quarter" idx="10"/>
          </p:nvPr>
        </p:nvSpPr>
        <p:spPr>
          <a:xfrm>
            <a:off x="0" y="6553200"/>
            <a:ext cx="457200" cy="228600"/>
          </a:xfrm>
        </p:spPr>
        <p:txBody>
          <a:bodyPr/>
          <a:lstStyle/>
          <a:p>
            <a:pPr>
              <a:defRPr/>
            </a:pPr>
            <a:fld id="{F1DC486F-0984-4F50-8590-69C2C6FFAA9B}" type="slidenum">
              <a:rPr lang="zh-CN" altLang="en-US" sz="1400" smtClean="0"/>
              <a:pPr>
                <a:defRPr/>
              </a:pPr>
              <a:t>58</a:t>
            </a:fld>
            <a:endParaRPr lang="en-US" altLang="zh-CN" sz="1400" dirty="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p:cNvSpPr>
            <a:spLocks noGrp="1"/>
          </p:cNvSpPr>
          <p:nvPr>
            <p:ph type="ftr" sz="quarter" idx="10"/>
          </p:nvPr>
        </p:nvSpPr>
        <p:spPr/>
        <p:txBody>
          <a:bodyPr/>
          <a:lstStyle/>
          <a:p>
            <a:pPr>
              <a:defRPr/>
            </a:pPr>
            <a:fld id="{F1DC486F-0984-4F50-8590-69C2C6FFAA9B}" type="slidenum">
              <a:rPr lang="zh-CN" altLang="en-US" smtClean="0"/>
              <a:pPr>
                <a:defRPr/>
              </a:pPr>
              <a:t>59</a:t>
            </a:fld>
            <a:endParaRPr lang="en-US" altLang="zh-CN"/>
          </a:p>
        </p:txBody>
      </p:sp>
      <p:sp>
        <p:nvSpPr>
          <p:cNvPr id="3" name="TextBox 2"/>
          <p:cNvSpPr txBox="1"/>
          <p:nvPr/>
        </p:nvSpPr>
        <p:spPr>
          <a:xfrm>
            <a:off x="1763688" y="1268760"/>
            <a:ext cx="5234125" cy="637675"/>
          </a:xfrm>
          <a:prstGeom prst="rect">
            <a:avLst/>
          </a:prstGeom>
          <a:noFill/>
        </p:spPr>
        <p:txBody>
          <a:bodyPr wrap="none" rtlCol="0">
            <a:spAutoFit/>
          </a:bodyPr>
          <a:lstStyle/>
          <a:p>
            <a:pPr algn="ctr">
              <a:lnSpc>
                <a:spcPct val="150000"/>
              </a:lnSpc>
            </a:pPr>
            <a:r>
              <a:rPr lang="zh-CN" altLang="en-US" sz="2800" b="0" dirty="0">
                <a:latin typeface="+mj-ea"/>
                <a:ea typeface="+mj-ea"/>
              </a:rPr>
              <a:t>物质的状态：气态、液态、固态</a:t>
            </a:r>
            <a:endParaRPr lang="en-US" altLang="zh-CN" sz="2800" b="0" dirty="0">
              <a:latin typeface="+mj-ea"/>
              <a:ea typeface="+mj-ea"/>
            </a:endParaRPr>
          </a:p>
        </p:txBody>
      </p:sp>
      <p:sp>
        <p:nvSpPr>
          <p:cNvPr id="4" name="矩形 3"/>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1" i="0" u="none" strike="noStrike" cap="none" normalizeH="0" baseline="0">
              <a:ln>
                <a:noFill/>
              </a:ln>
              <a:solidFill>
                <a:schemeClr val="tx1"/>
              </a:solidFill>
              <a:effectLst/>
              <a:latin typeface="Times New Roman" pitchFamily="18" charset="0"/>
              <a:ea typeface="宋体" pitchFamily="2" charset="-122"/>
            </a:endParaRPr>
          </a:p>
        </p:txBody>
      </p:sp>
      <p:sp>
        <p:nvSpPr>
          <p:cNvPr id="5" name="Rectangle 6"/>
          <p:cNvSpPr>
            <a:spLocks noChangeArrowheads="1"/>
          </p:cNvSpPr>
          <p:nvPr/>
        </p:nvSpPr>
        <p:spPr bwMode="auto">
          <a:xfrm>
            <a:off x="755650" y="122531"/>
            <a:ext cx="7772400" cy="762000"/>
          </a:xfrm>
          <a:prstGeom prst="rect">
            <a:avLst/>
          </a:prstGeom>
          <a:noFill/>
          <a:ln w="9525">
            <a:noFill/>
            <a:miter lim="800000"/>
            <a:headEnd/>
            <a:tailEnd/>
          </a:ln>
        </p:spPr>
        <p:txBody>
          <a:bodyPr anchor="ctr"/>
          <a:lstStyle/>
          <a:p>
            <a:pPr algn="ctr">
              <a:defRPr/>
            </a:pPr>
            <a:r>
              <a:rPr lang="zh-CN" altLang="en-US" sz="3600" dirty="0">
                <a:solidFill>
                  <a:schemeClr val="accent2">
                    <a:lumMod val="50000"/>
                  </a:schemeClr>
                </a:solidFill>
                <a:latin typeface="+mj-ea"/>
                <a:ea typeface="+mj-ea"/>
              </a:rPr>
              <a:t>小结</a:t>
            </a:r>
          </a:p>
        </p:txBody>
      </p:sp>
      <p:sp>
        <p:nvSpPr>
          <p:cNvPr id="6" name="文本框 5">
            <a:extLst>
              <a:ext uri="{FF2B5EF4-FFF2-40B4-BE49-F238E27FC236}">
                <a16:creationId xmlns:a16="http://schemas.microsoft.com/office/drawing/2014/main" id="{1F143582-EA61-B746-B8F7-FC797A8D3F83}"/>
              </a:ext>
            </a:extLst>
          </p:cNvPr>
          <p:cNvSpPr txBox="1"/>
          <p:nvPr/>
        </p:nvSpPr>
        <p:spPr>
          <a:xfrm>
            <a:off x="1043608" y="2348880"/>
            <a:ext cx="3159839" cy="523220"/>
          </a:xfrm>
          <a:prstGeom prst="rect">
            <a:avLst/>
          </a:prstGeom>
          <a:noFill/>
        </p:spPr>
        <p:txBody>
          <a:bodyPr wrap="none" rtlCol="0">
            <a:spAutoFit/>
          </a:bodyPr>
          <a:lstStyle/>
          <a:p>
            <a:pPr marL="457200" indent="-457200">
              <a:buFont typeface="Wingdings" pitchFamily="2" charset="2"/>
              <a:buChar char="ü"/>
            </a:pPr>
            <a:r>
              <a:rPr lang="zh-CN" altLang="en-GB" sz="2800" b="0" dirty="0">
                <a:latin typeface="+mj-ea"/>
                <a:ea typeface="+mj-ea"/>
              </a:rPr>
              <a:t>气体</a:t>
            </a:r>
            <a:r>
              <a:rPr lang="zh-CN" altLang="en-US" sz="2800" b="0" dirty="0">
                <a:latin typeface="+mj-ea"/>
                <a:ea typeface="+mj-ea"/>
              </a:rPr>
              <a:t>性质的规律</a:t>
            </a:r>
            <a:endParaRPr kumimoji="1" lang="zh-CN" altLang="en-US" sz="2800" b="0" dirty="0">
              <a:latin typeface="+mj-ea"/>
              <a:ea typeface="+mj-ea"/>
            </a:endParaRPr>
          </a:p>
        </p:txBody>
      </p:sp>
      <p:sp>
        <p:nvSpPr>
          <p:cNvPr id="7" name="矩形 6">
            <a:extLst>
              <a:ext uri="{FF2B5EF4-FFF2-40B4-BE49-F238E27FC236}">
                <a16:creationId xmlns:a16="http://schemas.microsoft.com/office/drawing/2014/main" id="{D692B062-482C-9148-9008-3A0C196807D5}"/>
              </a:ext>
            </a:extLst>
          </p:cNvPr>
          <p:cNvSpPr/>
          <p:nvPr/>
        </p:nvSpPr>
        <p:spPr>
          <a:xfrm>
            <a:off x="477281" y="3051788"/>
            <a:ext cx="7301814" cy="461665"/>
          </a:xfrm>
          <a:prstGeom prst="rect">
            <a:avLst/>
          </a:prstGeom>
        </p:spPr>
        <p:txBody>
          <a:bodyPr wrap="square">
            <a:spAutoFit/>
          </a:bodyPr>
          <a:lstStyle/>
          <a:p>
            <a:pPr algn="ctr"/>
            <a:r>
              <a:rPr lang="zh-CN" altLang="en-US" dirty="0">
                <a:solidFill>
                  <a:srgbClr val="0000FF"/>
                </a:solidFill>
                <a:latin typeface="+mj-ea"/>
              </a:rPr>
              <a:t>*** 运用分子间作用力和分子运动论理解 </a:t>
            </a:r>
            <a:r>
              <a:rPr lang="en-US" altLang="zh-CN" dirty="0">
                <a:solidFill>
                  <a:srgbClr val="0000FF"/>
                </a:solidFill>
                <a:latin typeface="+mj-ea"/>
              </a:rPr>
              <a:t>***</a:t>
            </a:r>
            <a:endParaRPr lang="zh-CN" altLang="en-US" dirty="0">
              <a:solidFill>
                <a:srgbClr val="0000FF"/>
              </a:solidFill>
              <a:latin typeface="+mj-ea"/>
            </a:endParaRPr>
          </a:p>
        </p:txBody>
      </p:sp>
      <p:sp>
        <p:nvSpPr>
          <p:cNvPr id="8" name="文本框 7">
            <a:extLst>
              <a:ext uri="{FF2B5EF4-FFF2-40B4-BE49-F238E27FC236}">
                <a16:creationId xmlns:a16="http://schemas.microsoft.com/office/drawing/2014/main" id="{795EBBB4-39B6-244E-A27E-BFB7B644E642}"/>
              </a:ext>
            </a:extLst>
          </p:cNvPr>
          <p:cNvSpPr txBox="1"/>
          <p:nvPr/>
        </p:nvSpPr>
        <p:spPr>
          <a:xfrm>
            <a:off x="1151623" y="3933056"/>
            <a:ext cx="3877985" cy="1930337"/>
          </a:xfrm>
          <a:prstGeom prst="rect">
            <a:avLst/>
          </a:prstGeom>
          <a:noFill/>
        </p:spPr>
        <p:txBody>
          <a:bodyPr wrap="none" rtlCol="0">
            <a:spAutoFit/>
          </a:bodyPr>
          <a:lstStyle/>
          <a:p>
            <a:pPr marL="457200" indent="-457200">
              <a:lnSpc>
                <a:spcPct val="150000"/>
              </a:lnSpc>
              <a:buFont typeface="Wingdings" pitchFamily="2" charset="2"/>
              <a:buChar char="ü"/>
            </a:pPr>
            <a:r>
              <a:rPr lang="zh-CN" altLang="en-US" sz="2800" b="0" dirty="0">
                <a:latin typeface="+mj-ea"/>
                <a:ea typeface="+mj-ea"/>
              </a:rPr>
              <a:t>物态之间变化的规律</a:t>
            </a:r>
            <a:endParaRPr lang="en-US" altLang="zh-CN" sz="2800" b="0" dirty="0">
              <a:latin typeface="+mj-ea"/>
              <a:ea typeface="+mj-ea"/>
            </a:endParaRPr>
          </a:p>
          <a:p>
            <a:pPr>
              <a:lnSpc>
                <a:spcPct val="150000"/>
              </a:lnSpc>
            </a:pPr>
            <a:r>
              <a:rPr kumimoji="1" lang="zh-CN" altLang="en-US" sz="2800" dirty="0">
                <a:latin typeface="+mn-ea"/>
                <a:ea typeface="+mn-ea"/>
              </a:rPr>
              <a:t>   </a:t>
            </a:r>
            <a:r>
              <a:rPr kumimoji="1" lang="zh-CN" altLang="en-US" dirty="0">
                <a:solidFill>
                  <a:srgbClr val="0000FF"/>
                </a:solidFill>
                <a:latin typeface="+mn-ea"/>
                <a:ea typeface="+mn-ea"/>
              </a:rPr>
              <a:t>液体的蒸发</a:t>
            </a:r>
            <a:r>
              <a:rPr kumimoji="1" lang="en-US" altLang="zh-CN" dirty="0">
                <a:solidFill>
                  <a:srgbClr val="0000FF"/>
                </a:solidFill>
                <a:latin typeface="+mn-ea"/>
                <a:ea typeface="+mn-ea"/>
              </a:rPr>
              <a:t>,CC</a:t>
            </a:r>
            <a:r>
              <a:rPr kumimoji="1" lang="zh-CN" altLang="en-US" dirty="0">
                <a:solidFill>
                  <a:srgbClr val="0000FF"/>
                </a:solidFill>
                <a:latin typeface="+mn-ea"/>
                <a:ea typeface="+mn-ea"/>
              </a:rPr>
              <a:t>方程</a:t>
            </a:r>
            <a:endParaRPr kumimoji="1" lang="en-US" altLang="zh-CN" dirty="0">
              <a:solidFill>
                <a:srgbClr val="0000FF"/>
              </a:solidFill>
              <a:latin typeface="+mn-ea"/>
              <a:ea typeface="+mn-ea"/>
            </a:endParaRPr>
          </a:p>
          <a:p>
            <a:pPr>
              <a:lnSpc>
                <a:spcPct val="150000"/>
              </a:lnSpc>
            </a:pPr>
            <a:r>
              <a:rPr kumimoji="1" lang="en-US" altLang="zh-CN" sz="2800" dirty="0">
                <a:solidFill>
                  <a:srgbClr val="0000FF"/>
                </a:solidFill>
                <a:latin typeface="+mn-ea"/>
                <a:ea typeface="+mn-ea"/>
              </a:rPr>
              <a:t>   </a:t>
            </a:r>
            <a:r>
              <a:rPr kumimoji="1" lang="zh-CN" altLang="en-US" dirty="0">
                <a:latin typeface="+mn-ea"/>
                <a:ea typeface="+mn-ea"/>
              </a:rPr>
              <a:t>气液固三相变化，概念</a:t>
            </a:r>
            <a:endParaRPr kumimoji="1" lang="zh-CN" altLang="en-US" sz="2800" dirty="0">
              <a:latin typeface="+mn-ea"/>
              <a:ea typeface="+mn-ea"/>
            </a:endParaRPr>
          </a:p>
        </p:txBody>
      </p:sp>
    </p:spTree>
    <p:extLst>
      <p:ext uri="{BB962C8B-B14F-4D97-AF65-F5344CB8AC3E}">
        <p14:creationId xmlns:p14="http://schemas.microsoft.com/office/powerpoint/2010/main" val="6808733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6754" name="Text Box 2"/>
          <p:cNvSpPr txBox="1">
            <a:spLocks noChangeArrowheads="1"/>
          </p:cNvSpPr>
          <p:nvPr/>
        </p:nvSpPr>
        <p:spPr bwMode="auto">
          <a:xfrm>
            <a:off x="539552" y="1196752"/>
            <a:ext cx="3816424" cy="3108543"/>
          </a:xfrm>
          <a:prstGeom prst="rect">
            <a:avLst/>
          </a:prstGeom>
          <a:noFill/>
          <a:ln w="9525">
            <a:noFill/>
            <a:miter lim="800000"/>
            <a:headEnd/>
            <a:tailEnd/>
          </a:ln>
          <a:effectLst/>
        </p:spPr>
        <p:txBody>
          <a:bodyPr wrap="square">
            <a:spAutoFit/>
          </a:bodyPr>
          <a:lstStyle/>
          <a:p>
            <a:pPr marL="342900" indent="-342900">
              <a:spcBef>
                <a:spcPct val="80000"/>
              </a:spcBef>
              <a:buFont typeface="Wingdings" pitchFamily="2" charset="2"/>
              <a:buChar char="Ø"/>
              <a:defRPr/>
            </a:pPr>
            <a:r>
              <a:rPr kumimoji="0" lang="zh-CN" altLang="en-US" sz="2800" dirty="0">
                <a:latin typeface="Arial" panose="020B0604020202020204" pitchFamily="34" charset="0"/>
                <a:ea typeface="+mj-ea"/>
                <a:cs typeface="Arial" panose="020B0604020202020204" pitchFamily="34" charset="0"/>
              </a:rPr>
              <a:t>波义耳定律</a:t>
            </a:r>
          </a:p>
          <a:p>
            <a:pPr marL="342900" indent="-342900">
              <a:spcBef>
                <a:spcPct val="50000"/>
              </a:spcBef>
              <a:buFont typeface="Wingdings" pitchFamily="2" charset="2"/>
              <a:buChar char="Ø"/>
              <a:defRPr/>
            </a:pPr>
            <a:r>
              <a:rPr kumimoji="0" lang="zh-CN" altLang="en-US" sz="2800" dirty="0">
                <a:latin typeface="Arial" panose="020B0604020202020204" pitchFamily="34" charset="0"/>
                <a:ea typeface="+mj-ea"/>
                <a:cs typeface="Arial" panose="020B0604020202020204" pitchFamily="34" charset="0"/>
              </a:rPr>
              <a:t>查理定律</a:t>
            </a:r>
            <a:endParaRPr kumimoji="0" lang="en-US" altLang="zh-CN" sz="2800" dirty="0">
              <a:latin typeface="Arial" panose="020B0604020202020204" pitchFamily="34" charset="0"/>
              <a:ea typeface="+mj-ea"/>
              <a:cs typeface="Arial" panose="020B0604020202020204" pitchFamily="34" charset="0"/>
            </a:endParaRPr>
          </a:p>
          <a:p>
            <a:pPr marL="342900" indent="-342900">
              <a:spcBef>
                <a:spcPct val="50000"/>
              </a:spcBef>
              <a:buFont typeface="Wingdings" pitchFamily="2" charset="2"/>
              <a:buChar char="Ø"/>
              <a:defRPr/>
            </a:pPr>
            <a:r>
              <a:rPr kumimoji="0" lang="zh-CN" altLang="en-US" sz="2800" dirty="0">
                <a:latin typeface="Arial" panose="020B0604020202020204" pitchFamily="34" charset="0"/>
                <a:ea typeface="+mj-ea"/>
                <a:cs typeface="Arial" panose="020B0604020202020204" pitchFamily="34" charset="0"/>
              </a:rPr>
              <a:t>盖吕萨克定律</a:t>
            </a:r>
            <a:endParaRPr kumimoji="0" lang="en-US" altLang="zh-CN" sz="2800" dirty="0">
              <a:latin typeface="Arial" panose="020B0604020202020204" pitchFamily="34" charset="0"/>
              <a:ea typeface="+mj-ea"/>
              <a:cs typeface="Arial" panose="020B0604020202020204" pitchFamily="34" charset="0"/>
            </a:endParaRPr>
          </a:p>
          <a:p>
            <a:pPr marL="342900" indent="-342900">
              <a:spcBef>
                <a:spcPct val="50000"/>
              </a:spcBef>
              <a:buFont typeface="Wingdings" pitchFamily="2" charset="2"/>
              <a:buChar char="Ø"/>
              <a:defRPr/>
            </a:pPr>
            <a:r>
              <a:rPr kumimoji="0" lang="zh-CN" altLang="en-US" sz="2800" dirty="0">
                <a:latin typeface="Arial" panose="020B0604020202020204" pitchFamily="34" charset="0"/>
                <a:ea typeface="+mj-ea"/>
                <a:cs typeface="Arial" panose="020B0604020202020204" pitchFamily="34" charset="0"/>
              </a:rPr>
              <a:t>阿伏伽德罗定律</a:t>
            </a:r>
          </a:p>
          <a:p>
            <a:pPr marL="342900" indent="-342900">
              <a:spcBef>
                <a:spcPct val="50000"/>
              </a:spcBef>
              <a:buFont typeface="Wingdings" pitchFamily="2" charset="2"/>
              <a:buChar char="Ø"/>
              <a:defRPr/>
            </a:pPr>
            <a:r>
              <a:rPr kumimoji="0" lang="zh-CN" altLang="en-US" sz="2800" dirty="0">
                <a:latin typeface="Arial" panose="020B0604020202020204" pitchFamily="34" charset="0"/>
                <a:ea typeface="+mj-ea"/>
                <a:cs typeface="Arial" panose="020B0604020202020204" pitchFamily="34" charset="0"/>
              </a:rPr>
              <a:t>理想气体状态方程</a:t>
            </a:r>
          </a:p>
        </p:txBody>
      </p:sp>
      <p:sp>
        <p:nvSpPr>
          <p:cNvPr id="4" name="矩形 3"/>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1" i="0" u="none" strike="noStrike" cap="none" normalizeH="0" baseline="0">
              <a:ln>
                <a:noFill/>
              </a:ln>
              <a:solidFill>
                <a:schemeClr val="tx1"/>
              </a:solidFill>
              <a:effectLst/>
              <a:latin typeface="Times New Roman" pitchFamily="18" charset="0"/>
              <a:ea typeface="宋体" pitchFamily="2" charset="-122"/>
            </a:endParaRPr>
          </a:p>
        </p:txBody>
      </p:sp>
      <p:sp>
        <p:nvSpPr>
          <p:cNvPr id="5" name="页脚占位符 1"/>
          <p:cNvSpPr>
            <a:spLocks noGrp="1"/>
          </p:cNvSpPr>
          <p:nvPr>
            <p:ph type="ftr" sz="quarter" idx="10"/>
          </p:nvPr>
        </p:nvSpPr>
        <p:spPr>
          <a:xfrm>
            <a:off x="0" y="6553200"/>
            <a:ext cx="457200" cy="228600"/>
          </a:xfrm>
        </p:spPr>
        <p:txBody>
          <a:bodyPr/>
          <a:lstStyle/>
          <a:p>
            <a:pPr>
              <a:defRPr/>
            </a:pPr>
            <a:fld id="{F1DC486F-0984-4F50-8590-69C2C6FFAA9B}" type="slidenum">
              <a:rPr lang="zh-CN" altLang="en-US" sz="1400" smtClean="0"/>
              <a:pPr>
                <a:defRPr/>
              </a:pPr>
              <a:t>6</a:t>
            </a:fld>
            <a:endParaRPr lang="en-US" altLang="zh-CN" sz="1400" dirty="0"/>
          </a:p>
        </p:txBody>
      </p:sp>
      <p:sp>
        <p:nvSpPr>
          <p:cNvPr id="6" name="Rectangle 6">
            <a:extLst>
              <a:ext uri="{FF2B5EF4-FFF2-40B4-BE49-F238E27FC236}">
                <a16:creationId xmlns:a16="http://schemas.microsoft.com/office/drawing/2014/main" id="{C01D2B69-81B5-D842-9D6B-27871FB9AA5D}"/>
              </a:ext>
            </a:extLst>
          </p:cNvPr>
          <p:cNvSpPr>
            <a:spLocks noChangeArrowheads="1"/>
          </p:cNvSpPr>
          <p:nvPr/>
        </p:nvSpPr>
        <p:spPr bwMode="auto">
          <a:xfrm>
            <a:off x="755650" y="116632"/>
            <a:ext cx="7772400" cy="762000"/>
          </a:xfrm>
          <a:prstGeom prst="rect">
            <a:avLst/>
          </a:prstGeom>
          <a:noFill/>
          <a:ln w="9525">
            <a:noFill/>
            <a:miter lim="800000"/>
            <a:headEnd/>
            <a:tailEnd/>
          </a:ln>
        </p:spPr>
        <p:txBody>
          <a:bodyPr anchor="ctr"/>
          <a:lstStyle/>
          <a:p>
            <a:pPr algn="ctr">
              <a:defRPr/>
            </a:pPr>
            <a:r>
              <a:rPr lang="en-US" altLang="zh-CN" sz="3200" dirty="0">
                <a:solidFill>
                  <a:schemeClr val="accent2">
                    <a:lumMod val="50000"/>
                  </a:schemeClr>
                </a:solidFill>
                <a:latin typeface="Arial" panose="020B0604020202020204" pitchFamily="34" charset="0"/>
                <a:ea typeface="+mj-ea"/>
                <a:cs typeface="Arial" panose="020B0604020202020204" pitchFamily="34" charset="0"/>
              </a:rPr>
              <a:t>3.1 </a:t>
            </a:r>
            <a:r>
              <a:rPr lang="zh-CN" altLang="en-US" sz="3200" dirty="0">
                <a:solidFill>
                  <a:schemeClr val="accent2">
                    <a:lumMod val="50000"/>
                  </a:schemeClr>
                </a:solidFill>
                <a:latin typeface="+mj-ea"/>
                <a:ea typeface="+mj-ea"/>
              </a:rPr>
              <a:t>气体分子热运动</a:t>
            </a:r>
          </a:p>
        </p:txBody>
      </p:sp>
      <p:sp>
        <p:nvSpPr>
          <p:cNvPr id="2" name="矩形 1">
            <a:extLst>
              <a:ext uri="{FF2B5EF4-FFF2-40B4-BE49-F238E27FC236}">
                <a16:creationId xmlns:a16="http://schemas.microsoft.com/office/drawing/2014/main" id="{83407F97-2D44-9A43-BCDE-F1564DF7A6D5}"/>
              </a:ext>
            </a:extLst>
          </p:cNvPr>
          <p:cNvSpPr/>
          <p:nvPr/>
        </p:nvSpPr>
        <p:spPr>
          <a:xfrm>
            <a:off x="4283968" y="1196752"/>
            <a:ext cx="1149674" cy="461665"/>
          </a:xfrm>
          <a:prstGeom prst="rect">
            <a:avLst/>
          </a:prstGeom>
        </p:spPr>
        <p:txBody>
          <a:bodyPr wrap="none">
            <a:spAutoFit/>
          </a:bodyPr>
          <a:lstStyle/>
          <a:p>
            <a:pPr>
              <a:spcBef>
                <a:spcPct val="50000"/>
              </a:spcBef>
            </a:pPr>
            <a:r>
              <a:rPr kumimoji="0" lang="en-US" altLang="zh-CN" i="1" dirty="0" err="1">
                <a:latin typeface="Arial" panose="020B0604020202020204" pitchFamily="34" charset="0"/>
                <a:cs typeface="Arial" panose="020B0604020202020204" pitchFamily="34" charset="0"/>
              </a:rPr>
              <a:t>pV</a:t>
            </a:r>
            <a:r>
              <a:rPr kumimoji="0" lang="en-US" altLang="zh-CN" dirty="0">
                <a:latin typeface="Arial" panose="020B0604020202020204" pitchFamily="34" charset="0"/>
                <a:cs typeface="Arial" panose="020B0604020202020204" pitchFamily="34" charset="0"/>
              </a:rPr>
              <a:t> = C</a:t>
            </a:r>
          </a:p>
        </p:txBody>
      </p:sp>
      <p:sp>
        <p:nvSpPr>
          <p:cNvPr id="8" name="矩形 7">
            <a:extLst>
              <a:ext uri="{FF2B5EF4-FFF2-40B4-BE49-F238E27FC236}">
                <a16:creationId xmlns:a16="http://schemas.microsoft.com/office/drawing/2014/main" id="{828BB7E1-1DB7-BC4C-9C50-B5F15D45E53A}"/>
              </a:ext>
            </a:extLst>
          </p:cNvPr>
          <p:cNvSpPr/>
          <p:nvPr/>
        </p:nvSpPr>
        <p:spPr>
          <a:xfrm>
            <a:off x="4283967" y="1772816"/>
            <a:ext cx="2427268" cy="461665"/>
          </a:xfrm>
          <a:prstGeom prst="rect">
            <a:avLst/>
          </a:prstGeom>
        </p:spPr>
        <p:txBody>
          <a:bodyPr wrap="none">
            <a:spAutoFit/>
          </a:bodyPr>
          <a:lstStyle/>
          <a:p>
            <a:pPr>
              <a:spcBef>
                <a:spcPct val="50000"/>
              </a:spcBef>
            </a:pPr>
            <a:r>
              <a:rPr lang="en-GB" altLang="zh-CN" i="1" dirty="0">
                <a:latin typeface="Arial" panose="020B0604020202020204" pitchFamily="34" charset="0"/>
                <a:cs typeface="Arial" panose="020B0604020202020204" pitchFamily="34" charset="0"/>
              </a:rPr>
              <a:t>p</a:t>
            </a:r>
            <a:r>
              <a:rPr lang="en-GB" altLang="zh-CN" i="1" baseline="-25000" dirty="0">
                <a:latin typeface="Arial" panose="020B0604020202020204" pitchFamily="34" charset="0"/>
                <a:cs typeface="Arial" panose="020B0604020202020204" pitchFamily="34" charset="0"/>
              </a:rPr>
              <a:t>1</a:t>
            </a:r>
            <a:r>
              <a:rPr lang="en-GB" altLang="zh-CN" i="1" dirty="0">
                <a:latin typeface="Arial" panose="020B0604020202020204" pitchFamily="34" charset="0"/>
                <a:cs typeface="Arial" panose="020B0604020202020204" pitchFamily="34" charset="0"/>
              </a:rPr>
              <a:t>/T</a:t>
            </a:r>
            <a:r>
              <a:rPr lang="en-GB" altLang="zh-CN" i="1" baseline="-25000" dirty="0">
                <a:latin typeface="Arial" panose="020B0604020202020204" pitchFamily="34" charset="0"/>
                <a:cs typeface="Arial" panose="020B0604020202020204" pitchFamily="34" charset="0"/>
              </a:rPr>
              <a:t>1</a:t>
            </a:r>
            <a:r>
              <a:rPr lang="zh-CN" altLang="en-US" i="1" baseline="-25000" dirty="0">
                <a:latin typeface="Arial" panose="020B0604020202020204" pitchFamily="34" charset="0"/>
                <a:cs typeface="Arial" panose="020B0604020202020204" pitchFamily="34" charset="0"/>
              </a:rPr>
              <a:t> </a:t>
            </a:r>
            <a:r>
              <a:rPr lang="en-GB" altLang="zh-CN" i="1" dirty="0">
                <a:latin typeface="Arial" panose="020B0604020202020204" pitchFamily="34" charset="0"/>
                <a:cs typeface="Arial" panose="020B0604020202020204" pitchFamily="34" charset="0"/>
              </a:rPr>
              <a:t>=</a:t>
            </a:r>
            <a:r>
              <a:rPr lang="zh-CN" altLang="en-US" i="1" dirty="0">
                <a:latin typeface="Arial" panose="020B0604020202020204" pitchFamily="34" charset="0"/>
                <a:cs typeface="Arial" panose="020B0604020202020204" pitchFamily="34" charset="0"/>
              </a:rPr>
              <a:t> </a:t>
            </a:r>
            <a:r>
              <a:rPr lang="en-GB" altLang="zh-CN" i="1" dirty="0">
                <a:latin typeface="Arial" panose="020B0604020202020204" pitchFamily="34" charset="0"/>
                <a:cs typeface="Arial" panose="020B0604020202020204" pitchFamily="34" charset="0"/>
              </a:rPr>
              <a:t>p</a:t>
            </a:r>
            <a:r>
              <a:rPr lang="en-GB" altLang="zh-CN" i="1" baseline="-25000" dirty="0">
                <a:latin typeface="Arial" panose="020B0604020202020204" pitchFamily="34" charset="0"/>
                <a:cs typeface="Arial" panose="020B0604020202020204" pitchFamily="34" charset="0"/>
              </a:rPr>
              <a:t>2</a:t>
            </a:r>
            <a:r>
              <a:rPr lang="en-GB" altLang="zh-CN" i="1" dirty="0">
                <a:latin typeface="Arial" panose="020B0604020202020204" pitchFamily="34" charset="0"/>
                <a:cs typeface="Arial" panose="020B0604020202020204" pitchFamily="34" charset="0"/>
              </a:rPr>
              <a:t>/T</a:t>
            </a:r>
            <a:r>
              <a:rPr lang="en-GB" altLang="zh-CN" i="1" baseline="-25000" dirty="0">
                <a:latin typeface="Arial" panose="020B0604020202020204" pitchFamily="34" charset="0"/>
                <a:cs typeface="Arial" panose="020B0604020202020204" pitchFamily="34" charset="0"/>
              </a:rPr>
              <a:t>2</a:t>
            </a:r>
            <a:r>
              <a:rPr lang="zh-CN" altLang="en-US" i="1" baseline="-25000" dirty="0">
                <a:latin typeface="Arial" panose="020B0604020202020204" pitchFamily="34" charset="0"/>
                <a:cs typeface="Arial" panose="020B0604020202020204" pitchFamily="34" charset="0"/>
              </a:rPr>
              <a:t> </a:t>
            </a:r>
            <a:r>
              <a:rPr lang="en-US" altLang="zh-CN" i="1" dirty="0">
                <a:latin typeface="Arial" panose="020B0604020202020204" pitchFamily="34" charset="0"/>
                <a:cs typeface="Arial" panose="020B0604020202020204" pitchFamily="34" charset="0"/>
              </a:rPr>
              <a:t>=</a:t>
            </a:r>
            <a:r>
              <a:rPr lang="zh-CN" altLang="en-US" i="1"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C</a:t>
            </a:r>
            <a:endParaRPr kumimoji="0" lang="en-US" altLang="zh-CN" dirty="0">
              <a:latin typeface="Arial" panose="020B0604020202020204" pitchFamily="34" charset="0"/>
              <a:cs typeface="Arial" panose="020B0604020202020204" pitchFamily="34" charset="0"/>
            </a:endParaRPr>
          </a:p>
        </p:txBody>
      </p:sp>
      <p:sp>
        <p:nvSpPr>
          <p:cNvPr id="7" name="矩形 6">
            <a:extLst>
              <a:ext uri="{FF2B5EF4-FFF2-40B4-BE49-F238E27FC236}">
                <a16:creationId xmlns:a16="http://schemas.microsoft.com/office/drawing/2014/main" id="{5A2DAADA-7356-9A41-A6C7-684B282DB58D}"/>
              </a:ext>
            </a:extLst>
          </p:cNvPr>
          <p:cNvSpPr/>
          <p:nvPr/>
        </p:nvSpPr>
        <p:spPr>
          <a:xfrm>
            <a:off x="4355976" y="3817916"/>
            <a:ext cx="1649041" cy="461665"/>
          </a:xfrm>
          <a:prstGeom prst="rect">
            <a:avLst/>
          </a:prstGeom>
        </p:spPr>
        <p:txBody>
          <a:bodyPr wrap="none">
            <a:spAutoFit/>
          </a:bodyPr>
          <a:lstStyle/>
          <a:p>
            <a:r>
              <a:rPr kumimoji="0" lang="en-US" altLang="zh-CN" i="1" dirty="0" err="1">
                <a:latin typeface="Arial" panose="020B0604020202020204" pitchFamily="34" charset="0"/>
                <a:cs typeface="Arial" panose="020B0604020202020204" pitchFamily="34" charset="0"/>
              </a:rPr>
              <a:t>pV</a:t>
            </a:r>
            <a:r>
              <a:rPr kumimoji="0" lang="en-US" altLang="zh-CN" dirty="0">
                <a:latin typeface="Arial" panose="020B0604020202020204" pitchFamily="34" charset="0"/>
                <a:cs typeface="Arial" panose="020B0604020202020204" pitchFamily="34" charset="0"/>
              </a:rPr>
              <a:t> </a:t>
            </a:r>
            <a:r>
              <a:rPr kumimoji="0" lang="zh-CN" altLang="en-US" dirty="0">
                <a:latin typeface="Arial" panose="020B0604020202020204" pitchFamily="34" charset="0"/>
                <a:cs typeface="Arial" panose="020B0604020202020204" pitchFamily="34" charset="0"/>
              </a:rPr>
              <a:t>＝ </a:t>
            </a:r>
            <a:r>
              <a:rPr kumimoji="0" lang="en-US" altLang="zh-CN" i="1" dirty="0" err="1">
                <a:latin typeface="Arial" panose="020B0604020202020204" pitchFamily="34" charset="0"/>
                <a:cs typeface="Arial" panose="020B0604020202020204" pitchFamily="34" charset="0"/>
              </a:rPr>
              <a:t>nRT</a:t>
            </a:r>
            <a:endParaRPr lang="zh-CN" altLang="en-US" dirty="0"/>
          </a:p>
        </p:txBody>
      </p:sp>
      <p:sp>
        <p:nvSpPr>
          <p:cNvPr id="9" name="矩形 8">
            <a:extLst>
              <a:ext uri="{FF2B5EF4-FFF2-40B4-BE49-F238E27FC236}">
                <a16:creationId xmlns:a16="http://schemas.microsoft.com/office/drawing/2014/main" id="{1083CE38-F605-8040-B4F6-0530D2626F87}"/>
              </a:ext>
            </a:extLst>
          </p:cNvPr>
          <p:cNvSpPr/>
          <p:nvPr/>
        </p:nvSpPr>
        <p:spPr>
          <a:xfrm>
            <a:off x="4200132" y="3224180"/>
            <a:ext cx="5057405" cy="338554"/>
          </a:xfrm>
          <a:prstGeom prst="rect">
            <a:avLst/>
          </a:prstGeom>
        </p:spPr>
        <p:txBody>
          <a:bodyPr wrap="square">
            <a:spAutoFit/>
          </a:bodyPr>
          <a:lstStyle/>
          <a:p>
            <a:r>
              <a:rPr lang="zh-CN" altLang="en-US" sz="1600" dirty="0"/>
              <a:t>同温同压下，相同体积的任何气体含有相同的分子数</a:t>
            </a:r>
          </a:p>
        </p:txBody>
      </p:sp>
      <p:sp>
        <p:nvSpPr>
          <p:cNvPr id="10" name="矩形 9">
            <a:extLst>
              <a:ext uri="{FF2B5EF4-FFF2-40B4-BE49-F238E27FC236}">
                <a16:creationId xmlns:a16="http://schemas.microsoft.com/office/drawing/2014/main" id="{783AED47-970C-9F4F-83C4-7FF2B515F0E6}"/>
              </a:ext>
            </a:extLst>
          </p:cNvPr>
          <p:cNvSpPr/>
          <p:nvPr/>
        </p:nvSpPr>
        <p:spPr>
          <a:xfrm>
            <a:off x="4273501" y="2507334"/>
            <a:ext cx="2392835" cy="461665"/>
          </a:xfrm>
          <a:prstGeom prst="rect">
            <a:avLst/>
          </a:prstGeom>
        </p:spPr>
        <p:txBody>
          <a:bodyPr wrap="none">
            <a:spAutoFit/>
          </a:bodyPr>
          <a:lstStyle/>
          <a:p>
            <a:r>
              <a:rPr lang="en-GB" altLang="zh-CN" i="1" dirty="0">
                <a:latin typeface="Arial" panose="020B0604020202020204" pitchFamily="34" charset="0"/>
                <a:cs typeface="Arial" panose="020B0604020202020204" pitchFamily="34" charset="0"/>
              </a:rPr>
              <a:t>V</a:t>
            </a:r>
            <a:r>
              <a:rPr lang="en-GB" altLang="zh-CN" i="1" baseline="-25000" dirty="0">
                <a:latin typeface="Arial" panose="020B0604020202020204" pitchFamily="34" charset="0"/>
                <a:cs typeface="Arial" panose="020B0604020202020204" pitchFamily="34" charset="0"/>
              </a:rPr>
              <a:t>1</a:t>
            </a:r>
            <a:r>
              <a:rPr lang="en-GB" altLang="zh-CN" i="1" dirty="0">
                <a:latin typeface="Arial" panose="020B0604020202020204" pitchFamily="34" charset="0"/>
                <a:cs typeface="Arial" panose="020B0604020202020204" pitchFamily="34" charset="0"/>
              </a:rPr>
              <a:t>/T</a:t>
            </a:r>
            <a:r>
              <a:rPr lang="en-GB" altLang="zh-CN" i="1" baseline="-25000" dirty="0">
                <a:latin typeface="Arial" panose="020B0604020202020204" pitchFamily="34" charset="0"/>
                <a:cs typeface="Arial" panose="020B0604020202020204" pitchFamily="34" charset="0"/>
              </a:rPr>
              <a:t>1</a:t>
            </a:r>
            <a:r>
              <a:rPr lang="en-GB" altLang="zh-CN" i="1" dirty="0">
                <a:latin typeface="Arial" panose="020B0604020202020204" pitchFamily="34" charset="0"/>
                <a:cs typeface="Arial" panose="020B0604020202020204" pitchFamily="34" charset="0"/>
              </a:rPr>
              <a:t>=</a:t>
            </a:r>
            <a:r>
              <a:rPr lang="zh-CN" altLang="en-US" i="1" dirty="0">
                <a:latin typeface="Arial" panose="020B0604020202020204" pitchFamily="34" charset="0"/>
                <a:cs typeface="Arial" panose="020B0604020202020204" pitchFamily="34" charset="0"/>
              </a:rPr>
              <a:t> </a:t>
            </a:r>
            <a:r>
              <a:rPr lang="en-GB" altLang="zh-CN" i="1" dirty="0">
                <a:latin typeface="Arial" panose="020B0604020202020204" pitchFamily="34" charset="0"/>
                <a:cs typeface="Arial" panose="020B0604020202020204" pitchFamily="34" charset="0"/>
              </a:rPr>
              <a:t>V</a:t>
            </a:r>
            <a:r>
              <a:rPr lang="en-GB" altLang="zh-CN" i="1" baseline="-25000" dirty="0">
                <a:latin typeface="Arial" panose="020B0604020202020204" pitchFamily="34" charset="0"/>
                <a:cs typeface="Arial" panose="020B0604020202020204" pitchFamily="34" charset="0"/>
              </a:rPr>
              <a:t>2</a:t>
            </a:r>
            <a:r>
              <a:rPr lang="en-GB" altLang="zh-CN" i="1" dirty="0">
                <a:latin typeface="Arial" panose="020B0604020202020204" pitchFamily="34" charset="0"/>
                <a:cs typeface="Arial" panose="020B0604020202020204" pitchFamily="34" charset="0"/>
              </a:rPr>
              <a:t>/T</a:t>
            </a:r>
            <a:r>
              <a:rPr lang="en-GB" altLang="zh-CN" i="1" baseline="-25000" dirty="0">
                <a:latin typeface="Arial" panose="020B0604020202020204" pitchFamily="34" charset="0"/>
                <a:cs typeface="Arial" panose="020B0604020202020204" pitchFamily="34" charset="0"/>
              </a:rPr>
              <a:t>2</a:t>
            </a:r>
            <a:r>
              <a:rPr lang="zh-CN" altLang="en-US" i="1" baseline="-25000" dirty="0">
                <a:latin typeface="Arial" panose="020B0604020202020204" pitchFamily="34" charset="0"/>
                <a:cs typeface="Arial" panose="020B0604020202020204" pitchFamily="34" charset="0"/>
              </a:rPr>
              <a:t> </a:t>
            </a:r>
            <a:r>
              <a:rPr lang="en-GB" altLang="zh-CN" i="1" dirty="0">
                <a:latin typeface="Arial" panose="020B0604020202020204" pitchFamily="34" charset="0"/>
                <a:cs typeface="Arial" panose="020B0604020202020204" pitchFamily="34" charset="0"/>
              </a:rPr>
              <a:t>=</a:t>
            </a:r>
            <a:r>
              <a:rPr lang="zh-CN" altLang="en-US" i="1" dirty="0">
                <a:latin typeface="Arial" panose="020B0604020202020204" pitchFamily="34" charset="0"/>
                <a:cs typeface="Arial" panose="020B0604020202020204" pitchFamily="34" charset="0"/>
              </a:rPr>
              <a:t> </a:t>
            </a:r>
            <a:r>
              <a:rPr lang="en-GB" altLang="zh-CN" dirty="0">
                <a:latin typeface="Arial" panose="020B0604020202020204" pitchFamily="34" charset="0"/>
                <a:cs typeface="Arial" panose="020B0604020202020204" pitchFamily="34" charset="0"/>
              </a:rPr>
              <a:t>C</a:t>
            </a:r>
            <a:endParaRPr lang="zh-CN" altLang="en-US" dirty="0">
              <a:latin typeface="Arial" panose="020B0604020202020204" pitchFamily="34" charset="0"/>
              <a:cs typeface="Arial" panose="020B0604020202020204" pitchFamily="34" charset="0"/>
            </a:endParaRPr>
          </a:p>
        </p:txBody>
      </p:sp>
      <p:pic>
        <p:nvPicPr>
          <p:cNvPr id="11" name="图片 10">
            <a:extLst>
              <a:ext uri="{FF2B5EF4-FFF2-40B4-BE49-F238E27FC236}">
                <a16:creationId xmlns:a16="http://schemas.microsoft.com/office/drawing/2014/main" id="{2E5E7AEE-2C9F-594A-AFF8-BD4B0D6A3E5F}"/>
              </a:ext>
            </a:extLst>
          </p:cNvPr>
          <p:cNvPicPr>
            <a:picLocks noChangeAspect="1"/>
          </p:cNvPicPr>
          <p:nvPr/>
        </p:nvPicPr>
        <p:blipFill>
          <a:blip r:embed="rId3"/>
          <a:stretch>
            <a:fillRect/>
          </a:stretch>
        </p:blipFill>
        <p:spPr>
          <a:xfrm>
            <a:off x="1475656" y="4673600"/>
            <a:ext cx="1292335" cy="1707728"/>
          </a:xfrm>
          <a:prstGeom prst="rect">
            <a:avLst/>
          </a:prstGeom>
        </p:spPr>
      </p:pic>
      <p:sp>
        <p:nvSpPr>
          <p:cNvPr id="12" name="文本框 11">
            <a:extLst>
              <a:ext uri="{FF2B5EF4-FFF2-40B4-BE49-F238E27FC236}">
                <a16:creationId xmlns:a16="http://schemas.microsoft.com/office/drawing/2014/main" id="{57857128-99F9-B847-9C7C-242644F39374}"/>
              </a:ext>
            </a:extLst>
          </p:cNvPr>
          <p:cNvSpPr txBox="1"/>
          <p:nvPr/>
        </p:nvSpPr>
        <p:spPr>
          <a:xfrm>
            <a:off x="2985103" y="5053099"/>
            <a:ext cx="4969630" cy="1303177"/>
          </a:xfrm>
          <a:prstGeom prst="rect">
            <a:avLst/>
          </a:prstGeom>
          <a:noFill/>
        </p:spPr>
        <p:txBody>
          <a:bodyPr wrap="none" rtlCol="0">
            <a:spAutoFit/>
          </a:bodyPr>
          <a:lstStyle/>
          <a:p>
            <a:pPr algn="ctr">
              <a:lnSpc>
                <a:spcPct val="150000"/>
              </a:lnSpc>
            </a:pPr>
            <a:r>
              <a:rPr lang="en-US" altLang="zh-CN" sz="2800" i="1" dirty="0">
                <a:solidFill>
                  <a:srgbClr val="0000FF"/>
                </a:solidFill>
                <a:latin typeface="+mn-lt"/>
                <a:ea typeface="+mj-ea"/>
              </a:rPr>
              <a:t>p</a:t>
            </a:r>
            <a:r>
              <a:rPr lang="zh-CN" altLang="en-US" sz="2800" dirty="0">
                <a:solidFill>
                  <a:srgbClr val="0000FF"/>
                </a:solidFill>
                <a:latin typeface="+mn-lt"/>
                <a:ea typeface="+mj-ea"/>
              </a:rPr>
              <a:t>、</a:t>
            </a:r>
            <a:r>
              <a:rPr lang="en-US" altLang="zh-CN" sz="2800" i="1" dirty="0">
                <a:solidFill>
                  <a:srgbClr val="0000FF"/>
                </a:solidFill>
                <a:latin typeface="+mn-lt"/>
                <a:ea typeface="+mj-ea"/>
              </a:rPr>
              <a:t>V</a:t>
            </a:r>
            <a:r>
              <a:rPr lang="zh-CN" altLang="en-US" sz="2800" dirty="0">
                <a:solidFill>
                  <a:srgbClr val="0000FF"/>
                </a:solidFill>
                <a:latin typeface="+mn-lt"/>
                <a:ea typeface="+mj-ea"/>
              </a:rPr>
              <a:t>、</a:t>
            </a:r>
            <a:r>
              <a:rPr lang="en-US" altLang="zh-CN" sz="2800" i="1" dirty="0">
                <a:solidFill>
                  <a:srgbClr val="0000FF"/>
                </a:solidFill>
                <a:latin typeface="+mn-lt"/>
                <a:ea typeface="+mj-ea"/>
              </a:rPr>
              <a:t>T</a:t>
            </a:r>
            <a:r>
              <a:rPr lang="zh-CN" altLang="en-US" sz="2800" i="1" dirty="0">
                <a:solidFill>
                  <a:srgbClr val="0000FF"/>
                </a:solidFill>
                <a:latin typeface="+mn-lt"/>
                <a:ea typeface="+mj-ea"/>
              </a:rPr>
              <a:t> </a:t>
            </a:r>
            <a:r>
              <a:rPr lang="zh-CN" altLang="en-US" sz="2800" dirty="0">
                <a:solidFill>
                  <a:srgbClr val="0000FF"/>
                </a:solidFill>
                <a:latin typeface="+mn-lt"/>
                <a:ea typeface="+mj-ea"/>
              </a:rPr>
              <a:t>的物理含义是什么？ </a:t>
            </a:r>
            <a:endParaRPr lang="en-US" altLang="zh-CN" sz="2800" dirty="0">
              <a:solidFill>
                <a:srgbClr val="0000FF"/>
              </a:solidFill>
              <a:latin typeface="+mn-lt"/>
              <a:ea typeface="+mj-ea"/>
            </a:endParaRPr>
          </a:p>
          <a:p>
            <a:pPr algn="ctr">
              <a:lnSpc>
                <a:spcPct val="150000"/>
              </a:lnSpc>
            </a:pPr>
            <a:r>
              <a:rPr lang="zh-CN" altLang="en-US" sz="2800" dirty="0">
                <a:solidFill>
                  <a:srgbClr val="0000FF"/>
                </a:solidFill>
                <a:latin typeface="+mn-lt"/>
                <a:ea typeface="+mj-ea"/>
              </a:rPr>
              <a:t>为什么会满足这些关系式？</a:t>
            </a:r>
            <a:endParaRPr kumimoji="1" lang="zh-CN" altLang="en-US" sz="2800" dirty="0">
              <a:solidFill>
                <a:srgbClr val="0000FF"/>
              </a:solidFill>
              <a:latin typeface="+mn-lt"/>
              <a:ea typeface="+mj-ea"/>
            </a:endParaRPr>
          </a:p>
        </p:txBody>
      </p:sp>
    </p:spTree>
    <p:extLst>
      <p:ext uri="{BB962C8B-B14F-4D97-AF65-F5344CB8AC3E}">
        <p14:creationId xmlns:p14="http://schemas.microsoft.com/office/powerpoint/2010/main" val="340446741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3"/>
          <p:cNvSpPr txBox="1">
            <a:spLocks noChangeArrowheads="1"/>
          </p:cNvSpPr>
          <p:nvPr/>
        </p:nvSpPr>
        <p:spPr bwMode="auto">
          <a:xfrm>
            <a:off x="899592" y="2433098"/>
            <a:ext cx="7315200" cy="707870"/>
          </a:xfrm>
          <a:prstGeom prst="rect">
            <a:avLst/>
          </a:prstGeom>
          <a:noFill/>
          <a:ln w="9525">
            <a:noFill/>
            <a:miter lim="800000"/>
            <a:headEnd/>
            <a:tailEnd/>
          </a:ln>
          <a:effectLst/>
        </p:spPr>
        <p:txBody>
          <a:bodyPr lIns="91425" tIns="45712" rIns="91425" bIns="45712">
            <a:spAutoFit/>
          </a:bodyPr>
          <a:lstStyle/>
          <a:p>
            <a:pPr algn="ctr">
              <a:spcBef>
                <a:spcPct val="50000"/>
              </a:spcBef>
              <a:defRPr/>
            </a:pPr>
            <a:r>
              <a:rPr lang="zh-CN" altLang="en-US" sz="4000" dirty="0">
                <a:solidFill>
                  <a:schemeClr val="accent2">
                    <a:lumMod val="50000"/>
                  </a:schemeClr>
                </a:solidFill>
                <a:latin typeface="+mj-ea"/>
                <a:ea typeface="+mj-ea"/>
              </a:rPr>
              <a:t>谢谢大家，欢迎讨论</a:t>
            </a:r>
          </a:p>
        </p:txBody>
      </p:sp>
      <p:sp>
        <p:nvSpPr>
          <p:cNvPr id="4" name="页脚占位符 1"/>
          <p:cNvSpPr>
            <a:spLocks noGrp="1"/>
          </p:cNvSpPr>
          <p:nvPr>
            <p:ph type="ftr" sz="quarter" idx="10"/>
          </p:nvPr>
        </p:nvSpPr>
        <p:spPr>
          <a:xfrm>
            <a:off x="0" y="6553200"/>
            <a:ext cx="457200" cy="228600"/>
          </a:xfrm>
        </p:spPr>
        <p:txBody>
          <a:bodyPr/>
          <a:lstStyle/>
          <a:p>
            <a:pPr>
              <a:defRPr/>
            </a:pPr>
            <a:fld id="{F1DC486F-0984-4F50-8590-69C2C6FFAA9B}" type="slidenum">
              <a:rPr lang="zh-CN" altLang="en-US" sz="1400" smtClean="0"/>
              <a:pPr>
                <a:defRPr/>
              </a:pPr>
              <a:t>60</a:t>
            </a:fld>
            <a:endParaRPr lang="en-US" altLang="zh-CN" sz="14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7" name="Picture 3" descr="FG06_16"/>
          <p:cNvPicPr>
            <a:picLocks noGrp="1" noChangeAspect="1" noChangeArrowheads="1"/>
          </p:cNvPicPr>
          <p:nvPr>
            <p:ph/>
          </p:nvPr>
        </p:nvPicPr>
        <p:blipFill>
          <a:blip r:embed="rId3">
            <a:extLst>
              <a:ext uri="{28A0092B-C50C-407E-A947-70E740481C1C}">
                <a14:useLocalDpi xmlns:a14="http://schemas.microsoft.com/office/drawing/2010/main" val="0"/>
              </a:ext>
            </a:extLst>
          </a:blip>
          <a:srcRect/>
          <a:stretch>
            <a:fillRect/>
          </a:stretch>
        </p:blipFill>
        <p:spPr>
          <a:xfrm>
            <a:off x="5650109" y="3338639"/>
            <a:ext cx="3073723" cy="3328861"/>
          </a:xfrm>
        </p:spPr>
      </p:pic>
      <p:sp>
        <p:nvSpPr>
          <p:cNvPr id="583684" name="Text Box 4"/>
          <p:cNvSpPr txBox="1">
            <a:spLocks noChangeArrowheads="1"/>
          </p:cNvSpPr>
          <p:nvPr/>
        </p:nvSpPr>
        <p:spPr bwMode="auto">
          <a:xfrm>
            <a:off x="251520" y="1160215"/>
            <a:ext cx="8376666" cy="461665"/>
          </a:xfrm>
          <a:prstGeom prst="rect">
            <a:avLst/>
          </a:prstGeom>
          <a:noFill/>
          <a:ln w="9525">
            <a:noFill/>
            <a:miter lim="800000"/>
            <a:headEnd/>
            <a:tailEnd/>
          </a:ln>
          <a:effectLst/>
        </p:spPr>
        <p:txBody>
          <a:bodyPr wrap="square">
            <a:spAutoFit/>
          </a:bodyPr>
          <a:lstStyle/>
          <a:p>
            <a:pPr marL="457200" indent="-457200">
              <a:spcAft>
                <a:spcPct val="50000"/>
              </a:spcAft>
              <a:defRPr/>
            </a:pPr>
            <a:r>
              <a:rPr kumimoji="0" lang="zh-CN" altLang="en-US" dirty="0">
                <a:solidFill>
                  <a:schemeClr val="accent2">
                    <a:lumMod val="50000"/>
                  </a:schemeClr>
                </a:solidFill>
                <a:latin typeface="Arial" panose="020B0604020202020204" pitchFamily="34" charset="0"/>
                <a:ea typeface="+mj-ea"/>
                <a:cs typeface="Arial" panose="020B0604020202020204" pitchFamily="34" charset="0"/>
              </a:rPr>
              <a:t>理想气体分子运动论</a:t>
            </a:r>
            <a:r>
              <a:rPr kumimoji="0" lang="en-US" altLang="zh-CN" dirty="0">
                <a:solidFill>
                  <a:schemeClr val="accent2">
                    <a:lumMod val="50000"/>
                  </a:schemeClr>
                </a:solidFill>
                <a:latin typeface="Arial" panose="020B0604020202020204" pitchFamily="34" charset="0"/>
                <a:ea typeface="+mj-ea"/>
                <a:cs typeface="Arial" panose="020B0604020202020204" pitchFamily="34" charset="0"/>
              </a:rPr>
              <a:t>(Kinetic Molecular Theory)</a:t>
            </a:r>
            <a:r>
              <a:rPr kumimoji="0" lang="zh-CN" altLang="en-US" dirty="0">
                <a:solidFill>
                  <a:schemeClr val="accent2">
                    <a:lumMod val="50000"/>
                  </a:schemeClr>
                </a:solidFill>
                <a:latin typeface="Arial" panose="020B0604020202020204" pitchFamily="34" charset="0"/>
                <a:ea typeface="+mj-ea"/>
                <a:cs typeface="Arial" panose="020B0604020202020204" pitchFamily="34" charset="0"/>
              </a:rPr>
              <a:t>的假说</a:t>
            </a:r>
          </a:p>
        </p:txBody>
      </p:sp>
      <p:sp>
        <p:nvSpPr>
          <p:cNvPr id="583686" name="Text Box 6"/>
          <p:cNvSpPr txBox="1">
            <a:spLocks noChangeArrowheads="1"/>
          </p:cNvSpPr>
          <p:nvPr/>
        </p:nvSpPr>
        <p:spPr bwMode="auto">
          <a:xfrm>
            <a:off x="393949" y="1696421"/>
            <a:ext cx="8042275" cy="1541256"/>
          </a:xfrm>
          <a:prstGeom prst="rect">
            <a:avLst/>
          </a:prstGeom>
          <a:noFill/>
          <a:ln w="9525">
            <a:noFill/>
            <a:miter lim="800000"/>
            <a:headEnd/>
            <a:tailEnd/>
          </a:ln>
          <a:effectLst/>
        </p:spPr>
        <p:txBody>
          <a:bodyPr>
            <a:spAutoFit/>
          </a:bodyPr>
          <a:lstStyle/>
          <a:p>
            <a:pPr marL="288925" indent="-288925">
              <a:lnSpc>
                <a:spcPct val="130000"/>
              </a:lnSpc>
              <a:spcAft>
                <a:spcPct val="50000"/>
              </a:spcAft>
              <a:defRPr/>
            </a:pPr>
            <a:r>
              <a:rPr kumimoji="0" lang="en-US" altLang="zh-CN" b="0" dirty="0">
                <a:latin typeface="Arial" panose="020B0604020202020204" pitchFamily="34" charset="0"/>
                <a:ea typeface="+mj-ea"/>
                <a:cs typeface="Arial" panose="020B0604020202020204" pitchFamily="34" charset="0"/>
              </a:rPr>
              <a:t>1) </a:t>
            </a:r>
            <a:r>
              <a:rPr kumimoji="0" lang="zh-CN" altLang="en-US" b="0" dirty="0">
                <a:latin typeface="Arial" panose="020B0604020202020204" pitchFamily="34" charset="0"/>
                <a:ea typeface="+mj-ea"/>
                <a:cs typeface="Arial" panose="020B0604020202020204" pitchFamily="34" charset="0"/>
              </a:rPr>
              <a:t>气体分子连续不断地作无秩序运动，分子不仅彼此碰撞，也碰撞器壁。</a:t>
            </a:r>
            <a:r>
              <a:rPr kumimoji="0" lang="zh-CN" altLang="en-US" b="0" dirty="0">
                <a:solidFill>
                  <a:srgbClr val="0000FF"/>
                </a:solidFill>
                <a:latin typeface="Arial" panose="020B0604020202020204" pitchFamily="34" charset="0"/>
                <a:ea typeface="+mj-ea"/>
                <a:cs typeface="Arial" panose="020B0604020202020204" pitchFamily="34" charset="0"/>
              </a:rPr>
              <a:t>气体的压力（</a:t>
            </a:r>
            <a:r>
              <a:rPr lang="en-US" altLang="zh-CN" i="1" dirty="0">
                <a:solidFill>
                  <a:srgbClr val="0000FF"/>
                </a:solidFill>
                <a:latin typeface="+mj-ea"/>
              </a:rPr>
              <a:t>p</a:t>
            </a:r>
            <a:r>
              <a:rPr kumimoji="0" lang="zh-CN" altLang="en-US" b="0" dirty="0">
                <a:solidFill>
                  <a:srgbClr val="0000FF"/>
                </a:solidFill>
                <a:latin typeface="Arial" panose="020B0604020202020204" pitchFamily="34" charset="0"/>
                <a:ea typeface="+mj-ea"/>
                <a:cs typeface="Arial" panose="020B0604020202020204" pitchFamily="34" charset="0"/>
              </a:rPr>
              <a:t>）就是由气体分子撞击器壁而产生的。气体分子均匀分布在整个容器之中。（</a:t>
            </a:r>
            <a:r>
              <a:rPr lang="en-US" altLang="zh-CN" sz="2800" i="1" dirty="0">
                <a:solidFill>
                  <a:srgbClr val="0000FF"/>
                </a:solidFill>
                <a:latin typeface="+mj-ea"/>
              </a:rPr>
              <a:t>V </a:t>
            </a:r>
            <a:r>
              <a:rPr kumimoji="0" lang="zh-CN" altLang="en-US" b="0" dirty="0">
                <a:solidFill>
                  <a:srgbClr val="0000FF"/>
                </a:solidFill>
                <a:latin typeface="Arial" panose="020B0604020202020204" pitchFamily="34" charset="0"/>
                <a:ea typeface="+mj-ea"/>
                <a:cs typeface="Arial" panose="020B0604020202020204" pitchFamily="34" charset="0"/>
              </a:rPr>
              <a:t>）</a:t>
            </a:r>
          </a:p>
        </p:txBody>
      </p:sp>
      <p:sp>
        <p:nvSpPr>
          <p:cNvPr id="583687" name="Text Box 7"/>
          <p:cNvSpPr txBox="1">
            <a:spLocks noChangeArrowheads="1"/>
          </p:cNvSpPr>
          <p:nvPr/>
        </p:nvSpPr>
        <p:spPr bwMode="auto">
          <a:xfrm>
            <a:off x="395536" y="5517232"/>
            <a:ext cx="5365692" cy="999296"/>
          </a:xfrm>
          <a:prstGeom prst="rect">
            <a:avLst/>
          </a:prstGeom>
          <a:noFill/>
          <a:ln w="9525">
            <a:noFill/>
            <a:miter lim="800000"/>
            <a:headEnd/>
            <a:tailEnd/>
          </a:ln>
          <a:effectLst/>
        </p:spPr>
        <p:txBody>
          <a:bodyPr wrap="square" lIns="91425" tIns="45712" rIns="91425" bIns="45712">
            <a:spAutoFit/>
          </a:bodyPr>
          <a:lstStyle/>
          <a:p>
            <a:pPr marL="288925" indent="-288925">
              <a:lnSpc>
                <a:spcPct val="130000"/>
              </a:lnSpc>
              <a:spcAft>
                <a:spcPct val="50000"/>
              </a:spcAft>
              <a:defRPr/>
            </a:pPr>
            <a:r>
              <a:rPr kumimoji="0" lang="en-US" altLang="zh-CN" b="0" dirty="0">
                <a:latin typeface="Arial" panose="020B0604020202020204" pitchFamily="34" charset="0"/>
                <a:ea typeface="+mj-ea"/>
                <a:cs typeface="Arial" panose="020B0604020202020204" pitchFamily="34" charset="0"/>
              </a:rPr>
              <a:t>3) </a:t>
            </a:r>
            <a:r>
              <a:rPr kumimoji="0" lang="zh-CN" altLang="en-US" b="0" dirty="0">
                <a:latin typeface="Arial" panose="020B0604020202020204" pitchFamily="34" charset="0"/>
                <a:ea typeface="+mj-ea"/>
                <a:cs typeface="Arial" panose="020B0604020202020204" pitchFamily="34" charset="0"/>
              </a:rPr>
              <a:t>气体分子的碰撞是完全弹性的，即碰撞前后总动量不变。</a:t>
            </a:r>
          </a:p>
        </p:txBody>
      </p:sp>
      <p:sp>
        <p:nvSpPr>
          <p:cNvPr id="7" name="Rectangle 6"/>
          <p:cNvSpPr>
            <a:spLocks noChangeArrowheads="1"/>
          </p:cNvSpPr>
          <p:nvPr/>
        </p:nvSpPr>
        <p:spPr bwMode="auto">
          <a:xfrm>
            <a:off x="1331640" y="116632"/>
            <a:ext cx="6319167" cy="762000"/>
          </a:xfrm>
          <a:prstGeom prst="rect">
            <a:avLst/>
          </a:prstGeom>
          <a:noFill/>
          <a:ln w="9525">
            <a:noFill/>
            <a:miter lim="800000"/>
            <a:headEnd/>
            <a:tailEnd/>
          </a:ln>
        </p:spPr>
        <p:txBody>
          <a:bodyPr anchor="ctr"/>
          <a:lstStyle/>
          <a:p>
            <a:pPr algn="ctr">
              <a:defRPr/>
            </a:pPr>
            <a:r>
              <a:rPr lang="zh-CN" altLang="en-US" sz="3200" dirty="0">
                <a:solidFill>
                  <a:schemeClr val="accent2">
                    <a:lumMod val="50000"/>
                  </a:schemeClr>
                </a:solidFill>
                <a:latin typeface="Arial" panose="020B0604020202020204" pitchFamily="34" charset="0"/>
                <a:ea typeface="+mj-ea"/>
                <a:cs typeface="Arial" panose="020B0604020202020204" pitchFamily="34" charset="0"/>
              </a:rPr>
              <a:t>气体分子运动论简介</a:t>
            </a:r>
            <a:endParaRPr lang="en-US" altLang="zh-CN" sz="3200" dirty="0">
              <a:solidFill>
                <a:schemeClr val="accent2">
                  <a:lumMod val="50000"/>
                </a:schemeClr>
              </a:solidFill>
              <a:latin typeface="Arial" panose="020B0604020202020204" pitchFamily="34" charset="0"/>
              <a:ea typeface="+mj-ea"/>
              <a:cs typeface="Arial" panose="020B0604020202020204" pitchFamily="34" charset="0"/>
            </a:endParaRPr>
          </a:p>
        </p:txBody>
      </p:sp>
      <p:sp>
        <p:nvSpPr>
          <p:cNvPr id="8" name="矩形 7"/>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1" i="0" u="none" strike="noStrike" cap="none" normalizeH="0" baseline="0">
              <a:ln>
                <a:noFill/>
              </a:ln>
              <a:solidFill>
                <a:schemeClr val="tx1"/>
              </a:solidFill>
              <a:effectLst/>
              <a:latin typeface="Times New Roman" pitchFamily="18" charset="0"/>
              <a:ea typeface="宋体" pitchFamily="2" charset="-122"/>
            </a:endParaRPr>
          </a:p>
        </p:txBody>
      </p:sp>
      <p:sp>
        <p:nvSpPr>
          <p:cNvPr id="9" name="页脚占位符 1"/>
          <p:cNvSpPr>
            <a:spLocks noGrp="1"/>
          </p:cNvSpPr>
          <p:nvPr>
            <p:ph type="ftr" sz="quarter" idx="10"/>
          </p:nvPr>
        </p:nvSpPr>
        <p:spPr>
          <a:xfrm>
            <a:off x="0" y="6553200"/>
            <a:ext cx="457200" cy="228600"/>
          </a:xfrm>
        </p:spPr>
        <p:txBody>
          <a:bodyPr/>
          <a:lstStyle/>
          <a:p>
            <a:pPr>
              <a:defRPr/>
            </a:pPr>
            <a:fld id="{F1DC486F-0984-4F50-8590-69C2C6FFAA9B}" type="slidenum">
              <a:rPr lang="zh-CN" altLang="en-US" sz="1400" smtClean="0"/>
              <a:pPr>
                <a:defRPr/>
              </a:pPr>
              <a:t>7</a:t>
            </a:fld>
            <a:endParaRPr lang="en-US" altLang="zh-CN" sz="1400" dirty="0"/>
          </a:p>
        </p:txBody>
      </p:sp>
      <p:sp>
        <p:nvSpPr>
          <p:cNvPr id="2" name="矩形 1">
            <a:extLst>
              <a:ext uri="{FF2B5EF4-FFF2-40B4-BE49-F238E27FC236}">
                <a16:creationId xmlns:a16="http://schemas.microsoft.com/office/drawing/2014/main" id="{ECF52CC3-D0D7-324C-AD6F-9FFAA93803BA}"/>
              </a:ext>
            </a:extLst>
          </p:cNvPr>
          <p:cNvSpPr/>
          <p:nvPr/>
        </p:nvSpPr>
        <p:spPr>
          <a:xfrm>
            <a:off x="393949" y="3276515"/>
            <a:ext cx="5007388" cy="400110"/>
          </a:xfrm>
          <a:prstGeom prst="rect">
            <a:avLst/>
          </a:prstGeom>
        </p:spPr>
        <p:txBody>
          <a:bodyPr wrap="square">
            <a:spAutoFit/>
          </a:bodyPr>
          <a:lstStyle/>
          <a:p>
            <a:r>
              <a:rPr lang="zh-CN" altLang="en-US" sz="2000" b="0" dirty="0">
                <a:latin typeface="+mj-ea"/>
                <a:ea typeface="+mj-ea"/>
              </a:rPr>
              <a:t>单个气体分子的运动具有</a:t>
            </a:r>
            <a:r>
              <a:rPr lang="zh-CN" altLang="en-US" sz="2000" b="0" dirty="0">
                <a:solidFill>
                  <a:srgbClr val="FF00FF"/>
                </a:solidFill>
                <a:latin typeface="+mj-ea"/>
                <a:ea typeface="+mj-ea"/>
              </a:rPr>
              <a:t>偶然性和随机性</a:t>
            </a:r>
            <a:endParaRPr lang="zh-CN" altLang="en-US" sz="2000" dirty="0">
              <a:latin typeface="+mj-ea"/>
              <a:ea typeface="+mj-ea"/>
            </a:endParaRPr>
          </a:p>
        </p:txBody>
      </p:sp>
      <p:sp>
        <p:nvSpPr>
          <p:cNvPr id="3" name="矩形 2">
            <a:extLst>
              <a:ext uri="{FF2B5EF4-FFF2-40B4-BE49-F238E27FC236}">
                <a16:creationId xmlns:a16="http://schemas.microsoft.com/office/drawing/2014/main" id="{F75A02C4-717E-54FF-74EA-A48053D5BD4C}"/>
              </a:ext>
            </a:extLst>
          </p:cNvPr>
          <p:cNvSpPr/>
          <p:nvPr/>
        </p:nvSpPr>
        <p:spPr>
          <a:xfrm>
            <a:off x="310883" y="3863324"/>
            <a:ext cx="5365692" cy="1464632"/>
          </a:xfrm>
          <a:prstGeom prst="rect">
            <a:avLst/>
          </a:prstGeom>
        </p:spPr>
        <p:txBody>
          <a:bodyPr wrap="square">
            <a:spAutoFit/>
          </a:bodyPr>
          <a:lstStyle/>
          <a:p>
            <a:pPr marL="288925" indent="-288925">
              <a:lnSpc>
                <a:spcPct val="130000"/>
              </a:lnSpc>
              <a:spcAft>
                <a:spcPct val="50000"/>
              </a:spcAft>
              <a:defRPr/>
            </a:pPr>
            <a:r>
              <a:rPr kumimoji="0" lang="en-US" altLang="zh-CN" b="0" dirty="0">
                <a:latin typeface="+mj-ea"/>
                <a:ea typeface="+mj-ea"/>
                <a:cs typeface="Arial" panose="020B0604020202020204" pitchFamily="34" charset="0"/>
              </a:rPr>
              <a:t>2)</a:t>
            </a:r>
            <a:r>
              <a:rPr kumimoji="0" lang="zh-CN" altLang="en-US" b="0" dirty="0">
                <a:latin typeface="+mj-ea"/>
                <a:ea typeface="+mj-ea"/>
                <a:cs typeface="Arial" panose="020B0604020202020204" pitchFamily="34" charset="0"/>
              </a:rPr>
              <a:t>气体分子体积小，可当作质点处理。分子间的距离大而作用力小，所以气体分子运动自由并且容易被压缩。</a:t>
            </a:r>
          </a:p>
        </p:txBody>
      </p:sp>
    </p:spTree>
    <p:extLst>
      <p:ext uri="{BB962C8B-B14F-4D97-AF65-F5344CB8AC3E}">
        <p14:creationId xmlns:p14="http://schemas.microsoft.com/office/powerpoint/2010/main" val="29240082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1" i="0" u="none" strike="noStrike" cap="none" normalizeH="0" baseline="0">
              <a:ln>
                <a:noFill/>
              </a:ln>
              <a:solidFill>
                <a:schemeClr val="tx1"/>
              </a:solidFill>
              <a:effectLst/>
              <a:latin typeface="Times New Roman" pitchFamily="18" charset="0"/>
              <a:ea typeface="宋体" pitchFamily="2" charset="-122"/>
            </a:endParaRPr>
          </a:p>
        </p:txBody>
      </p:sp>
      <p:sp>
        <p:nvSpPr>
          <p:cNvPr id="6" name="Rectangle 6"/>
          <p:cNvSpPr>
            <a:spLocks noChangeArrowheads="1"/>
          </p:cNvSpPr>
          <p:nvPr/>
        </p:nvSpPr>
        <p:spPr bwMode="auto">
          <a:xfrm>
            <a:off x="755650" y="116632"/>
            <a:ext cx="7772400" cy="762000"/>
          </a:xfrm>
          <a:prstGeom prst="rect">
            <a:avLst/>
          </a:prstGeom>
          <a:noFill/>
          <a:ln w="9525">
            <a:noFill/>
            <a:miter lim="800000"/>
            <a:headEnd/>
            <a:tailEnd/>
          </a:ln>
        </p:spPr>
        <p:txBody>
          <a:bodyPr anchor="ctr"/>
          <a:lstStyle/>
          <a:p>
            <a:pPr algn="ctr">
              <a:defRPr/>
            </a:pPr>
            <a:r>
              <a:rPr lang="zh-CN" altLang="en-US" sz="3200" dirty="0">
                <a:solidFill>
                  <a:schemeClr val="accent2">
                    <a:lumMod val="50000"/>
                  </a:schemeClr>
                </a:solidFill>
                <a:latin typeface="+mj-ea"/>
                <a:ea typeface="+mj-ea"/>
              </a:rPr>
              <a:t>气体分子的运动特点（微观）</a:t>
            </a:r>
          </a:p>
        </p:txBody>
      </p:sp>
      <p:sp>
        <p:nvSpPr>
          <p:cNvPr id="7" name="页脚占位符 1"/>
          <p:cNvSpPr>
            <a:spLocks noGrp="1"/>
          </p:cNvSpPr>
          <p:nvPr>
            <p:ph type="ftr" sz="quarter" idx="10"/>
          </p:nvPr>
        </p:nvSpPr>
        <p:spPr>
          <a:xfrm>
            <a:off x="0" y="6553200"/>
            <a:ext cx="457200" cy="228600"/>
          </a:xfrm>
        </p:spPr>
        <p:txBody>
          <a:bodyPr/>
          <a:lstStyle/>
          <a:p>
            <a:pPr>
              <a:defRPr/>
            </a:pPr>
            <a:fld id="{F1DC486F-0984-4F50-8590-69C2C6FFAA9B}" type="slidenum">
              <a:rPr lang="zh-CN" altLang="en-US" smtClean="0"/>
              <a:pPr>
                <a:defRPr/>
              </a:pPr>
              <a:t>8</a:t>
            </a:fld>
            <a:endParaRPr lang="en-US" altLang="zh-CN"/>
          </a:p>
        </p:txBody>
      </p:sp>
      <p:grpSp>
        <p:nvGrpSpPr>
          <p:cNvPr id="8" name="Group 5">
            <a:extLst>
              <a:ext uri="{FF2B5EF4-FFF2-40B4-BE49-F238E27FC236}">
                <a16:creationId xmlns:a16="http://schemas.microsoft.com/office/drawing/2014/main" id="{52D317A2-AD57-0044-A839-8E804BD35849}"/>
              </a:ext>
            </a:extLst>
          </p:cNvPr>
          <p:cNvGrpSpPr>
            <a:grpSpLocks/>
          </p:cNvGrpSpPr>
          <p:nvPr/>
        </p:nvGrpSpPr>
        <p:grpSpPr bwMode="auto">
          <a:xfrm>
            <a:off x="4411663" y="1287463"/>
            <a:ext cx="4140200" cy="3995737"/>
            <a:chOff x="2192" y="804"/>
            <a:chExt cx="3205" cy="3191"/>
          </a:xfrm>
        </p:grpSpPr>
        <p:grpSp>
          <p:nvGrpSpPr>
            <p:cNvPr id="9" name="Group 6">
              <a:extLst>
                <a:ext uri="{FF2B5EF4-FFF2-40B4-BE49-F238E27FC236}">
                  <a16:creationId xmlns:a16="http://schemas.microsoft.com/office/drawing/2014/main" id="{AA217703-3BF5-824A-AC71-0240D189B859}"/>
                </a:ext>
              </a:extLst>
            </p:cNvPr>
            <p:cNvGrpSpPr>
              <a:grpSpLocks/>
            </p:cNvGrpSpPr>
            <p:nvPr/>
          </p:nvGrpSpPr>
          <p:grpSpPr bwMode="auto">
            <a:xfrm>
              <a:off x="2326" y="946"/>
              <a:ext cx="2954" cy="2920"/>
              <a:chOff x="2600" y="820"/>
              <a:chExt cx="2954" cy="2920"/>
            </a:xfrm>
          </p:grpSpPr>
          <p:grpSp>
            <p:nvGrpSpPr>
              <p:cNvPr id="12" name="Group 7">
                <a:extLst>
                  <a:ext uri="{FF2B5EF4-FFF2-40B4-BE49-F238E27FC236}">
                    <a16:creationId xmlns:a16="http://schemas.microsoft.com/office/drawing/2014/main" id="{68C696B0-CE2D-B34A-B8C6-659B225190A3}"/>
                  </a:ext>
                </a:extLst>
              </p:cNvPr>
              <p:cNvGrpSpPr>
                <a:grpSpLocks/>
              </p:cNvGrpSpPr>
              <p:nvPr/>
            </p:nvGrpSpPr>
            <p:grpSpPr bwMode="auto">
              <a:xfrm>
                <a:off x="2600" y="820"/>
                <a:ext cx="2954" cy="2909"/>
                <a:chOff x="2607" y="819"/>
                <a:chExt cx="2954" cy="2909"/>
              </a:xfrm>
            </p:grpSpPr>
            <p:sp>
              <p:nvSpPr>
                <p:cNvPr id="57" name="Oval 8">
                  <a:extLst>
                    <a:ext uri="{FF2B5EF4-FFF2-40B4-BE49-F238E27FC236}">
                      <a16:creationId xmlns:a16="http://schemas.microsoft.com/office/drawing/2014/main" id="{926D4817-6864-1F4B-8185-4BA9994D078E}"/>
                    </a:ext>
                  </a:extLst>
                </p:cNvPr>
                <p:cNvSpPr>
                  <a:spLocks noChangeArrowheads="1"/>
                </p:cNvSpPr>
                <p:nvPr/>
              </p:nvSpPr>
              <p:spPr bwMode="auto">
                <a:xfrm>
                  <a:off x="2607" y="819"/>
                  <a:ext cx="2954" cy="2909"/>
                </a:xfrm>
                <a:prstGeom prst="ellipse">
                  <a:avLst/>
                </a:prstGeom>
                <a:solidFill>
                  <a:srgbClr val="000066"/>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58" name="Group 9">
                  <a:extLst>
                    <a:ext uri="{FF2B5EF4-FFF2-40B4-BE49-F238E27FC236}">
                      <a16:creationId xmlns:a16="http://schemas.microsoft.com/office/drawing/2014/main" id="{4BB75DD0-2756-FA41-BDF3-91E62656525F}"/>
                    </a:ext>
                  </a:extLst>
                </p:cNvPr>
                <p:cNvGrpSpPr>
                  <a:grpSpLocks/>
                </p:cNvGrpSpPr>
                <p:nvPr/>
              </p:nvGrpSpPr>
              <p:grpSpPr bwMode="auto">
                <a:xfrm>
                  <a:off x="4551" y="834"/>
                  <a:ext cx="186" cy="116"/>
                  <a:chOff x="4551" y="834"/>
                  <a:chExt cx="186" cy="116"/>
                </a:xfrm>
              </p:grpSpPr>
              <p:sp>
                <p:nvSpPr>
                  <p:cNvPr id="115" name="Oval 10">
                    <a:extLst>
                      <a:ext uri="{FF2B5EF4-FFF2-40B4-BE49-F238E27FC236}">
                        <a16:creationId xmlns:a16="http://schemas.microsoft.com/office/drawing/2014/main" id="{B3E3B97C-1E41-2A4D-80F5-7AF25A286924}"/>
                      </a:ext>
                    </a:extLst>
                  </p:cNvPr>
                  <p:cNvSpPr>
                    <a:spLocks noChangeArrowheads="1"/>
                  </p:cNvSpPr>
                  <p:nvPr/>
                </p:nvSpPr>
                <p:spPr bwMode="auto">
                  <a:xfrm>
                    <a:off x="4577" y="869"/>
                    <a:ext cx="81" cy="81"/>
                  </a:xfrm>
                  <a:prstGeom prst="ellipse">
                    <a:avLst/>
                  </a:prstGeom>
                  <a:gradFill rotWithShape="0">
                    <a:gsLst>
                      <a:gs pos="0">
                        <a:srgbClr val="FFFFFF"/>
                      </a:gs>
                      <a:gs pos="100000">
                        <a:srgbClr val="B2B2B2"/>
                      </a:gs>
                    </a:gsLst>
                    <a:path path="shape">
                      <a:fillToRect l="50000" t="50000" r="50000" b="50000"/>
                    </a:path>
                  </a:gradFill>
                  <a:ln w="9525">
                    <a:solidFill>
                      <a:srgbClr val="B2B2B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 name="Freeform 11">
                    <a:extLst>
                      <a:ext uri="{FF2B5EF4-FFF2-40B4-BE49-F238E27FC236}">
                        <a16:creationId xmlns:a16="http://schemas.microsoft.com/office/drawing/2014/main" id="{B36D9655-5793-1643-B5EC-D5F3DA2B5FA8}"/>
                      </a:ext>
                    </a:extLst>
                  </p:cNvPr>
                  <p:cNvSpPr>
                    <a:spLocks/>
                  </p:cNvSpPr>
                  <p:nvPr/>
                </p:nvSpPr>
                <p:spPr bwMode="auto">
                  <a:xfrm>
                    <a:off x="4551" y="834"/>
                    <a:ext cx="186" cy="111"/>
                  </a:xfrm>
                  <a:custGeom>
                    <a:avLst/>
                    <a:gdLst>
                      <a:gd name="T0" fmla="*/ 0 w 186"/>
                      <a:gd name="T1" fmla="*/ 54 h 111"/>
                      <a:gd name="T2" fmla="*/ 123 w 186"/>
                      <a:gd name="T3" fmla="*/ 111 h 111"/>
                      <a:gd name="T4" fmla="*/ 186 w 186"/>
                      <a:gd name="T5" fmla="*/ 57 h 111"/>
                      <a:gd name="T6" fmla="*/ 18 w 186"/>
                      <a:gd name="T7" fmla="*/ 0 h 111"/>
                      <a:gd name="T8" fmla="*/ 0 w 186"/>
                      <a:gd name="T9" fmla="*/ 54 h 111"/>
                    </a:gdLst>
                    <a:ahLst/>
                    <a:cxnLst>
                      <a:cxn ang="0">
                        <a:pos x="T0" y="T1"/>
                      </a:cxn>
                      <a:cxn ang="0">
                        <a:pos x="T2" y="T3"/>
                      </a:cxn>
                      <a:cxn ang="0">
                        <a:pos x="T4" y="T5"/>
                      </a:cxn>
                      <a:cxn ang="0">
                        <a:pos x="T6" y="T7"/>
                      </a:cxn>
                      <a:cxn ang="0">
                        <a:pos x="T8" y="T9"/>
                      </a:cxn>
                    </a:cxnLst>
                    <a:rect l="0" t="0" r="r" b="b"/>
                    <a:pathLst>
                      <a:path w="186" h="111">
                        <a:moveTo>
                          <a:pt x="0" y="54"/>
                        </a:moveTo>
                        <a:lnTo>
                          <a:pt x="123" y="111"/>
                        </a:lnTo>
                        <a:lnTo>
                          <a:pt x="186" y="57"/>
                        </a:lnTo>
                        <a:lnTo>
                          <a:pt x="18" y="0"/>
                        </a:lnTo>
                        <a:lnTo>
                          <a:pt x="0" y="54"/>
                        </a:lnTo>
                        <a:close/>
                      </a:path>
                    </a:pathLst>
                  </a:custGeom>
                  <a:solidFill>
                    <a:schemeClr val="bg1"/>
                  </a:solidFill>
                  <a:ln w="9525">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59" name="Group 12">
                  <a:extLst>
                    <a:ext uri="{FF2B5EF4-FFF2-40B4-BE49-F238E27FC236}">
                      <a16:creationId xmlns:a16="http://schemas.microsoft.com/office/drawing/2014/main" id="{707B4540-71F6-2F47-BF81-E290FF0932D1}"/>
                    </a:ext>
                  </a:extLst>
                </p:cNvPr>
                <p:cNvGrpSpPr>
                  <a:grpSpLocks/>
                </p:cNvGrpSpPr>
                <p:nvPr/>
              </p:nvGrpSpPr>
              <p:grpSpPr bwMode="auto">
                <a:xfrm>
                  <a:off x="2681" y="877"/>
                  <a:ext cx="2732" cy="2767"/>
                  <a:chOff x="2681" y="877"/>
                  <a:chExt cx="2732" cy="2767"/>
                </a:xfrm>
              </p:grpSpPr>
              <p:grpSp>
                <p:nvGrpSpPr>
                  <p:cNvPr id="60" name="Group 13">
                    <a:extLst>
                      <a:ext uri="{FF2B5EF4-FFF2-40B4-BE49-F238E27FC236}">
                        <a16:creationId xmlns:a16="http://schemas.microsoft.com/office/drawing/2014/main" id="{9E974D2C-2A9F-A04E-AEA9-785D3FDD6FB6}"/>
                      </a:ext>
                    </a:extLst>
                  </p:cNvPr>
                  <p:cNvGrpSpPr>
                    <a:grpSpLocks/>
                  </p:cNvGrpSpPr>
                  <p:nvPr/>
                </p:nvGrpSpPr>
                <p:grpSpPr bwMode="auto">
                  <a:xfrm>
                    <a:off x="3027" y="1134"/>
                    <a:ext cx="129" cy="118"/>
                    <a:chOff x="3027" y="1134"/>
                    <a:chExt cx="129" cy="118"/>
                  </a:xfrm>
                </p:grpSpPr>
                <p:sp>
                  <p:nvSpPr>
                    <p:cNvPr id="113" name="Oval 14">
                      <a:extLst>
                        <a:ext uri="{FF2B5EF4-FFF2-40B4-BE49-F238E27FC236}">
                          <a16:creationId xmlns:a16="http://schemas.microsoft.com/office/drawing/2014/main" id="{95060B9B-9E33-CA41-A916-36A61F694F7C}"/>
                        </a:ext>
                      </a:extLst>
                    </p:cNvPr>
                    <p:cNvSpPr>
                      <a:spLocks noChangeArrowheads="1"/>
                    </p:cNvSpPr>
                    <p:nvPr/>
                  </p:nvSpPr>
                  <p:spPr bwMode="auto">
                    <a:xfrm>
                      <a:off x="3057" y="1171"/>
                      <a:ext cx="81" cy="81"/>
                    </a:xfrm>
                    <a:prstGeom prst="ellipse">
                      <a:avLst/>
                    </a:prstGeom>
                    <a:gradFill rotWithShape="0">
                      <a:gsLst>
                        <a:gs pos="0">
                          <a:srgbClr val="FFFFFF"/>
                        </a:gs>
                        <a:gs pos="100000">
                          <a:srgbClr val="B2B2B2"/>
                        </a:gs>
                      </a:gsLst>
                      <a:path path="shape">
                        <a:fillToRect l="50000" t="50000" r="50000" b="50000"/>
                      </a:path>
                    </a:gradFill>
                    <a:ln w="9525">
                      <a:solidFill>
                        <a:srgbClr val="B2B2B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4" name="Freeform 15">
                      <a:extLst>
                        <a:ext uri="{FF2B5EF4-FFF2-40B4-BE49-F238E27FC236}">
                          <a16:creationId xmlns:a16="http://schemas.microsoft.com/office/drawing/2014/main" id="{A8ED7666-0F51-A04C-BFE7-BAED5D2AA67D}"/>
                        </a:ext>
                      </a:extLst>
                    </p:cNvPr>
                    <p:cNvSpPr>
                      <a:spLocks/>
                    </p:cNvSpPr>
                    <p:nvPr/>
                  </p:nvSpPr>
                  <p:spPr bwMode="auto">
                    <a:xfrm>
                      <a:off x="3027" y="1134"/>
                      <a:ext cx="129" cy="114"/>
                    </a:xfrm>
                    <a:custGeom>
                      <a:avLst/>
                      <a:gdLst>
                        <a:gd name="T0" fmla="*/ 15 w 129"/>
                        <a:gd name="T1" fmla="*/ 114 h 114"/>
                        <a:gd name="T2" fmla="*/ 129 w 129"/>
                        <a:gd name="T3" fmla="*/ 18 h 114"/>
                        <a:gd name="T4" fmla="*/ 42 w 129"/>
                        <a:gd name="T5" fmla="*/ 0 h 114"/>
                        <a:gd name="T6" fmla="*/ 0 w 129"/>
                        <a:gd name="T7" fmla="*/ 72 h 114"/>
                        <a:gd name="T8" fmla="*/ 15 w 129"/>
                        <a:gd name="T9" fmla="*/ 114 h 114"/>
                      </a:gdLst>
                      <a:ahLst/>
                      <a:cxnLst>
                        <a:cxn ang="0">
                          <a:pos x="T0" y="T1"/>
                        </a:cxn>
                        <a:cxn ang="0">
                          <a:pos x="T2" y="T3"/>
                        </a:cxn>
                        <a:cxn ang="0">
                          <a:pos x="T4" y="T5"/>
                        </a:cxn>
                        <a:cxn ang="0">
                          <a:pos x="T6" y="T7"/>
                        </a:cxn>
                        <a:cxn ang="0">
                          <a:pos x="T8" y="T9"/>
                        </a:cxn>
                      </a:cxnLst>
                      <a:rect l="0" t="0" r="r" b="b"/>
                      <a:pathLst>
                        <a:path w="129" h="114">
                          <a:moveTo>
                            <a:pt x="15" y="114"/>
                          </a:moveTo>
                          <a:lnTo>
                            <a:pt x="129" y="18"/>
                          </a:lnTo>
                          <a:lnTo>
                            <a:pt x="42" y="0"/>
                          </a:lnTo>
                          <a:lnTo>
                            <a:pt x="0" y="72"/>
                          </a:lnTo>
                          <a:lnTo>
                            <a:pt x="15" y="114"/>
                          </a:lnTo>
                          <a:close/>
                        </a:path>
                      </a:pathLst>
                    </a:custGeom>
                    <a:solidFill>
                      <a:schemeClr val="bg1"/>
                    </a:solidFill>
                    <a:ln w="9525">
                      <a:solidFill>
                        <a:schemeClr val="bg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61" name="Oval 16">
                    <a:extLst>
                      <a:ext uri="{FF2B5EF4-FFF2-40B4-BE49-F238E27FC236}">
                        <a16:creationId xmlns:a16="http://schemas.microsoft.com/office/drawing/2014/main" id="{9DE1E7BF-B1C7-344E-8DFF-B54F8004CF42}"/>
                      </a:ext>
                    </a:extLst>
                  </p:cNvPr>
                  <p:cNvSpPr>
                    <a:spLocks noChangeArrowheads="1"/>
                  </p:cNvSpPr>
                  <p:nvPr/>
                </p:nvSpPr>
                <p:spPr bwMode="auto">
                  <a:xfrm>
                    <a:off x="4674" y="2205"/>
                    <a:ext cx="81" cy="81"/>
                  </a:xfrm>
                  <a:prstGeom prst="ellipse">
                    <a:avLst/>
                  </a:prstGeom>
                  <a:gradFill rotWithShape="0">
                    <a:gsLst>
                      <a:gs pos="0">
                        <a:srgbClr val="FFFFFF"/>
                      </a:gs>
                      <a:gs pos="100000">
                        <a:srgbClr val="B2B2B2"/>
                      </a:gs>
                    </a:gsLst>
                    <a:path path="shape">
                      <a:fillToRect l="50000" t="50000" r="50000" b="50000"/>
                    </a:path>
                  </a:gradFill>
                  <a:ln w="9525">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2" name="Oval 17">
                    <a:extLst>
                      <a:ext uri="{FF2B5EF4-FFF2-40B4-BE49-F238E27FC236}">
                        <a16:creationId xmlns:a16="http://schemas.microsoft.com/office/drawing/2014/main" id="{680DF139-C765-044B-908C-A3A255C5904E}"/>
                      </a:ext>
                    </a:extLst>
                  </p:cNvPr>
                  <p:cNvSpPr>
                    <a:spLocks noChangeArrowheads="1"/>
                  </p:cNvSpPr>
                  <p:nvPr/>
                </p:nvSpPr>
                <p:spPr bwMode="auto">
                  <a:xfrm>
                    <a:off x="4085" y="2899"/>
                    <a:ext cx="81" cy="81"/>
                  </a:xfrm>
                  <a:prstGeom prst="ellipse">
                    <a:avLst/>
                  </a:prstGeom>
                  <a:gradFill rotWithShape="0">
                    <a:gsLst>
                      <a:gs pos="0">
                        <a:srgbClr val="FFFFFF"/>
                      </a:gs>
                      <a:gs pos="100000">
                        <a:srgbClr val="B2B2B2"/>
                      </a:gs>
                    </a:gsLst>
                    <a:path path="shape">
                      <a:fillToRect l="50000" t="50000" r="50000" b="50000"/>
                    </a:path>
                  </a:gradFill>
                  <a:ln w="9525">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3" name="Oval 18">
                    <a:extLst>
                      <a:ext uri="{FF2B5EF4-FFF2-40B4-BE49-F238E27FC236}">
                        <a16:creationId xmlns:a16="http://schemas.microsoft.com/office/drawing/2014/main" id="{5B2EA04B-3C26-FC45-AD21-778C7C906F9F}"/>
                      </a:ext>
                    </a:extLst>
                  </p:cNvPr>
                  <p:cNvSpPr>
                    <a:spLocks noChangeArrowheads="1"/>
                  </p:cNvSpPr>
                  <p:nvPr/>
                </p:nvSpPr>
                <p:spPr bwMode="auto">
                  <a:xfrm>
                    <a:off x="3737" y="2462"/>
                    <a:ext cx="81" cy="81"/>
                  </a:xfrm>
                  <a:prstGeom prst="ellipse">
                    <a:avLst/>
                  </a:prstGeom>
                  <a:gradFill rotWithShape="0">
                    <a:gsLst>
                      <a:gs pos="0">
                        <a:srgbClr val="FFFFFF"/>
                      </a:gs>
                      <a:gs pos="100000">
                        <a:srgbClr val="B2B2B2"/>
                      </a:gs>
                    </a:gsLst>
                    <a:path path="shape">
                      <a:fillToRect l="50000" t="50000" r="50000" b="50000"/>
                    </a:path>
                  </a:gradFill>
                  <a:ln w="9525">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4" name="Oval 19">
                    <a:extLst>
                      <a:ext uri="{FF2B5EF4-FFF2-40B4-BE49-F238E27FC236}">
                        <a16:creationId xmlns:a16="http://schemas.microsoft.com/office/drawing/2014/main" id="{F2EF4E20-E1D3-FD48-8B47-7A35D5FBB69D}"/>
                      </a:ext>
                    </a:extLst>
                  </p:cNvPr>
                  <p:cNvSpPr>
                    <a:spLocks noChangeArrowheads="1"/>
                  </p:cNvSpPr>
                  <p:nvPr/>
                </p:nvSpPr>
                <p:spPr bwMode="auto">
                  <a:xfrm>
                    <a:off x="3765" y="1127"/>
                    <a:ext cx="81" cy="81"/>
                  </a:xfrm>
                  <a:prstGeom prst="ellipse">
                    <a:avLst/>
                  </a:prstGeom>
                  <a:gradFill rotWithShape="0">
                    <a:gsLst>
                      <a:gs pos="0">
                        <a:srgbClr val="FFFFFF"/>
                      </a:gs>
                      <a:gs pos="100000">
                        <a:srgbClr val="B2B2B2"/>
                      </a:gs>
                    </a:gsLst>
                    <a:path path="shape">
                      <a:fillToRect l="50000" t="50000" r="50000" b="50000"/>
                    </a:path>
                  </a:gradFill>
                  <a:ln w="9525">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5" name="Oval 20">
                    <a:extLst>
                      <a:ext uri="{FF2B5EF4-FFF2-40B4-BE49-F238E27FC236}">
                        <a16:creationId xmlns:a16="http://schemas.microsoft.com/office/drawing/2014/main" id="{2B6E3E81-C2B9-2B4C-BF29-29A0DC375413}"/>
                      </a:ext>
                    </a:extLst>
                  </p:cNvPr>
                  <p:cNvSpPr>
                    <a:spLocks noChangeArrowheads="1"/>
                  </p:cNvSpPr>
                  <p:nvPr/>
                </p:nvSpPr>
                <p:spPr bwMode="auto">
                  <a:xfrm>
                    <a:off x="3012" y="1680"/>
                    <a:ext cx="81" cy="81"/>
                  </a:xfrm>
                  <a:prstGeom prst="ellipse">
                    <a:avLst/>
                  </a:prstGeom>
                  <a:gradFill rotWithShape="0">
                    <a:gsLst>
                      <a:gs pos="0">
                        <a:srgbClr val="FFFFFF"/>
                      </a:gs>
                      <a:gs pos="100000">
                        <a:srgbClr val="B2B2B2"/>
                      </a:gs>
                    </a:gsLst>
                    <a:path path="shape">
                      <a:fillToRect l="50000" t="50000" r="50000" b="50000"/>
                    </a:path>
                  </a:gradFill>
                  <a:ln w="9525">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6" name="Oval 21">
                    <a:extLst>
                      <a:ext uri="{FF2B5EF4-FFF2-40B4-BE49-F238E27FC236}">
                        <a16:creationId xmlns:a16="http://schemas.microsoft.com/office/drawing/2014/main" id="{0EF475FF-9C0A-B543-9377-6DCF9B9E2B1E}"/>
                      </a:ext>
                    </a:extLst>
                  </p:cNvPr>
                  <p:cNvSpPr>
                    <a:spLocks noChangeArrowheads="1"/>
                  </p:cNvSpPr>
                  <p:nvPr/>
                </p:nvSpPr>
                <p:spPr bwMode="auto">
                  <a:xfrm>
                    <a:off x="3749" y="950"/>
                    <a:ext cx="81" cy="81"/>
                  </a:xfrm>
                  <a:prstGeom prst="ellipse">
                    <a:avLst/>
                  </a:prstGeom>
                  <a:gradFill rotWithShape="0">
                    <a:gsLst>
                      <a:gs pos="0">
                        <a:srgbClr val="FFFFFF"/>
                      </a:gs>
                      <a:gs pos="100000">
                        <a:srgbClr val="B2B2B2"/>
                      </a:gs>
                    </a:gsLst>
                    <a:path path="shape">
                      <a:fillToRect l="50000" t="50000" r="50000" b="50000"/>
                    </a:path>
                  </a:gradFill>
                  <a:ln w="9525">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 name="Oval 22">
                    <a:extLst>
                      <a:ext uri="{FF2B5EF4-FFF2-40B4-BE49-F238E27FC236}">
                        <a16:creationId xmlns:a16="http://schemas.microsoft.com/office/drawing/2014/main" id="{B3EC51BC-DAD2-634B-90C3-B8B1EDDC756F}"/>
                      </a:ext>
                    </a:extLst>
                  </p:cNvPr>
                  <p:cNvSpPr>
                    <a:spLocks noChangeArrowheads="1"/>
                  </p:cNvSpPr>
                  <p:nvPr/>
                </p:nvSpPr>
                <p:spPr bwMode="auto">
                  <a:xfrm>
                    <a:off x="3743" y="2109"/>
                    <a:ext cx="81" cy="81"/>
                  </a:xfrm>
                  <a:prstGeom prst="ellipse">
                    <a:avLst/>
                  </a:prstGeom>
                  <a:gradFill rotWithShape="0">
                    <a:gsLst>
                      <a:gs pos="0">
                        <a:srgbClr val="FFFFFF"/>
                      </a:gs>
                      <a:gs pos="100000">
                        <a:srgbClr val="B2B2B2"/>
                      </a:gs>
                    </a:gsLst>
                    <a:path path="shape">
                      <a:fillToRect l="50000" t="50000" r="50000" b="50000"/>
                    </a:path>
                  </a:gradFill>
                  <a:ln w="9525">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8" name="Oval 23">
                    <a:extLst>
                      <a:ext uri="{FF2B5EF4-FFF2-40B4-BE49-F238E27FC236}">
                        <a16:creationId xmlns:a16="http://schemas.microsoft.com/office/drawing/2014/main" id="{65605188-B991-C845-B0B9-92E331B26578}"/>
                      </a:ext>
                    </a:extLst>
                  </p:cNvPr>
                  <p:cNvSpPr>
                    <a:spLocks noChangeArrowheads="1"/>
                  </p:cNvSpPr>
                  <p:nvPr/>
                </p:nvSpPr>
                <p:spPr bwMode="auto">
                  <a:xfrm>
                    <a:off x="5331" y="2597"/>
                    <a:ext cx="81" cy="81"/>
                  </a:xfrm>
                  <a:prstGeom prst="ellipse">
                    <a:avLst/>
                  </a:prstGeom>
                  <a:gradFill rotWithShape="0">
                    <a:gsLst>
                      <a:gs pos="0">
                        <a:srgbClr val="FFFFFF"/>
                      </a:gs>
                      <a:gs pos="100000">
                        <a:srgbClr val="B2B2B2"/>
                      </a:gs>
                    </a:gsLst>
                    <a:path path="shape">
                      <a:fillToRect l="50000" t="50000" r="50000" b="50000"/>
                    </a:path>
                  </a:gradFill>
                  <a:ln w="9525">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9" name="Oval 24">
                    <a:extLst>
                      <a:ext uri="{FF2B5EF4-FFF2-40B4-BE49-F238E27FC236}">
                        <a16:creationId xmlns:a16="http://schemas.microsoft.com/office/drawing/2014/main" id="{5D40292B-C091-7F47-AD1E-62760FD8D43F}"/>
                      </a:ext>
                    </a:extLst>
                  </p:cNvPr>
                  <p:cNvSpPr>
                    <a:spLocks noChangeArrowheads="1"/>
                  </p:cNvSpPr>
                  <p:nvPr/>
                </p:nvSpPr>
                <p:spPr bwMode="auto">
                  <a:xfrm>
                    <a:off x="4954" y="1348"/>
                    <a:ext cx="81" cy="81"/>
                  </a:xfrm>
                  <a:prstGeom prst="ellipse">
                    <a:avLst/>
                  </a:prstGeom>
                  <a:gradFill rotWithShape="0">
                    <a:gsLst>
                      <a:gs pos="0">
                        <a:srgbClr val="FFFFFF"/>
                      </a:gs>
                      <a:gs pos="100000">
                        <a:srgbClr val="B2B2B2"/>
                      </a:gs>
                    </a:gsLst>
                    <a:path path="shape">
                      <a:fillToRect l="50000" t="50000" r="50000" b="50000"/>
                    </a:path>
                  </a:gradFill>
                  <a:ln w="9525">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0" name="Oval 25">
                    <a:extLst>
                      <a:ext uri="{FF2B5EF4-FFF2-40B4-BE49-F238E27FC236}">
                        <a16:creationId xmlns:a16="http://schemas.microsoft.com/office/drawing/2014/main" id="{035E6441-1B1F-1143-ACFA-D8B5F55EFF41}"/>
                      </a:ext>
                    </a:extLst>
                  </p:cNvPr>
                  <p:cNvSpPr>
                    <a:spLocks noChangeArrowheads="1"/>
                  </p:cNvSpPr>
                  <p:nvPr/>
                </p:nvSpPr>
                <p:spPr bwMode="auto">
                  <a:xfrm>
                    <a:off x="3692" y="3282"/>
                    <a:ext cx="81" cy="81"/>
                  </a:xfrm>
                  <a:prstGeom prst="ellipse">
                    <a:avLst/>
                  </a:prstGeom>
                  <a:gradFill rotWithShape="0">
                    <a:gsLst>
                      <a:gs pos="0">
                        <a:srgbClr val="FFFFFF"/>
                      </a:gs>
                      <a:gs pos="100000">
                        <a:srgbClr val="B2B2B2"/>
                      </a:gs>
                    </a:gsLst>
                    <a:path path="shape">
                      <a:fillToRect l="50000" t="50000" r="50000" b="50000"/>
                    </a:path>
                  </a:gradFill>
                  <a:ln w="9525">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1" name="Oval 26">
                    <a:extLst>
                      <a:ext uri="{FF2B5EF4-FFF2-40B4-BE49-F238E27FC236}">
                        <a16:creationId xmlns:a16="http://schemas.microsoft.com/office/drawing/2014/main" id="{63326718-1C41-4F4E-A8D6-7C566137EF28}"/>
                      </a:ext>
                    </a:extLst>
                  </p:cNvPr>
                  <p:cNvSpPr>
                    <a:spLocks noChangeArrowheads="1"/>
                  </p:cNvSpPr>
                  <p:nvPr/>
                </p:nvSpPr>
                <p:spPr bwMode="auto">
                  <a:xfrm>
                    <a:off x="4533" y="3432"/>
                    <a:ext cx="81" cy="81"/>
                  </a:xfrm>
                  <a:prstGeom prst="ellipse">
                    <a:avLst/>
                  </a:prstGeom>
                  <a:gradFill rotWithShape="0">
                    <a:gsLst>
                      <a:gs pos="0">
                        <a:srgbClr val="FFFFFF"/>
                      </a:gs>
                      <a:gs pos="100000">
                        <a:srgbClr val="B2B2B2"/>
                      </a:gs>
                    </a:gsLst>
                    <a:path path="shape">
                      <a:fillToRect l="50000" t="50000" r="50000" b="50000"/>
                    </a:path>
                  </a:gradFill>
                  <a:ln w="9525">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 name="Oval 27">
                    <a:extLst>
                      <a:ext uri="{FF2B5EF4-FFF2-40B4-BE49-F238E27FC236}">
                        <a16:creationId xmlns:a16="http://schemas.microsoft.com/office/drawing/2014/main" id="{CB0562F7-AD13-C147-A67A-E82763253AA8}"/>
                      </a:ext>
                    </a:extLst>
                  </p:cNvPr>
                  <p:cNvSpPr>
                    <a:spLocks noChangeArrowheads="1"/>
                  </p:cNvSpPr>
                  <p:nvPr/>
                </p:nvSpPr>
                <p:spPr bwMode="auto">
                  <a:xfrm>
                    <a:off x="5205" y="1710"/>
                    <a:ext cx="81" cy="81"/>
                  </a:xfrm>
                  <a:prstGeom prst="ellipse">
                    <a:avLst/>
                  </a:prstGeom>
                  <a:gradFill rotWithShape="0">
                    <a:gsLst>
                      <a:gs pos="0">
                        <a:srgbClr val="FFFFFF"/>
                      </a:gs>
                      <a:gs pos="100000">
                        <a:srgbClr val="B2B2B2"/>
                      </a:gs>
                    </a:gsLst>
                    <a:path path="shape">
                      <a:fillToRect l="50000" t="50000" r="50000" b="50000"/>
                    </a:path>
                  </a:gradFill>
                  <a:ln w="9525">
                    <a:solidFill>
                      <a:srgbClr val="C0C0C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3" name="Oval 28">
                    <a:extLst>
                      <a:ext uri="{FF2B5EF4-FFF2-40B4-BE49-F238E27FC236}">
                        <a16:creationId xmlns:a16="http://schemas.microsoft.com/office/drawing/2014/main" id="{93BE4A8F-5E1C-624F-B1C4-F10C7BF2B628}"/>
                      </a:ext>
                    </a:extLst>
                  </p:cNvPr>
                  <p:cNvSpPr>
                    <a:spLocks noChangeArrowheads="1"/>
                  </p:cNvSpPr>
                  <p:nvPr/>
                </p:nvSpPr>
                <p:spPr bwMode="auto">
                  <a:xfrm>
                    <a:off x="2770" y="1740"/>
                    <a:ext cx="81" cy="81"/>
                  </a:xfrm>
                  <a:prstGeom prst="ellipse">
                    <a:avLst/>
                  </a:prstGeom>
                  <a:gradFill rotWithShape="0">
                    <a:gsLst>
                      <a:gs pos="0">
                        <a:srgbClr val="FFFFFF"/>
                      </a:gs>
                      <a:gs pos="100000">
                        <a:srgbClr val="B2B2B2"/>
                      </a:gs>
                    </a:gsLst>
                    <a:path path="shape">
                      <a:fillToRect l="50000" t="50000" r="50000" b="50000"/>
                    </a:path>
                  </a:gradFill>
                  <a:ln w="9525">
                    <a:solidFill>
                      <a:srgbClr val="B2B2B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4" name="Oval 29">
                    <a:extLst>
                      <a:ext uri="{FF2B5EF4-FFF2-40B4-BE49-F238E27FC236}">
                        <a16:creationId xmlns:a16="http://schemas.microsoft.com/office/drawing/2014/main" id="{4C87F958-1D83-E747-8B7E-6EF23936E6C8}"/>
                      </a:ext>
                    </a:extLst>
                  </p:cNvPr>
                  <p:cNvSpPr>
                    <a:spLocks noChangeArrowheads="1"/>
                  </p:cNvSpPr>
                  <p:nvPr/>
                </p:nvSpPr>
                <p:spPr bwMode="auto">
                  <a:xfrm>
                    <a:off x="2681" y="2220"/>
                    <a:ext cx="81" cy="81"/>
                  </a:xfrm>
                  <a:prstGeom prst="ellipse">
                    <a:avLst/>
                  </a:prstGeom>
                  <a:gradFill rotWithShape="0">
                    <a:gsLst>
                      <a:gs pos="0">
                        <a:srgbClr val="FFFFFF"/>
                      </a:gs>
                      <a:gs pos="100000">
                        <a:srgbClr val="B2B2B2"/>
                      </a:gs>
                    </a:gsLst>
                    <a:path path="shape">
                      <a:fillToRect l="50000" t="50000" r="50000" b="50000"/>
                    </a:path>
                  </a:gradFill>
                  <a:ln w="9525">
                    <a:solidFill>
                      <a:srgbClr val="B2B2B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5" name="Oval 30">
                    <a:extLst>
                      <a:ext uri="{FF2B5EF4-FFF2-40B4-BE49-F238E27FC236}">
                        <a16:creationId xmlns:a16="http://schemas.microsoft.com/office/drawing/2014/main" id="{D77AD44F-FCF2-EC43-BF06-3F36EBFE2C67}"/>
                      </a:ext>
                    </a:extLst>
                  </p:cNvPr>
                  <p:cNvSpPr>
                    <a:spLocks noChangeArrowheads="1"/>
                  </p:cNvSpPr>
                  <p:nvPr/>
                </p:nvSpPr>
                <p:spPr bwMode="auto">
                  <a:xfrm>
                    <a:off x="3020" y="2368"/>
                    <a:ext cx="81" cy="81"/>
                  </a:xfrm>
                  <a:prstGeom prst="ellipse">
                    <a:avLst/>
                  </a:prstGeom>
                  <a:gradFill rotWithShape="0">
                    <a:gsLst>
                      <a:gs pos="0">
                        <a:srgbClr val="FFFFFF"/>
                      </a:gs>
                      <a:gs pos="100000">
                        <a:srgbClr val="B2B2B2"/>
                      </a:gs>
                    </a:gsLst>
                    <a:path path="shape">
                      <a:fillToRect l="50000" t="50000" r="50000" b="50000"/>
                    </a:path>
                  </a:gradFill>
                  <a:ln w="9525">
                    <a:solidFill>
                      <a:srgbClr val="B2B2B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 name="Oval 31">
                    <a:extLst>
                      <a:ext uri="{FF2B5EF4-FFF2-40B4-BE49-F238E27FC236}">
                        <a16:creationId xmlns:a16="http://schemas.microsoft.com/office/drawing/2014/main" id="{D2AAD39B-ACAA-EC42-B01C-BE69AFF02936}"/>
                      </a:ext>
                    </a:extLst>
                  </p:cNvPr>
                  <p:cNvSpPr>
                    <a:spLocks noChangeArrowheads="1"/>
                  </p:cNvSpPr>
                  <p:nvPr/>
                </p:nvSpPr>
                <p:spPr bwMode="auto">
                  <a:xfrm>
                    <a:off x="2997" y="2015"/>
                    <a:ext cx="81" cy="81"/>
                  </a:xfrm>
                  <a:prstGeom prst="ellipse">
                    <a:avLst/>
                  </a:prstGeom>
                  <a:gradFill rotWithShape="0">
                    <a:gsLst>
                      <a:gs pos="0">
                        <a:srgbClr val="FFFFFF"/>
                      </a:gs>
                      <a:gs pos="100000">
                        <a:srgbClr val="B2B2B2"/>
                      </a:gs>
                    </a:gsLst>
                    <a:path path="shape">
                      <a:fillToRect l="50000" t="50000" r="50000" b="50000"/>
                    </a:path>
                  </a:gradFill>
                  <a:ln w="9525">
                    <a:solidFill>
                      <a:srgbClr val="B2B2B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7" name="Oval 32">
                    <a:extLst>
                      <a:ext uri="{FF2B5EF4-FFF2-40B4-BE49-F238E27FC236}">
                        <a16:creationId xmlns:a16="http://schemas.microsoft.com/office/drawing/2014/main" id="{F49F70B6-7532-C04D-B0B7-1A5B8F6A48A9}"/>
                      </a:ext>
                    </a:extLst>
                  </p:cNvPr>
                  <p:cNvSpPr>
                    <a:spLocks noChangeArrowheads="1"/>
                  </p:cNvSpPr>
                  <p:nvPr/>
                </p:nvSpPr>
                <p:spPr bwMode="auto">
                  <a:xfrm>
                    <a:off x="3405" y="1055"/>
                    <a:ext cx="81" cy="81"/>
                  </a:xfrm>
                  <a:prstGeom prst="ellipse">
                    <a:avLst/>
                  </a:prstGeom>
                  <a:gradFill rotWithShape="0">
                    <a:gsLst>
                      <a:gs pos="0">
                        <a:srgbClr val="FFFFFF"/>
                      </a:gs>
                      <a:gs pos="100000">
                        <a:srgbClr val="B2B2B2"/>
                      </a:gs>
                    </a:gsLst>
                    <a:path path="shape">
                      <a:fillToRect l="50000" t="50000" r="50000" b="50000"/>
                    </a:path>
                  </a:gradFill>
                  <a:ln w="9525">
                    <a:solidFill>
                      <a:srgbClr val="B2B2B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8" name="Oval 33">
                    <a:extLst>
                      <a:ext uri="{FF2B5EF4-FFF2-40B4-BE49-F238E27FC236}">
                        <a16:creationId xmlns:a16="http://schemas.microsoft.com/office/drawing/2014/main" id="{16877E7B-DA52-8047-9F25-F3CA3A849B23}"/>
                      </a:ext>
                    </a:extLst>
                  </p:cNvPr>
                  <p:cNvSpPr>
                    <a:spLocks noChangeArrowheads="1"/>
                  </p:cNvSpPr>
                  <p:nvPr/>
                </p:nvSpPr>
                <p:spPr bwMode="auto">
                  <a:xfrm>
                    <a:off x="3848" y="1740"/>
                    <a:ext cx="81" cy="81"/>
                  </a:xfrm>
                  <a:prstGeom prst="ellipse">
                    <a:avLst/>
                  </a:prstGeom>
                  <a:gradFill rotWithShape="0">
                    <a:gsLst>
                      <a:gs pos="0">
                        <a:srgbClr val="FFFFFF"/>
                      </a:gs>
                      <a:gs pos="100000">
                        <a:srgbClr val="B2B2B2"/>
                      </a:gs>
                    </a:gsLst>
                    <a:path path="shape">
                      <a:fillToRect l="50000" t="50000" r="50000" b="50000"/>
                    </a:path>
                  </a:gradFill>
                  <a:ln w="9525">
                    <a:solidFill>
                      <a:srgbClr val="B2B2B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9" name="Oval 34">
                    <a:extLst>
                      <a:ext uri="{FF2B5EF4-FFF2-40B4-BE49-F238E27FC236}">
                        <a16:creationId xmlns:a16="http://schemas.microsoft.com/office/drawing/2014/main" id="{20F78ED2-FFEF-224D-B733-331DC9EB5B07}"/>
                      </a:ext>
                    </a:extLst>
                  </p:cNvPr>
                  <p:cNvSpPr>
                    <a:spLocks noChangeArrowheads="1"/>
                  </p:cNvSpPr>
                  <p:nvPr/>
                </p:nvSpPr>
                <p:spPr bwMode="auto">
                  <a:xfrm>
                    <a:off x="3404" y="1822"/>
                    <a:ext cx="81" cy="81"/>
                  </a:xfrm>
                  <a:prstGeom prst="ellipse">
                    <a:avLst/>
                  </a:prstGeom>
                  <a:gradFill rotWithShape="0">
                    <a:gsLst>
                      <a:gs pos="0">
                        <a:srgbClr val="FFFFFF"/>
                      </a:gs>
                      <a:gs pos="100000">
                        <a:srgbClr val="B2B2B2"/>
                      </a:gs>
                    </a:gsLst>
                    <a:path path="shape">
                      <a:fillToRect l="50000" t="50000" r="50000" b="50000"/>
                    </a:path>
                  </a:gradFill>
                  <a:ln w="9525">
                    <a:solidFill>
                      <a:srgbClr val="B2B2B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0" name="Oval 35">
                    <a:extLst>
                      <a:ext uri="{FF2B5EF4-FFF2-40B4-BE49-F238E27FC236}">
                        <a16:creationId xmlns:a16="http://schemas.microsoft.com/office/drawing/2014/main" id="{D4B85B9D-A40A-C845-BF6E-AE588153D44E}"/>
                      </a:ext>
                    </a:extLst>
                  </p:cNvPr>
                  <p:cNvSpPr>
                    <a:spLocks noChangeArrowheads="1"/>
                  </p:cNvSpPr>
                  <p:nvPr/>
                </p:nvSpPr>
                <p:spPr bwMode="auto">
                  <a:xfrm>
                    <a:off x="2783" y="2605"/>
                    <a:ext cx="81" cy="81"/>
                  </a:xfrm>
                  <a:prstGeom prst="ellipse">
                    <a:avLst/>
                  </a:prstGeom>
                  <a:gradFill rotWithShape="0">
                    <a:gsLst>
                      <a:gs pos="0">
                        <a:srgbClr val="FFFFFF"/>
                      </a:gs>
                      <a:gs pos="100000">
                        <a:srgbClr val="B2B2B2"/>
                      </a:gs>
                    </a:gsLst>
                    <a:path path="shape">
                      <a:fillToRect l="50000" t="50000" r="50000" b="50000"/>
                    </a:path>
                  </a:gradFill>
                  <a:ln w="9525">
                    <a:solidFill>
                      <a:srgbClr val="B2B2B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1" name="Oval 36">
                    <a:extLst>
                      <a:ext uri="{FF2B5EF4-FFF2-40B4-BE49-F238E27FC236}">
                        <a16:creationId xmlns:a16="http://schemas.microsoft.com/office/drawing/2014/main" id="{1FF8A1B5-356D-1243-9E4A-8B2401EB5C5C}"/>
                      </a:ext>
                    </a:extLst>
                  </p:cNvPr>
                  <p:cNvSpPr>
                    <a:spLocks noChangeArrowheads="1"/>
                  </p:cNvSpPr>
                  <p:nvPr/>
                </p:nvSpPr>
                <p:spPr bwMode="auto">
                  <a:xfrm>
                    <a:off x="3077" y="2717"/>
                    <a:ext cx="81" cy="81"/>
                  </a:xfrm>
                  <a:prstGeom prst="ellipse">
                    <a:avLst/>
                  </a:prstGeom>
                  <a:gradFill rotWithShape="0">
                    <a:gsLst>
                      <a:gs pos="0">
                        <a:srgbClr val="FFFFFF"/>
                      </a:gs>
                      <a:gs pos="100000">
                        <a:srgbClr val="B2B2B2"/>
                      </a:gs>
                    </a:gsLst>
                    <a:path path="shape">
                      <a:fillToRect l="50000" t="50000" r="50000" b="50000"/>
                    </a:path>
                  </a:gradFill>
                  <a:ln w="9525">
                    <a:solidFill>
                      <a:srgbClr val="B2B2B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2" name="Oval 37">
                    <a:extLst>
                      <a:ext uri="{FF2B5EF4-FFF2-40B4-BE49-F238E27FC236}">
                        <a16:creationId xmlns:a16="http://schemas.microsoft.com/office/drawing/2014/main" id="{ACC12FB5-F3D8-AA4C-8BB7-6F397EF892FF}"/>
                      </a:ext>
                    </a:extLst>
                  </p:cNvPr>
                  <p:cNvSpPr>
                    <a:spLocks noChangeArrowheads="1"/>
                  </p:cNvSpPr>
                  <p:nvPr/>
                </p:nvSpPr>
                <p:spPr bwMode="auto">
                  <a:xfrm>
                    <a:off x="3715" y="3003"/>
                    <a:ext cx="81" cy="81"/>
                  </a:xfrm>
                  <a:prstGeom prst="ellipse">
                    <a:avLst/>
                  </a:prstGeom>
                  <a:gradFill rotWithShape="0">
                    <a:gsLst>
                      <a:gs pos="0">
                        <a:srgbClr val="FFFFFF"/>
                      </a:gs>
                      <a:gs pos="100000">
                        <a:srgbClr val="B2B2B2"/>
                      </a:gs>
                    </a:gsLst>
                    <a:path path="shape">
                      <a:fillToRect l="50000" t="50000" r="50000" b="50000"/>
                    </a:path>
                  </a:gradFill>
                  <a:ln w="9525">
                    <a:solidFill>
                      <a:srgbClr val="B2B2B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3" name="Oval 38">
                    <a:extLst>
                      <a:ext uri="{FF2B5EF4-FFF2-40B4-BE49-F238E27FC236}">
                        <a16:creationId xmlns:a16="http://schemas.microsoft.com/office/drawing/2014/main" id="{BA27AD31-205C-164C-A0BD-E331F5C62837}"/>
                      </a:ext>
                    </a:extLst>
                  </p:cNvPr>
                  <p:cNvSpPr>
                    <a:spLocks noChangeArrowheads="1"/>
                  </p:cNvSpPr>
                  <p:nvPr/>
                </p:nvSpPr>
                <p:spPr bwMode="auto">
                  <a:xfrm>
                    <a:off x="3242" y="3263"/>
                    <a:ext cx="81" cy="81"/>
                  </a:xfrm>
                  <a:prstGeom prst="ellipse">
                    <a:avLst/>
                  </a:prstGeom>
                  <a:gradFill rotWithShape="0">
                    <a:gsLst>
                      <a:gs pos="0">
                        <a:srgbClr val="FFFFFF"/>
                      </a:gs>
                      <a:gs pos="100000">
                        <a:srgbClr val="B2B2B2"/>
                      </a:gs>
                    </a:gsLst>
                    <a:path path="shape">
                      <a:fillToRect l="50000" t="50000" r="50000" b="50000"/>
                    </a:path>
                  </a:gradFill>
                  <a:ln w="9525">
                    <a:solidFill>
                      <a:srgbClr val="B2B2B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 name="Oval 39">
                    <a:extLst>
                      <a:ext uri="{FF2B5EF4-FFF2-40B4-BE49-F238E27FC236}">
                        <a16:creationId xmlns:a16="http://schemas.microsoft.com/office/drawing/2014/main" id="{F316E3BC-DD89-A147-910C-459BF01E3D29}"/>
                      </a:ext>
                    </a:extLst>
                  </p:cNvPr>
                  <p:cNvSpPr>
                    <a:spLocks noChangeArrowheads="1"/>
                  </p:cNvSpPr>
                  <p:nvPr/>
                </p:nvSpPr>
                <p:spPr bwMode="auto">
                  <a:xfrm>
                    <a:off x="4548" y="3018"/>
                    <a:ext cx="81" cy="81"/>
                  </a:xfrm>
                  <a:prstGeom prst="ellipse">
                    <a:avLst/>
                  </a:prstGeom>
                  <a:gradFill rotWithShape="0">
                    <a:gsLst>
                      <a:gs pos="0">
                        <a:srgbClr val="FFFFFF"/>
                      </a:gs>
                      <a:gs pos="100000">
                        <a:srgbClr val="B2B2B2"/>
                      </a:gs>
                    </a:gsLst>
                    <a:path path="shape">
                      <a:fillToRect l="50000" t="50000" r="50000" b="50000"/>
                    </a:path>
                  </a:gradFill>
                  <a:ln w="9525">
                    <a:solidFill>
                      <a:srgbClr val="B2B2B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5" name="Oval 40">
                    <a:extLst>
                      <a:ext uri="{FF2B5EF4-FFF2-40B4-BE49-F238E27FC236}">
                        <a16:creationId xmlns:a16="http://schemas.microsoft.com/office/drawing/2014/main" id="{36570D58-ED14-B547-9A0C-FB07B402933B}"/>
                      </a:ext>
                    </a:extLst>
                  </p:cNvPr>
                  <p:cNvSpPr>
                    <a:spLocks noChangeArrowheads="1"/>
                  </p:cNvSpPr>
                  <p:nvPr/>
                </p:nvSpPr>
                <p:spPr bwMode="auto">
                  <a:xfrm>
                    <a:off x="4165" y="1991"/>
                    <a:ext cx="81" cy="81"/>
                  </a:xfrm>
                  <a:prstGeom prst="ellipse">
                    <a:avLst/>
                  </a:prstGeom>
                  <a:gradFill rotWithShape="0">
                    <a:gsLst>
                      <a:gs pos="0">
                        <a:srgbClr val="FFFFFF"/>
                      </a:gs>
                      <a:gs pos="100000">
                        <a:srgbClr val="B2B2B2"/>
                      </a:gs>
                    </a:gsLst>
                    <a:path path="shape">
                      <a:fillToRect l="50000" t="50000" r="50000" b="50000"/>
                    </a:path>
                  </a:gradFill>
                  <a:ln w="9525">
                    <a:solidFill>
                      <a:srgbClr val="B2B2B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6" name="Oval 41">
                    <a:extLst>
                      <a:ext uri="{FF2B5EF4-FFF2-40B4-BE49-F238E27FC236}">
                        <a16:creationId xmlns:a16="http://schemas.microsoft.com/office/drawing/2014/main" id="{37737D83-B6DF-5E40-B516-C2C6C80C2E7D}"/>
                      </a:ext>
                    </a:extLst>
                  </p:cNvPr>
                  <p:cNvSpPr>
                    <a:spLocks noChangeArrowheads="1"/>
                  </p:cNvSpPr>
                  <p:nvPr/>
                </p:nvSpPr>
                <p:spPr bwMode="auto">
                  <a:xfrm>
                    <a:off x="4303" y="2287"/>
                    <a:ext cx="81" cy="81"/>
                  </a:xfrm>
                  <a:prstGeom prst="ellipse">
                    <a:avLst/>
                  </a:prstGeom>
                  <a:gradFill rotWithShape="0">
                    <a:gsLst>
                      <a:gs pos="0">
                        <a:srgbClr val="FFFFFF"/>
                      </a:gs>
                      <a:gs pos="100000">
                        <a:srgbClr val="B2B2B2"/>
                      </a:gs>
                    </a:gsLst>
                    <a:path path="shape">
                      <a:fillToRect l="50000" t="50000" r="50000" b="50000"/>
                    </a:path>
                  </a:gradFill>
                  <a:ln w="9525">
                    <a:solidFill>
                      <a:srgbClr val="B2B2B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7" name="Oval 42">
                    <a:extLst>
                      <a:ext uri="{FF2B5EF4-FFF2-40B4-BE49-F238E27FC236}">
                        <a16:creationId xmlns:a16="http://schemas.microsoft.com/office/drawing/2014/main" id="{4C239C62-460F-F746-A98F-6E90170D2F7F}"/>
                      </a:ext>
                    </a:extLst>
                  </p:cNvPr>
                  <p:cNvSpPr>
                    <a:spLocks noChangeArrowheads="1"/>
                  </p:cNvSpPr>
                  <p:nvPr/>
                </p:nvSpPr>
                <p:spPr bwMode="auto">
                  <a:xfrm>
                    <a:off x="4083" y="3483"/>
                    <a:ext cx="81" cy="81"/>
                  </a:xfrm>
                  <a:prstGeom prst="ellipse">
                    <a:avLst/>
                  </a:prstGeom>
                  <a:gradFill rotWithShape="0">
                    <a:gsLst>
                      <a:gs pos="0">
                        <a:srgbClr val="FFFFFF"/>
                      </a:gs>
                      <a:gs pos="100000">
                        <a:srgbClr val="B2B2B2"/>
                      </a:gs>
                    </a:gsLst>
                    <a:path path="shape">
                      <a:fillToRect l="50000" t="50000" r="50000" b="50000"/>
                    </a:path>
                  </a:gradFill>
                  <a:ln w="9525">
                    <a:solidFill>
                      <a:srgbClr val="B2B2B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8" name="Oval 43">
                    <a:extLst>
                      <a:ext uri="{FF2B5EF4-FFF2-40B4-BE49-F238E27FC236}">
                        <a16:creationId xmlns:a16="http://schemas.microsoft.com/office/drawing/2014/main" id="{63D2BF00-EE9D-9F4D-8BCA-CF601B317EED}"/>
                      </a:ext>
                    </a:extLst>
                  </p:cNvPr>
                  <p:cNvSpPr>
                    <a:spLocks noChangeArrowheads="1"/>
                  </p:cNvSpPr>
                  <p:nvPr/>
                </p:nvSpPr>
                <p:spPr bwMode="auto">
                  <a:xfrm>
                    <a:off x="4208" y="1549"/>
                    <a:ext cx="81" cy="81"/>
                  </a:xfrm>
                  <a:prstGeom prst="ellipse">
                    <a:avLst/>
                  </a:prstGeom>
                  <a:gradFill rotWithShape="0">
                    <a:gsLst>
                      <a:gs pos="0">
                        <a:srgbClr val="FFFFFF"/>
                      </a:gs>
                      <a:gs pos="100000">
                        <a:srgbClr val="B2B2B2"/>
                      </a:gs>
                    </a:gsLst>
                    <a:path path="shape">
                      <a:fillToRect l="50000" t="50000" r="50000" b="50000"/>
                    </a:path>
                  </a:gradFill>
                  <a:ln w="9525">
                    <a:solidFill>
                      <a:srgbClr val="B2B2B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9" name="Oval 44">
                    <a:extLst>
                      <a:ext uri="{FF2B5EF4-FFF2-40B4-BE49-F238E27FC236}">
                        <a16:creationId xmlns:a16="http://schemas.microsoft.com/office/drawing/2014/main" id="{E9E74440-1C4A-FA46-82CF-BCD2F11DD7EB}"/>
                      </a:ext>
                    </a:extLst>
                  </p:cNvPr>
                  <p:cNvSpPr>
                    <a:spLocks noChangeArrowheads="1"/>
                  </p:cNvSpPr>
                  <p:nvPr/>
                </p:nvSpPr>
                <p:spPr bwMode="auto">
                  <a:xfrm>
                    <a:off x="5175" y="3033"/>
                    <a:ext cx="81" cy="81"/>
                  </a:xfrm>
                  <a:prstGeom prst="ellipse">
                    <a:avLst/>
                  </a:prstGeom>
                  <a:gradFill rotWithShape="0">
                    <a:gsLst>
                      <a:gs pos="0">
                        <a:srgbClr val="FFFFFF"/>
                      </a:gs>
                      <a:gs pos="100000">
                        <a:srgbClr val="B2B2B2"/>
                      </a:gs>
                    </a:gsLst>
                    <a:path path="shape">
                      <a:fillToRect l="50000" t="50000" r="50000" b="50000"/>
                    </a:path>
                  </a:gradFill>
                  <a:ln w="9525">
                    <a:solidFill>
                      <a:srgbClr val="B2B2B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0" name="Oval 45">
                    <a:extLst>
                      <a:ext uri="{FF2B5EF4-FFF2-40B4-BE49-F238E27FC236}">
                        <a16:creationId xmlns:a16="http://schemas.microsoft.com/office/drawing/2014/main" id="{2BF8B7A5-43CE-F240-9EC5-7CDD13A6533B}"/>
                      </a:ext>
                    </a:extLst>
                  </p:cNvPr>
                  <p:cNvSpPr>
                    <a:spLocks noChangeArrowheads="1"/>
                  </p:cNvSpPr>
                  <p:nvPr/>
                </p:nvSpPr>
                <p:spPr bwMode="auto">
                  <a:xfrm>
                    <a:off x="3374" y="2236"/>
                    <a:ext cx="81" cy="81"/>
                  </a:xfrm>
                  <a:prstGeom prst="ellipse">
                    <a:avLst/>
                  </a:prstGeom>
                  <a:gradFill rotWithShape="0">
                    <a:gsLst>
                      <a:gs pos="0">
                        <a:srgbClr val="FFFFFF"/>
                      </a:gs>
                      <a:gs pos="100000">
                        <a:srgbClr val="B2B2B2"/>
                      </a:gs>
                    </a:gsLst>
                    <a:path path="shape">
                      <a:fillToRect l="50000" t="50000" r="50000" b="50000"/>
                    </a:path>
                  </a:gradFill>
                  <a:ln w="9525">
                    <a:solidFill>
                      <a:srgbClr val="B2B2B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1" name="Oval 46">
                    <a:extLst>
                      <a:ext uri="{FF2B5EF4-FFF2-40B4-BE49-F238E27FC236}">
                        <a16:creationId xmlns:a16="http://schemas.microsoft.com/office/drawing/2014/main" id="{045168A4-7188-0249-8F0C-73DAD34FCF92}"/>
                      </a:ext>
                    </a:extLst>
                  </p:cNvPr>
                  <p:cNvSpPr>
                    <a:spLocks noChangeArrowheads="1"/>
                  </p:cNvSpPr>
                  <p:nvPr/>
                </p:nvSpPr>
                <p:spPr bwMode="auto">
                  <a:xfrm>
                    <a:off x="3558" y="1489"/>
                    <a:ext cx="81" cy="81"/>
                  </a:xfrm>
                  <a:prstGeom prst="ellipse">
                    <a:avLst/>
                  </a:prstGeom>
                  <a:gradFill rotWithShape="0">
                    <a:gsLst>
                      <a:gs pos="0">
                        <a:srgbClr val="FFFFFF"/>
                      </a:gs>
                      <a:gs pos="100000">
                        <a:srgbClr val="B2B2B2"/>
                      </a:gs>
                    </a:gsLst>
                    <a:path path="shape">
                      <a:fillToRect l="50000" t="50000" r="50000" b="50000"/>
                    </a:path>
                  </a:gradFill>
                  <a:ln w="9525">
                    <a:solidFill>
                      <a:srgbClr val="B2B2B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 name="Oval 47">
                    <a:extLst>
                      <a:ext uri="{FF2B5EF4-FFF2-40B4-BE49-F238E27FC236}">
                        <a16:creationId xmlns:a16="http://schemas.microsoft.com/office/drawing/2014/main" id="{366A2742-1518-AC43-A820-9FA57B1E0099}"/>
                      </a:ext>
                    </a:extLst>
                  </p:cNvPr>
                  <p:cNvSpPr>
                    <a:spLocks noChangeArrowheads="1"/>
                  </p:cNvSpPr>
                  <p:nvPr/>
                </p:nvSpPr>
                <p:spPr bwMode="auto">
                  <a:xfrm>
                    <a:off x="4151" y="877"/>
                    <a:ext cx="81" cy="81"/>
                  </a:xfrm>
                  <a:prstGeom prst="ellipse">
                    <a:avLst/>
                  </a:prstGeom>
                  <a:gradFill rotWithShape="0">
                    <a:gsLst>
                      <a:gs pos="0">
                        <a:srgbClr val="FFFFFF"/>
                      </a:gs>
                      <a:gs pos="100000">
                        <a:srgbClr val="B2B2B2"/>
                      </a:gs>
                    </a:gsLst>
                    <a:path path="shape">
                      <a:fillToRect l="50000" t="50000" r="50000" b="50000"/>
                    </a:path>
                  </a:gradFill>
                  <a:ln w="9525">
                    <a:solidFill>
                      <a:srgbClr val="B2B2B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3" name="Oval 48">
                    <a:extLst>
                      <a:ext uri="{FF2B5EF4-FFF2-40B4-BE49-F238E27FC236}">
                        <a16:creationId xmlns:a16="http://schemas.microsoft.com/office/drawing/2014/main" id="{FD121668-4B1F-5C44-8964-422A80F3879C}"/>
                      </a:ext>
                    </a:extLst>
                  </p:cNvPr>
                  <p:cNvSpPr>
                    <a:spLocks noChangeArrowheads="1"/>
                  </p:cNvSpPr>
                  <p:nvPr/>
                </p:nvSpPr>
                <p:spPr bwMode="auto">
                  <a:xfrm>
                    <a:off x="4164" y="3174"/>
                    <a:ext cx="81" cy="81"/>
                  </a:xfrm>
                  <a:prstGeom prst="ellipse">
                    <a:avLst/>
                  </a:prstGeom>
                  <a:gradFill rotWithShape="0">
                    <a:gsLst>
                      <a:gs pos="0">
                        <a:srgbClr val="FFFFFF"/>
                      </a:gs>
                      <a:gs pos="100000">
                        <a:srgbClr val="B2B2B2"/>
                      </a:gs>
                    </a:gsLst>
                    <a:path path="shape">
                      <a:fillToRect l="50000" t="50000" r="50000" b="50000"/>
                    </a:path>
                  </a:gradFill>
                  <a:ln w="9525">
                    <a:solidFill>
                      <a:srgbClr val="B2B2B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4" name="Oval 49">
                    <a:extLst>
                      <a:ext uri="{FF2B5EF4-FFF2-40B4-BE49-F238E27FC236}">
                        <a16:creationId xmlns:a16="http://schemas.microsoft.com/office/drawing/2014/main" id="{581F3DB3-D05D-3948-9FCA-6473562E0EE7}"/>
                      </a:ext>
                    </a:extLst>
                  </p:cNvPr>
                  <p:cNvSpPr>
                    <a:spLocks noChangeArrowheads="1"/>
                  </p:cNvSpPr>
                  <p:nvPr/>
                </p:nvSpPr>
                <p:spPr bwMode="auto">
                  <a:xfrm>
                    <a:off x="4535" y="1432"/>
                    <a:ext cx="81" cy="81"/>
                  </a:xfrm>
                  <a:prstGeom prst="ellipse">
                    <a:avLst/>
                  </a:prstGeom>
                  <a:gradFill rotWithShape="0">
                    <a:gsLst>
                      <a:gs pos="0">
                        <a:srgbClr val="FFFFFF"/>
                      </a:gs>
                      <a:gs pos="100000">
                        <a:srgbClr val="B2B2B2"/>
                      </a:gs>
                    </a:gsLst>
                    <a:path path="shape">
                      <a:fillToRect l="50000" t="50000" r="50000" b="50000"/>
                    </a:path>
                  </a:gradFill>
                  <a:ln w="9525">
                    <a:solidFill>
                      <a:srgbClr val="B2B2B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5" name="Oval 50">
                    <a:extLst>
                      <a:ext uri="{FF2B5EF4-FFF2-40B4-BE49-F238E27FC236}">
                        <a16:creationId xmlns:a16="http://schemas.microsoft.com/office/drawing/2014/main" id="{5EB5080B-51D8-6345-B1B3-486E25B36A15}"/>
                      </a:ext>
                    </a:extLst>
                  </p:cNvPr>
                  <p:cNvSpPr>
                    <a:spLocks noChangeArrowheads="1"/>
                  </p:cNvSpPr>
                  <p:nvPr/>
                </p:nvSpPr>
                <p:spPr bwMode="auto">
                  <a:xfrm>
                    <a:off x="5037" y="2368"/>
                    <a:ext cx="81" cy="81"/>
                  </a:xfrm>
                  <a:prstGeom prst="ellipse">
                    <a:avLst/>
                  </a:prstGeom>
                  <a:gradFill rotWithShape="0">
                    <a:gsLst>
                      <a:gs pos="0">
                        <a:srgbClr val="FFFFFF"/>
                      </a:gs>
                      <a:gs pos="100000">
                        <a:srgbClr val="B2B2B2"/>
                      </a:gs>
                    </a:gsLst>
                    <a:path path="shape">
                      <a:fillToRect l="50000" t="50000" r="50000" b="50000"/>
                    </a:path>
                  </a:gradFill>
                  <a:ln w="9525">
                    <a:solidFill>
                      <a:srgbClr val="B2B2B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6" name="Oval 51">
                    <a:extLst>
                      <a:ext uri="{FF2B5EF4-FFF2-40B4-BE49-F238E27FC236}">
                        <a16:creationId xmlns:a16="http://schemas.microsoft.com/office/drawing/2014/main" id="{6A08799D-8195-404F-88BF-C892282BEF2C}"/>
                      </a:ext>
                    </a:extLst>
                  </p:cNvPr>
                  <p:cNvSpPr>
                    <a:spLocks noChangeArrowheads="1"/>
                  </p:cNvSpPr>
                  <p:nvPr/>
                </p:nvSpPr>
                <p:spPr bwMode="auto">
                  <a:xfrm>
                    <a:off x="3826" y="1431"/>
                    <a:ext cx="81" cy="81"/>
                  </a:xfrm>
                  <a:prstGeom prst="ellipse">
                    <a:avLst/>
                  </a:prstGeom>
                  <a:gradFill rotWithShape="0">
                    <a:gsLst>
                      <a:gs pos="0">
                        <a:srgbClr val="FFFFFF"/>
                      </a:gs>
                      <a:gs pos="100000">
                        <a:srgbClr val="B2B2B2"/>
                      </a:gs>
                    </a:gsLst>
                    <a:path path="shape">
                      <a:fillToRect l="50000" t="50000" r="50000" b="50000"/>
                    </a:path>
                  </a:gradFill>
                  <a:ln w="9525">
                    <a:solidFill>
                      <a:srgbClr val="B2B2B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7" name="Oval 52">
                    <a:extLst>
                      <a:ext uri="{FF2B5EF4-FFF2-40B4-BE49-F238E27FC236}">
                        <a16:creationId xmlns:a16="http://schemas.microsoft.com/office/drawing/2014/main" id="{14E12309-C5DB-3840-8671-B3CFB78171B7}"/>
                      </a:ext>
                    </a:extLst>
                  </p:cNvPr>
                  <p:cNvSpPr>
                    <a:spLocks noChangeArrowheads="1"/>
                  </p:cNvSpPr>
                  <p:nvPr/>
                </p:nvSpPr>
                <p:spPr bwMode="auto">
                  <a:xfrm>
                    <a:off x="4107" y="2523"/>
                    <a:ext cx="81" cy="81"/>
                  </a:xfrm>
                  <a:prstGeom prst="ellipse">
                    <a:avLst/>
                  </a:prstGeom>
                  <a:gradFill rotWithShape="0">
                    <a:gsLst>
                      <a:gs pos="0">
                        <a:srgbClr val="FFFFFF"/>
                      </a:gs>
                      <a:gs pos="100000">
                        <a:srgbClr val="B2B2B2"/>
                      </a:gs>
                    </a:gsLst>
                    <a:path path="shape">
                      <a:fillToRect l="50000" t="50000" r="50000" b="50000"/>
                    </a:path>
                  </a:gradFill>
                  <a:ln w="9525">
                    <a:solidFill>
                      <a:srgbClr val="B2B2B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8" name="Oval 53">
                    <a:extLst>
                      <a:ext uri="{FF2B5EF4-FFF2-40B4-BE49-F238E27FC236}">
                        <a16:creationId xmlns:a16="http://schemas.microsoft.com/office/drawing/2014/main" id="{41D209C8-4300-1A49-9D14-D7B42C058AD3}"/>
                      </a:ext>
                    </a:extLst>
                  </p:cNvPr>
                  <p:cNvSpPr>
                    <a:spLocks noChangeArrowheads="1"/>
                  </p:cNvSpPr>
                  <p:nvPr/>
                </p:nvSpPr>
                <p:spPr bwMode="auto">
                  <a:xfrm>
                    <a:off x="4828" y="1778"/>
                    <a:ext cx="81" cy="81"/>
                  </a:xfrm>
                  <a:prstGeom prst="ellipse">
                    <a:avLst/>
                  </a:prstGeom>
                  <a:gradFill rotWithShape="0">
                    <a:gsLst>
                      <a:gs pos="0">
                        <a:srgbClr val="FFFFFF"/>
                      </a:gs>
                      <a:gs pos="100000">
                        <a:srgbClr val="B2B2B2"/>
                      </a:gs>
                    </a:gsLst>
                    <a:path path="shape">
                      <a:fillToRect l="50000" t="50000" r="50000" b="50000"/>
                    </a:path>
                  </a:gradFill>
                  <a:ln w="9525">
                    <a:solidFill>
                      <a:srgbClr val="B2B2B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9" name="Oval 54">
                    <a:extLst>
                      <a:ext uri="{FF2B5EF4-FFF2-40B4-BE49-F238E27FC236}">
                        <a16:creationId xmlns:a16="http://schemas.microsoft.com/office/drawing/2014/main" id="{6490843C-9146-0542-8B29-7AB3F0D08924}"/>
                      </a:ext>
                    </a:extLst>
                  </p:cNvPr>
                  <p:cNvSpPr>
                    <a:spLocks noChangeArrowheads="1"/>
                  </p:cNvSpPr>
                  <p:nvPr/>
                </p:nvSpPr>
                <p:spPr bwMode="auto">
                  <a:xfrm>
                    <a:off x="5222" y="1460"/>
                    <a:ext cx="81" cy="81"/>
                  </a:xfrm>
                  <a:prstGeom prst="ellipse">
                    <a:avLst/>
                  </a:prstGeom>
                  <a:gradFill rotWithShape="0">
                    <a:gsLst>
                      <a:gs pos="0">
                        <a:srgbClr val="FFFFFF"/>
                      </a:gs>
                      <a:gs pos="100000">
                        <a:srgbClr val="B2B2B2"/>
                      </a:gs>
                    </a:gsLst>
                    <a:path path="shape">
                      <a:fillToRect l="50000" t="50000" r="50000" b="50000"/>
                    </a:path>
                  </a:gradFill>
                  <a:ln w="9525">
                    <a:solidFill>
                      <a:srgbClr val="B2B2B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0" name="Oval 55">
                    <a:extLst>
                      <a:ext uri="{FF2B5EF4-FFF2-40B4-BE49-F238E27FC236}">
                        <a16:creationId xmlns:a16="http://schemas.microsoft.com/office/drawing/2014/main" id="{B03AFCC2-7873-CE4C-B57A-3A91990B65DE}"/>
                      </a:ext>
                    </a:extLst>
                  </p:cNvPr>
                  <p:cNvSpPr>
                    <a:spLocks noChangeArrowheads="1"/>
                  </p:cNvSpPr>
                  <p:nvPr/>
                </p:nvSpPr>
                <p:spPr bwMode="auto">
                  <a:xfrm>
                    <a:off x="5332" y="2110"/>
                    <a:ext cx="81" cy="81"/>
                  </a:xfrm>
                  <a:prstGeom prst="ellipse">
                    <a:avLst/>
                  </a:prstGeom>
                  <a:gradFill rotWithShape="0">
                    <a:gsLst>
                      <a:gs pos="0">
                        <a:srgbClr val="FFFFFF"/>
                      </a:gs>
                      <a:gs pos="100000">
                        <a:srgbClr val="B2B2B2"/>
                      </a:gs>
                    </a:gsLst>
                    <a:path path="shape">
                      <a:fillToRect l="50000" t="50000" r="50000" b="50000"/>
                    </a:path>
                  </a:gradFill>
                  <a:ln w="9525">
                    <a:solidFill>
                      <a:srgbClr val="B2B2B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1" name="Oval 56">
                    <a:extLst>
                      <a:ext uri="{FF2B5EF4-FFF2-40B4-BE49-F238E27FC236}">
                        <a16:creationId xmlns:a16="http://schemas.microsoft.com/office/drawing/2014/main" id="{319F2F45-0644-4B48-877D-F1DD01EE653A}"/>
                      </a:ext>
                    </a:extLst>
                  </p:cNvPr>
                  <p:cNvSpPr>
                    <a:spLocks noChangeArrowheads="1"/>
                  </p:cNvSpPr>
                  <p:nvPr/>
                </p:nvSpPr>
                <p:spPr bwMode="auto">
                  <a:xfrm>
                    <a:off x="3316" y="1349"/>
                    <a:ext cx="81" cy="81"/>
                  </a:xfrm>
                  <a:prstGeom prst="ellipse">
                    <a:avLst/>
                  </a:prstGeom>
                  <a:gradFill rotWithShape="0">
                    <a:gsLst>
                      <a:gs pos="0">
                        <a:srgbClr val="FFFFFF"/>
                      </a:gs>
                      <a:gs pos="100000">
                        <a:srgbClr val="B2B2B2"/>
                      </a:gs>
                    </a:gsLst>
                    <a:path path="shape">
                      <a:fillToRect l="50000" t="50000" r="50000" b="50000"/>
                    </a:path>
                  </a:gradFill>
                  <a:ln w="9525">
                    <a:solidFill>
                      <a:srgbClr val="B2B2B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2" name="Oval 57">
                    <a:extLst>
                      <a:ext uri="{FF2B5EF4-FFF2-40B4-BE49-F238E27FC236}">
                        <a16:creationId xmlns:a16="http://schemas.microsoft.com/office/drawing/2014/main" id="{641EF0D8-6EF8-EF46-B960-9D90EC87D994}"/>
                      </a:ext>
                    </a:extLst>
                  </p:cNvPr>
                  <p:cNvSpPr>
                    <a:spLocks noChangeArrowheads="1"/>
                  </p:cNvSpPr>
                  <p:nvPr/>
                </p:nvSpPr>
                <p:spPr bwMode="auto">
                  <a:xfrm>
                    <a:off x="2880" y="2994"/>
                    <a:ext cx="81" cy="81"/>
                  </a:xfrm>
                  <a:prstGeom prst="ellipse">
                    <a:avLst/>
                  </a:prstGeom>
                  <a:gradFill rotWithShape="0">
                    <a:gsLst>
                      <a:gs pos="0">
                        <a:srgbClr val="FFFFFF"/>
                      </a:gs>
                      <a:gs pos="100000">
                        <a:srgbClr val="B2B2B2"/>
                      </a:gs>
                    </a:gsLst>
                    <a:path path="shape">
                      <a:fillToRect l="50000" t="50000" r="50000" b="50000"/>
                    </a:path>
                  </a:gradFill>
                  <a:ln w="9525">
                    <a:solidFill>
                      <a:srgbClr val="B2B2B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3" name="Oval 58">
                    <a:extLst>
                      <a:ext uri="{FF2B5EF4-FFF2-40B4-BE49-F238E27FC236}">
                        <a16:creationId xmlns:a16="http://schemas.microsoft.com/office/drawing/2014/main" id="{C0045449-263E-DB44-AE24-7CCF8BC4E415}"/>
                      </a:ext>
                    </a:extLst>
                  </p:cNvPr>
                  <p:cNvSpPr>
                    <a:spLocks noChangeArrowheads="1"/>
                  </p:cNvSpPr>
                  <p:nvPr/>
                </p:nvSpPr>
                <p:spPr bwMode="auto">
                  <a:xfrm>
                    <a:off x="3397" y="2906"/>
                    <a:ext cx="81" cy="81"/>
                  </a:xfrm>
                  <a:prstGeom prst="ellipse">
                    <a:avLst/>
                  </a:prstGeom>
                  <a:gradFill rotWithShape="0">
                    <a:gsLst>
                      <a:gs pos="0">
                        <a:srgbClr val="FFFFFF"/>
                      </a:gs>
                      <a:gs pos="100000">
                        <a:srgbClr val="B2B2B2"/>
                      </a:gs>
                    </a:gsLst>
                    <a:path path="shape">
                      <a:fillToRect l="50000" t="50000" r="50000" b="50000"/>
                    </a:path>
                  </a:gradFill>
                  <a:ln w="9525">
                    <a:solidFill>
                      <a:srgbClr val="B2B2B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4" name="Oval 59">
                    <a:extLst>
                      <a:ext uri="{FF2B5EF4-FFF2-40B4-BE49-F238E27FC236}">
                        <a16:creationId xmlns:a16="http://schemas.microsoft.com/office/drawing/2014/main" id="{11DDE6CF-73B7-B343-BA19-96C2F9B66ACC}"/>
                      </a:ext>
                    </a:extLst>
                  </p:cNvPr>
                  <p:cNvSpPr>
                    <a:spLocks noChangeArrowheads="1"/>
                  </p:cNvSpPr>
                  <p:nvPr/>
                </p:nvSpPr>
                <p:spPr bwMode="auto">
                  <a:xfrm>
                    <a:off x="4467" y="2720"/>
                    <a:ext cx="81" cy="81"/>
                  </a:xfrm>
                  <a:prstGeom prst="ellipse">
                    <a:avLst/>
                  </a:prstGeom>
                  <a:gradFill rotWithShape="0">
                    <a:gsLst>
                      <a:gs pos="0">
                        <a:srgbClr val="FFFFFF"/>
                      </a:gs>
                      <a:gs pos="100000">
                        <a:srgbClr val="B2B2B2"/>
                      </a:gs>
                    </a:gsLst>
                    <a:path path="shape">
                      <a:fillToRect l="50000" t="50000" r="50000" b="50000"/>
                    </a:path>
                  </a:gradFill>
                  <a:ln w="9525">
                    <a:solidFill>
                      <a:srgbClr val="B2B2B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5" name="Oval 60">
                    <a:extLst>
                      <a:ext uri="{FF2B5EF4-FFF2-40B4-BE49-F238E27FC236}">
                        <a16:creationId xmlns:a16="http://schemas.microsoft.com/office/drawing/2014/main" id="{A0210856-5765-B949-8AF1-2BE7C5292F49}"/>
                      </a:ext>
                    </a:extLst>
                  </p:cNvPr>
                  <p:cNvSpPr>
                    <a:spLocks noChangeArrowheads="1"/>
                  </p:cNvSpPr>
                  <p:nvPr/>
                </p:nvSpPr>
                <p:spPr bwMode="auto">
                  <a:xfrm>
                    <a:off x="3699" y="3563"/>
                    <a:ext cx="81" cy="81"/>
                  </a:xfrm>
                  <a:prstGeom prst="ellipse">
                    <a:avLst/>
                  </a:prstGeom>
                  <a:gradFill rotWithShape="0">
                    <a:gsLst>
                      <a:gs pos="0">
                        <a:srgbClr val="FFFFFF"/>
                      </a:gs>
                      <a:gs pos="100000">
                        <a:srgbClr val="B2B2B2"/>
                      </a:gs>
                    </a:gsLst>
                    <a:path path="shape">
                      <a:fillToRect l="50000" t="50000" r="50000" b="50000"/>
                    </a:path>
                  </a:gradFill>
                  <a:ln w="9525">
                    <a:solidFill>
                      <a:srgbClr val="B2B2B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6" name="Oval 61">
                    <a:extLst>
                      <a:ext uri="{FF2B5EF4-FFF2-40B4-BE49-F238E27FC236}">
                        <a16:creationId xmlns:a16="http://schemas.microsoft.com/office/drawing/2014/main" id="{B59D0EA9-7E85-0945-82CD-03720159D1D9}"/>
                      </a:ext>
                    </a:extLst>
                  </p:cNvPr>
                  <p:cNvSpPr>
                    <a:spLocks noChangeArrowheads="1"/>
                  </p:cNvSpPr>
                  <p:nvPr/>
                </p:nvSpPr>
                <p:spPr bwMode="auto">
                  <a:xfrm>
                    <a:off x="4850" y="3174"/>
                    <a:ext cx="81" cy="81"/>
                  </a:xfrm>
                  <a:prstGeom prst="ellipse">
                    <a:avLst/>
                  </a:prstGeom>
                  <a:gradFill rotWithShape="0">
                    <a:gsLst>
                      <a:gs pos="0">
                        <a:srgbClr val="FFFFFF"/>
                      </a:gs>
                      <a:gs pos="100000">
                        <a:srgbClr val="B2B2B2"/>
                      </a:gs>
                    </a:gsLst>
                    <a:path path="shape">
                      <a:fillToRect l="50000" t="50000" r="50000" b="50000"/>
                    </a:path>
                  </a:gradFill>
                  <a:ln w="9525">
                    <a:solidFill>
                      <a:srgbClr val="B2B2B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7" name="Oval 62">
                    <a:extLst>
                      <a:ext uri="{FF2B5EF4-FFF2-40B4-BE49-F238E27FC236}">
                        <a16:creationId xmlns:a16="http://schemas.microsoft.com/office/drawing/2014/main" id="{387AA497-C068-024C-8A06-000E00F10D82}"/>
                      </a:ext>
                    </a:extLst>
                  </p:cNvPr>
                  <p:cNvSpPr>
                    <a:spLocks noChangeArrowheads="1"/>
                  </p:cNvSpPr>
                  <p:nvPr/>
                </p:nvSpPr>
                <p:spPr bwMode="auto">
                  <a:xfrm>
                    <a:off x="4504" y="1830"/>
                    <a:ext cx="81" cy="81"/>
                  </a:xfrm>
                  <a:prstGeom prst="ellipse">
                    <a:avLst/>
                  </a:prstGeom>
                  <a:gradFill rotWithShape="0">
                    <a:gsLst>
                      <a:gs pos="0">
                        <a:srgbClr val="FFFFFF"/>
                      </a:gs>
                      <a:gs pos="100000">
                        <a:srgbClr val="B2B2B2"/>
                      </a:gs>
                    </a:gsLst>
                    <a:path path="shape">
                      <a:fillToRect l="50000" t="50000" r="50000" b="50000"/>
                    </a:path>
                  </a:gradFill>
                  <a:ln w="9525">
                    <a:solidFill>
                      <a:srgbClr val="B2B2B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8" name="Oval 63">
                    <a:extLst>
                      <a:ext uri="{FF2B5EF4-FFF2-40B4-BE49-F238E27FC236}">
                        <a16:creationId xmlns:a16="http://schemas.microsoft.com/office/drawing/2014/main" id="{F4466C19-4AB2-854B-A454-361C453AD7FA}"/>
                      </a:ext>
                    </a:extLst>
                  </p:cNvPr>
                  <p:cNvSpPr>
                    <a:spLocks noChangeArrowheads="1"/>
                  </p:cNvSpPr>
                  <p:nvPr/>
                </p:nvSpPr>
                <p:spPr bwMode="auto">
                  <a:xfrm>
                    <a:off x="4763" y="2509"/>
                    <a:ext cx="81" cy="81"/>
                  </a:xfrm>
                  <a:prstGeom prst="ellipse">
                    <a:avLst/>
                  </a:prstGeom>
                  <a:gradFill rotWithShape="0">
                    <a:gsLst>
                      <a:gs pos="0">
                        <a:srgbClr val="FFFFFF"/>
                      </a:gs>
                      <a:gs pos="100000">
                        <a:srgbClr val="B2B2B2"/>
                      </a:gs>
                    </a:gsLst>
                    <a:path path="shape">
                      <a:fillToRect l="50000" t="50000" r="50000" b="50000"/>
                    </a:path>
                  </a:gradFill>
                  <a:ln w="9525">
                    <a:solidFill>
                      <a:srgbClr val="B2B2B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9" name="Oval 64">
                    <a:extLst>
                      <a:ext uri="{FF2B5EF4-FFF2-40B4-BE49-F238E27FC236}">
                        <a16:creationId xmlns:a16="http://schemas.microsoft.com/office/drawing/2014/main" id="{BD766518-5D8C-BC45-A7E0-E814A303AE67}"/>
                      </a:ext>
                    </a:extLst>
                  </p:cNvPr>
                  <p:cNvSpPr>
                    <a:spLocks noChangeArrowheads="1"/>
                  </p:cNvSpPr>
                  <p:nvPr/>
                </p:nvSpPr>
                <p:spPr bwMode="auto">
                  <a:xfrm>
                    <a:off x="3417" y="2569"/>
                    <a:ext cx="81" cy="81"/>
                  </a:xfrm>
                  <a:prstGeom prst="ellipse">
                    <a:avLst/>
                  </a:prstGeom>
                  <a:gradFill rotWithShape="0">
                    <a:gsLst>
                      <a:gs pos="0">
                        <a:srgbClr val="FFFFFF"/>
                      </a:gs>
                      <a:gs pos="100000">
                        <a:srgbClr val="B2B2B2"/>
                      </a:gs>
                    </a:gsLst>
                    <a:path path="shape">
                      <a:fillToRect l="50000" t="50000" r="50000" b="50000"/>
                    </a:path>
                  </a:gradFill>
                  <a:ln w="9525">
                    <a:solidFill>
                      <a:srgbClr val="B2B2B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0" name="Oval 65">
                    <a:extLst>
                      <a:ext uri="{FF2B5EF4-FFF2-40B4-BE49-F238E27FC236}">
                        <a16:creationId xmlns:a16="http://schemas.microsoft.com/office/drawing/2014/main" id="{1BD349F1-2D79-0F48-9F97-2094AF6932B2}"/>
                      </a:ext>
                    </a:extLst>
                  </p:cNvPr>
                  <p:cNvSpPr>
                    <a:spLocks noChangeArrowheads="1"/>
                  </p:cNvSpPr>
                  <p:nvPr/>
                </p:nvSpPr>
                <p:spPr bwMode="auto">
                  <a:xfrm>
                    <a:off x="4194" y="1158"/>
                    <a:ext cx="81" cy="81"/>
                  </a:xfrm>
                  <a:prstGeom prst="ellipse">
                    <a:avLst/>
                  </a:prstGeom>
                  <a:gradFill rotWithShape="0">
                    <a:gsLst>
                      <a:gs pos="0">
                        <a:srgbClr val="FFFFFF"/>
                      </a:gs>
                      <a:gs pos="100000">
                        <a:srgbClr val="B2B2B2"/>
                      </a:gs>
                    </a:gsLst>
                    <a:path path="shape">
                      <a:fillToRect l="50000" t="50000" r="50000" b="50000"/>
                    </a:path>
                  </a:gradFill>
                  <a:ln w="9525">
                    <a:solidFill>
                      <a:srgbClr val="B2B2B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1" name="Oval 66">
                    <a:extLst>
                      <a:ext uri="{FF2B5EF4-FFF2-40B4-BE49-F238E27FC236}">
                        <a16:creationId xmlns:a16="http://schemas.microsoft.com/office/drawing/2014/main" id="{A0877F37-6B09-8B40-8117-2181FA8DF8A1}"/>
                      </a:ext>
                    </a:extLst>
                  </p:cNvPr>
                  <p:cNvSpPr>
                    <a:spLocks noChangeArrowheads="1"/>
                  </p:cNvSpPr>
                  <p:nvPr/>
                </p:nvSpPr>
                <p:spPr bwMode="auto">
                  <a:xfrm>
                    <a:off x="5007" y="2738"/>
                    <a:ext cx="81" cy="81"/>
                  </a:xfrm>
                  <a:prstGeom prst="ellipse">
                    <a:avLst/>
                  </a:prstGeom>
                  <a:gradFill rotWithShape="0">
                    <a:gsLst>
                      <a:gs pos="0">
                        <a:srgbClr val="FFFFFF"/>
                      </a:gs>
                      <a:gs pos="100000">
                        <a:srgbClr val="B2B2B2"/>
                      </a:gs>
                    </a:gsLst>
                    <a:path path="shape">
                      <a:fillToRect l="50000" t="50000" r="50000" b="50000"/>
                    </a:path>
                  </a:gradFill>
                  <a:ln w="9525">
                    <a:solidFill>
                      <a:srgbClr val="B2B2B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2" name="Oval 67">
                    <a:extLst>
                      <a:ext uri="{FF2B5EF4-FFF2-40B4-BE49-F238E27FC236}">
                        <a16:creationId xmlns:a16="http://schemas.microsoft.com/office/drawing/2014/main" id="{7B22F001-D0C7-D54C-B788-C1BC26716B70}"/>
                      </a:ext>
                    </a:extLst>
                  </p:cNvPr>
                  <p:cNvSpPr>
                    <a:spLocks noChangeArrowheads="1"/>
                  </p:cNvSpPr>
                  <p:nvPr/>
                </p:nvSpPr>
                <p:spPr bwMode="auto">
                  <a:xfrm>
                    <a:off x="4520" y="1143"/>
                    <a:ext cx="81" cy="81"/>
                  </a:xfrm>
                  <a:prstGeom prst="ellipse">
                    <a:avLst/>
                  </a:prstGeom>
                  <a:gradFill rotWithShape="0">
                    <a:gsLst>
                      <a:gs pos="0">
                        <a:srgbClr val="FFFFFF"/>
                      </a:gs>
                      <a:gs pos="100000">
                        <a:srgbClr val="B2B2B2"/>
                      </a:gs>
                    </a:gsLst>
                    <a:path path="shape">
                      <a:fillToRect l="50000" t="50000" r="50000" b="50000"/>
                    </a:path>
                  </a:gradFill>
                  <a:ln w="9525">
                    <a:solidFill>
                      <a:srgbClr val="B2B2B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13" name="Freeform 68">
                <a:extLst>
                  <a:ext uri="{FF2B5EF4-FFF2-40B4-BE49-F238E27FC236}">
                    <a16:creationId xmlns:a16="http://schemas.microsoft.com/office/drawing/2014/main" id="{B13A6494-9852-E443-88A5-D59B4DFE8A63}"/>
                  </a:ext>
                </a:extLst>
              </p:cNvPr>
              <p:cNvSpPr>
                <a:spLocks/>
              </p:cNvSpPr>
              <p:nvPr/>
            </p:nvSpPr>
            <p:spPr bwMode="auto">
              <a:xfrm flipH="1">
                <a:off x="4867" y="1845"/>
                <a:ext cx="363" cy="266"/>
              </a:xfrm>
              <a:custGeom>
                <a:avLst/>
                <a:gdLst>
                  <a:gd name="T0" fmla="*/ 0 w 1027"/>
                  <a:gd name="T1" fmla="*/ 524 h 620"/>
                  <a:gd name="T2" fmla="*/ 1027 w 1027"/>
                  <a:gd name="T3" fmla="*/ 0 h 620"/>
                  <a:gd name="T4" fmla="*/ 37 w 1027"/>
                  <a:gd name="T5" fmla="*/ 620 h 620"/>
                  <a:gd name="T6" fmla="*/ 96 w 1027"/>
                  <a:gd name="T7" fmla="*/ 524 h 620"/>
                  <a:gd name="T8" fmla="*/ 0 w 1027"/>
                  <a:gd name="T9" fmla="*/ 524 h 620"/>
                </a:gdLst>
                <a:ahLst/>
                <a:cxnLst>
                  <a:cxn ang="0">
                    <a:pos x="T0" y="T1"/>
                  </a:cxn>
                  <a:cxn ang="0">
                    <a:pos x="T2" y="T3"/>
                  </a:cxn>
                  <a:cxn ang="0">
                    <a:pos x="T4" y="T5"/>
                  </a:cxn>
                  <a:cxn ang="0">
                    <a:pos x="T6" y="T7"/>
                  </a:cxn>
                  <a:cxn ang="0">
                    <a:pos x="T8" y="T9"/>
                  </a:cxn>
                </a:cxnLst>
                <a:rect l="0" t="0" r="r" b="b"/>
                <a:pathLst>
                  <a:path w="1027" h="620">
                    <a:moveTo>
                      <a:pt x="0" y="524"/>
                    </a:moveTo>
                    <a:lnTo>
                      <a:pt x="1027" y="0"/>
                    </a:lnTo>
                    <a:lnTo>
                      <a:pt x="37" y="620"/>
                    </a:lnTo>
                    <a:lnTo>
                      <a:pt x="96" y="524"/>
                    </a:lnTo>
                    <a:lnTo>
                      <a:pt x="0" y="524"/>
                    </a:lnTo>
                    <a:close/>
                  </a:path>
                </a:pathLst>
              </a:custGeom>
              <a:gradFill rotWithShape="0">
                <a:gsLst>
                  <a:gs pos="0">
                    <a:srgbClr val="000066"/>
                  </a:gs>
                  <a:gs pos="100000">
                    <a:srgbClr val="0000C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 name="Freeform 69">
                <a:extLst>
                  <a:ext uri="{FF2B5EF4-FFF2-40B4-BE49-F238E27FC236}">
                    <a16:creationId xmlns:a16="http://schemas.microsoft.com/office/drawing/2014/main" id="{F1A4EB80-6125-B84B-8C27-9C4DD28E241F}"/>
                  </a:ext>
                </a:extLst>
              </p:cNvPr>
              <p:cNvSpPr>
                <a:spLocks/>
              </p:cNvSpPr>
              <p:nvPr/>
            </p:nvSpPr>
            <p:spPr bwMode="auto">
              <a:xfrm rot="5865654" flipH="1">
                <a:off x="3595" y="2333"/>
                <a:ext cx="800" cy="260"/>
              </a:xfrm>
              <a:custGeom>
                <a:avLst/>
                <a:gdLst>
                  <a:gd name="T0" fmla="*/ 0 w 1027"/>
                  <a:gd name="T1" fmla="*/ 524 h 620"/>
                  <a:gd name="T2" fmla="*/ 1027 w 1027"/>
                  <a:gd name="T3" fmla="*/ 0 h 620"/>
                  <a:gd name="T4" fmla="*/ 37 w 1027"/>
                  <a:gd name="T5" fmla="*/ 620 h 620"/>
                  <a:gd name="T6" fmla="*/ 96 w 1027"/>
                  <a:gd name="T7" fmla="*/ 524 h 620"/>
                  <a:gd name="T8" fmla="*/ 0 w 1027"/>
                  <a:gd name="T9" fmla="*/ 524 h 620"/>
                </a:gdLst>
                <a:ahLst/>
                <a:cxnLst>
                  <a:cxn ang="0">
                    <a:pos x="T0" y="T1"/>
                  </a:cxn>
                  <a:cxn ang="0">
                    <a:pos x="T2" y="T3"/>
                  </a:cxn>
                  <a:cxn ang="0">
                    <a:pos x="T4" y="T5"/>
                  </a:cxn>
                  <a:cxn ang="0">
                    <a:pos x="T6" y="T7"/>
                  </a:cxn>
                  <a:cxn ang="0">
                    <a:pos x="T8" y="T9"/>
                  </a:cxn>
                </a:cxnLst>
                <a:rect l="0" t="0" r="r" b="b"/>
                <a:pathLst>
                  <a:path w="1027" h="620">
                    <a:moveTo>
                      <a:pt x="0" y="524"/>
                    </a:moveTo>
                    <a:lnTo>
                      <a:pt x="1027" y="0"/>
                    </a:lnTo>
                    <a:lnTo>
                      <a:pt x="37" y="620"/>
                    </a:lnTo>
                    <a:lnTo>
                      <a:pt x="96" y="524"/>
                    </a:lnTo>
                    <a:lnTo>
                      <a:pt x="0" y="524"/>
                    </a:lnTo>
                    <a:close/>
                  </a:path>
                </a:pathLst>
              </a:custGeom>
              <a:gradFill rotWithShape="0">
                <a:gsLst>
                  <a:gs pos="0">
                    <a:srgbClr val="0000C2"/>
                  </a:gs>
                  <a:gs pos="100000">
                    <a:srgbClr val="000066"/>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 name="Freeform 70">
                <a:extLst>
                  <a:ext uri="{FF2B5EF4-FFF2-40B4-BE49-F238E27FC236}">
                    <a16:creationId xmlns:a16="http://schemas.microsoft.com/office/drawing/2014/main" id="{8FC64C5B-03FC-C646-AE2C-9AFBB413BFC6}"/>
                  </a:ext>
                </a:extLst>
              </p:cNvPr>
              <p:cNvSpPr>
                <a:spLocks/>
              </p:cNvSpPr>
              <p:nvPr/>
            </p:nvSpPr>
            <p:spPr bwMode="auto">
              <a:xfrm rot="13482688" flipH="1">
                <a:off x="4187" y="1020"/>
                <a:ext cx="526" cy="260"/>
              </a:xfrm>
              <a:custGeom>
                <a:avLst/>
                <a:gdLst>
                  <a:gd name="T0" fmla="*/ 0 w 1027"/>
                  <a:gd name="T1" fmla="*/ 524 h 620"/>
                  <a:gd name="T2" fmla="*/ 1027 w 1027"/>
                  <a:gd name="T3" fmla="*/ 0 h 620"/>
                  <a:gd name="T4" fmla="*/ 37 w 1027"/>
                  <a:gd name="T5" fmla="*/ 620 h 620"/>
                  <a:gd name="T6" fmla="*/ 96 w 1027"/>
                  <a:gd name="T7" fmla="*/ 524 h 620"/>
                  <a:gd name="T8" fmla="*/ 0 w 1027"/>
                  <a:gd name="T9" fmla="*/ 524 h 620"/>
                </a:gdLst>
                <a:ahLst/>
                <a:cxnLst>
                  <a:cxn ang="0">
                    <a:pos x="T0" y="T1"/>
                  </a:cxn>
                  <a:cxn ang="0">
                    <a:pos x="T2" y="T3"/>
                  </a:cxn>
                  <a:cxn ang="0">
                    <a:pos x="T4" y="T5"/>
                  </a:cxn>
                  <a:cxn ang="0">
                    <a:pos x="T6" y="T7"/>
                  </a:cxn>
                  <a:cxn ang="0">
                    <a:pos x="T8" y="T9"/>
                  </a:cxn>
                </a:cxnLst>
                <a:rect l="0" t="0" r="r" b="b"/>
                <a:pathLst>
                  <a:path w="1027" h="620">
                    <a:moveTo>
                      <a:pt x="0" y="524"/>
                    </a:moveTo>
                    <a:lnTo>
                      <a:pt x="1027" y="0"/>
                    </a:lnTo>
                    <a:lnTo>
                      <a:pt x="37" y="620"/>
                    </a:lnTo>
                    <a:lnTo>
                      <a:pt x="96" y="524"/>
                    </a:lnTo>
                    <a:lnTo>
                      <a:pt x="0" y="524"/>
                    </a:lnTo>
                    <a:close/>
                  </a:path>
                </a:pathLst>
              </a:custGeom>
              <a:gradFill rotWithShape="0">
                <a:gsLst>
                  <a:gs pos="0">
                    <a:srgbClr val="000066"/>
                  </a:gs>
                  <a:gs pos="100000">
                    <a:srgbClr val="0000C2"/>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 name="Freeform 71">
                <a:extLst>
                  <a:ext uri="{FF2B5EF4-FFF2-40B4-BE49-F238E27FC236}">
                    <a16:creationId xmlns:a16="http://schemas.microsoft.com/office/drawing/2014/main" id="{03346F21-7F50-0546-8BC7-DBFE7782E6A0}"/>
                  </a:ext>
                </a:extLst>
              </p:cNvPr>
              <p:cNvSpPr>
                <a:spLocks/>
              </p:cNvSpPr>
              <p:nvPr/>
            </p:nvSpPr>
            <p:spPr bwMode="auto">
              <a:xfrm rot="13791541" flipH="1">
                <a:off x="4210" y="1564"/>
                <a:ext cx="452" cy="154"/>
              </a:xfrm>
              <a:custGeom>
                <a:avLst/>
                <a:gdLst>
                  <a:gd name="T0" fmla="*/ 0 w 1027"/>
                  <a:gd name="T1" fmla="*/ 524 h 620"/>
                  <a:gd name="T2" fmla="*/ 1027 w 1027"/>
                  <a:gd name="T3" fmla="*/ 0 h 620"/>
                  <a:gd name="T4" fmla="*/ 37 w 1027"/>
                  <a:gd name="T5" fmla="*/ 620 h 620"/>
                  <a:gd name="T6" fmla="*/ 96 w 1027"/>
                  <a:gd name="T7" fmla="*/ 524 h 620"/>
                  <a:gd name="T8" fmla="*/ 0 w 1027"/>
                  <a:gd name="T9" fmla="*/ 524 h 620"/>
                </a:gdLst>
                <a:ahLst/>
                <a:cxnLst>
                  <a:cxn ang="0">
                    <a:pos x="T0" y="T1"/>
                  </a:cxn>
                  <a:cxn ang="0">
                    <a:pos x="T2" y="T3"/>
                  </a:cxn>
                  <a:cxn ang="0">
                    <a:pos x="T4" y="T5"/>
                  </a:cxn>
                  <a:cxn ang="0">
                    <a:pos x="T6" y="T7"/>
                  </a:cxn>
                  <a:cxn ang="0">
                    <a:pos x="T8" y="T9"/>
                  </a:cxn>
                </a:cxnLst>
                <a:rect l="0" t="0" r="r" b="b"/>
                <a:pathLst>
                  <a:path w="1027" h="620">
                    <a:moveTo>
                      <a:pt x="0" y="524"/>
                    </a:moveTo>
                    <a:lnTo>
                      <a:pt x="1027" y="0"/>
                    </a:lnTo>
                    <a:lnTo>
                      <a:pt x="37" y="620"/>
                    </a:lnTo>
                    <a:lnTo>
                      <a:pt x="96" y="524"/>
                    </a:lnTo>
                    <a:lnTo>
                      <a:pt x="0" y="524"/>
                    </a:lnTo>
                    <a:close/>
                  </a:path>
                </a:pathLst>
              </a:custGeom>
              <a:gradFill rotWithShape="0">
                <a:gsLst>
                  <a:gs pos="0">
                    <a:srgbClr val="0000C2"/>
                  </a:gs>
                  <a:gs pos="100000">
                    <a:srgbClr val="000066"/>
                  </a:gs>
                </a:gsLst>
                <a:path path="rect">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7" name="Freeform 72">
                <a:extLst>
                  <a:ext uri="{FF2B5EF4-FFF2-40B4-BE49-F238E27FC236}">
                    <a16:creationId xmlns:a16="http://schemas.microsoft.com/office/drawing/2014/main" id="{1620ECC8-2F09-6749-880C-681F0B9A8A0F}"/>
                  </a:ext>
                </a:extLst>
              </p:cNvPr>
              <p:cNvSpPr>
                <a:spLocks/>
              </p:cNvSpPr>
              <p:nvPr/>
            </p:nvSpPr>
            <p:spPr bwMode="auto">
              <a:xfrm rot="1577638" flipH="1">
                <a:off x="4278" y="2452"/>
                <a:ext cx="542" cy="176"/>
              </a:xfrm>
              <a:custGeom>
                <a:avLst/>
                <a:gdLst>
                  <a:gd name="T0" fmla="*/ 0 w 1027"/>
                  <a:gd name="T1" fmla="*/ 524 h 620"/>
                  <a:gd name="T2" fmla="*/ 1027 w 1027"/>
                  <a:gd name="T3" fmla="*/ 0 h 620"/>
                  <a:gd name="T4" fmla="*/ 37 w 1027"/>
                  <a:gd name="T5" fmla="*/ 620 h 620"/>
                  <a:gd name="T6" fmla="*/ 96 w 1027"/>
                  <a:gd name="T7" fmla="*/ 524 h 620"/>
                  <a:gd name="T8" fmla="*/ 0 w 1027"/>
                  <a:gd name="T9" fmla="*/ 524 h 620"/>
                </a:gdLst>
                <a:ahLst/>
                <a:cxnLst>
                  <a:cxn ang="0">
                    <a:pos x="T0" y="T1"/>
                  </a:cxn>
                  <a:cxn ang="0">
                    <a:pos x="T2" y="T3"/>
                  </a:cxn>
                  <a:cxn ang="0">
                    <a:pos x="T4" y="T5"/>
                  </a:cxn>
                  <a:cxn ang="0">
                    <a:pos x="T6" y="T7"/>
                  </a:cxn>
                  <a:cxn ang="0">
                    <a:pos x="T8" y="T9"/>
                  </a:cxn>
                </a:cxnLst>
                <a:rect l="0" t="0" r="r" b="b"/>
                <a:pathLst>
                  <a:path w="1027" h="620">
                    <a:moveTo>
                      <a:pt x="0" y="524"/>
                    </a:moveTo>
                    <a:lnTo>
                      <a:pt x="1027" y="0"/>
                    </a:lnTo>
                    <a:lnTo>
                      <a:pt x="37" y="620"/>
                    </a:lnTo>
                    <a:lnTo>
                      <a:pt x="96" y="524"/>
                    </a:lnTo>
                    <a:lnTo>
                      <a:pt x="0" y="524"/>
                    </a:lnTo>
                    <a:close/>
                  </a:path>
                </a:pathLst>
              </a:custGeom>
              <a:gradFill rotWithShape="0">
                <a:gsLst>
                  <a:gs pos="0">
                    <a:srgbClr val="0000C2"/>
                  </a:gs>
                  <a:gs pos="100000">
                    <a:srgbClr val="000066"/>
                  </a:gs>
                </a:gsLst>
                <a:path path="rect">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8" name="Freeform 73">
                <a:extLst>
                  <a:ext uri="{FF2B5EF4-FFF2-40B4-BE49-F238E27FC236}">
                    <a16:creationId xmlns:a16="http://schemas.microsoft.com/office/drawing/2014/main" id="{4E74D70F-C626-6A4F-8A91-5DC9A15FAB5B}"/>
                  </a:ext>
                </a:extLst>
              </p:cNvPr>
              <p:cNvSpPr>
                <a:spLocks/>
              </p:cNvSpPr>
              <p:nvPr/>
            </p:nvSpPr>
            <p:spPr bwMode="auto">
              <a:xfrm rot="20570451" flipH="1">
                <a:off x="4171" y="2828"/>
                <a:ext cx="800" cy="260"/>
              </a:xfrm>
              <a:custGeom>
                <a:avLst/>
                <a:gdLst>
                  <a:gd name="T0" fmla="*/ 0 w 1027"/>
                  <a:gd name="T1" fmla="*/ 524 h 620"/>
                  <a:gd name="T2" fmla="*/ 1027 w 1027"/>
                  <a:gd name="T3" fmla="*/ 0 h 620"/>
                  <a:gd name="T4" fmla="*/ 37 w 1027"/>
                  <a:gd name="T5" fmla="*/ 620 h 620"/>
                  <a:gd name="T6" fmla="*/ 96 w 1027"/>
                  <a:gd name="T7" fmla="*/ 524 h 620"/>
                  <a:gd name="T8" fmla="*/ 0 w 1027"/>
                  <a:gd name="T9" fmla="*/ 524 h 620"/>
                </a:gdLst>
                <a:ahLst/>
                <a:cxnLst>
                  <a:cxn ang="0">
                    <a:pos x="T0" y="T1"/>
                  </a:cxn>
                  <a:cxn ang="0">
                    <a:pos x="T2" y="T3"/>
                  </a:cxn>
                  <a:cxn ang="0">
                    <a:pos x="T4" y="T5"/>
                  </a:cxn>
                  <a:cxn ang="0">
                    <a:pos x="T6" y="T7"/>
                  </a:cxn>
                  <a:cxn ang="0">
                    <a:pos x="T8" y="T9"/>
                  </a:cxn>
                </a:cxnLst>
                <a:rect l="0" t="0" r="r" b="b"/>
                <a:pathLst>
                  <a:path w="1027" h="620">
                    <a:moveTo>
                      <a:pt x="0" y="524"/>
                    </a:moveTo>
                    <a:lnTo>
                      <a:pt x="1027" y="0"/>
                    </a:lnTo>
                    <a:lnTo>
                      <a:pt x="37" y="620"/>
                    </a:lnTo>
                    <a:lnTo>
                      <a:pt x="96" y="524"/>
                    </a:lnTo>
                    <a:lnTo>
                      <a:pt x="0" y="524"/>
                    </a:lnTo>
                    <a:close/>
                  </a:path>
                </a:pathLst>
              </a:custGeom>
              <a:gradFill rotWithShape="0">
                <a:gsLst>
                  <a:gs pos="0">
                    <a:srgbClr val="0000C2"/>
                  </a:gs>
                  <a:gs pos="100000">
                    <a:srgbClr val="000066"/>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 name="Freeform 74">
                <a:extLst>
                  <a:ext uri="{FF2B5EF4-FFF2-40B4-BE49-F238E27FC236}">
                    <a16:creationId xmlns:a16="http://schemas.microsoft.com/office/drawing/2014/main" id="{19A6A84F-5E7D-4349-8F3F-7B5CE5652C46}"/>
                  </a:ext>
                </a:extLst>
              </p:cNvPr>
              <p:cNvSpPr>
                <a:spLocks/>
              </p:cNvSpPr>
              <p:nvPr/>
            </p:nvSpPr>
            <p:spPr bwMode="auto">
              <a:xfrm rot="11764179" flipH="1">
                <a:off x="4652" y="1063"/>
                <a:ext cx="363" cy="266"/>
              </a:xfrm>
              <a:custGeom>
                <a:avLst/>
                <a:gdLst>
                  <a:gd name="T0" fmla="*/ 0 w 1027"/>
                  <a:gd name="T1" fmla="*/ 524 h 620"/>
                  <a:gd name="T2" fmla="*/ 1027 w 1027"/>
                  <a:gd name="T3" fmla="*/ 0 h 620"/>
                  <a:gd name="T4" fmla="*/ 37 w 1027"/>
                  <a:gd name="T5" fmla="*/ 620 h 620"/>
                  <a:gd name="T6" fmla="*/ 96 w 1027"/>
                  <a:gd name="T7" fmla="*/ 524 h 620"/>
                  <a:gd name="T8" fmla="*/ 0 w 1027"/>
                  <a:gd name="T9" fmla="*/ 524 h 620"/>
                </a:gdLst>
                <a:ahLst/>
                <a:cxnLst>
                  <a:cxn ang="0">
                    <a:pos x="T0" y="T1"/>
                  </a:cxn>
                  <a:cxn ang="0">
                    <a:pos x="T2" y="T3"/>
                  </a:cxn>
                  <a:cxn ang="0">
                    <a:pos x="T4" y="T5"/>
                  </a:cxn>
                  <a:cxn ang="0">
                    <a:pos x="T6" y="T7"/>
                  </a:cxn>
                  <a:cxn ang="0">
                    <a:pos x="T8" y="T9"/>
                  </a:cxn>
                </a:cxnLst>
                <a:rect l="0" t="0" r="r" b="b"/>
                <a:pathLst>
                  <a:path w="1027" h="620">
                    <a:moveTo>
                      <a:pt x="0" y="524"/>
                    </a:moveTo>
                    <a:lnTo>
                      <a:pt x="1027" y="0"/>
                    </a:lnTo>
                    <a:lnTo>
                      <a:pt x="37" y="620"/>
                    </a:lnTo>
                    <a:lnTo>
                      <a:pt x="96" y="524"/>
                    </a:lnTo>
                    <a:lnTo>
                      <a:pt x="0" y="524"/>
                    </a:lnTo>
                    <a:close/>
                  </a:path>
                </a:pathLst>
              </a:custGeom>
              <a:gradFill rotWithShape="0">
                <a:gsLst>
                  <a:gs pos="0">
                    <a:srgbClr val="0000C2"/>
                  </a:gs>
                  <a:gs pos="100000">
                    <a:srgbClr val="000066"/>
                  </a:gs>
                </a:gsLst>
                <a:path path="rect">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 name="Freeform 75">
                <a:extLst>
                  <a:ext uri="{FF2B5EF4-FFF2-40B4-BE49-F238E27FC236}">
                    <a16:creationId xmlns:a16="http://schemas.microsoft.com/office/drawing/2014/main" id="{170DE28C-2B83-2840-8736-FD0948F16B19}"/>
                  </a:ext>
                </a:extLst>
              </p:cNvPr>
              <p:cNvSpPr>
                <a:spLocks/>
              </p:cNvSpPr>
              <p:nvPr/>
            </p:nvSpPr>
            <p:spPr bwMode="auto">
              <a:xfrm rot="8902654" flipH="1">
                <a:off x="4437" y="1493"/>
                <a:ext cx="800" cy="260"/>
              </a:xfrm>
              <a:custGeom>
                <a:avLst/>
                <a:gdLst>
                  <a:gd name="T0" fmla="*/ 0 w 1027"/>
                  <a:gd name="T1" fmla="*/ 524 h 620"/>
                  <a:gd name="T2" fmla="*/ 1027 w 1027"/>
                  <a:gd name="T3" fmla="*/ 0 h 620"/>
                  <a:gd name="T4" fmla="*/ 37 w 1027"/>
                  <a:gd name="T5" fmla="*/ 620 h 620"/>
                  <a:gd name="T6" fmla="*/ 96 w 1027"/>
                  <a:gd name="T7" fmla="*/ 524 h 620"/>
                  <a:gd name="T8" fmla="*/ 0 w 1027"/>
                  <a:gd name="T9" fmla="*/ 524 h 620"/>
                </a:gdLst>
                <a:ahLst/>
                <a:cxnLst>
                  <a:cxn ang="0">
                    <a:pos x="T0" y="T1"/>
                  </a:cxn>
                  <a:cxn ang="0">
                    <a:pos x="T2" y="T3"/>
                  </a:cxn>
                  <a:cxn ang="0">
                    <a:pos x="T4" y="T5"/>
                  </a:cxn>
                  <a:cxn ang="0">
                    <a:pos x="T6" y="T7"/>
                  </a:cxn>
                  <a:cxn ang="0">
                    <a:pos x="T8" y="T9"/>
                  </a:cxn>
                </a:cxnLst>
                <a:rect l="0" t="0" r="r" b="b"/>
                <a:pathLst>
                  <a:path w="1027" h="620">
                    <a:moveTo>
                      <a:pt x="0" y="524"/>
                    </a:moveTo>
                    <a:lnTo>
                      <a:pt x="1027" y="0"/>
                    </a:lnTo>
                    <a:lnTo>
                      <a:pt x="37" y="620"/>
                    </a:lnTo>
                    <a:lnTo>
                      <a:pt x="96" y="524"/>
                    </a:lnTo>
                    <a:lnTo>
                      <a:pt x="0" y="524"/>
                    </a:lnTo>
                    <a:close/>
                  </a:path>
                </a:pathLst>
              </a:custGeom>
              <a:gradFill rotWithShape="0">
                <a:gsLst>
                  <a:gs pos="0">
                    <a:srgbClr val="000066"/>
                  </a:gs>
                  <a:gs pos="100000">
                    <a:srgbClr val="0000C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 name="Freeform 76">
                <a:extLst>
                  <a:ext uri="{FF2B5EF4-FFF2-40B4-BE49-F238E27FC236}">
                    <a16:creationId xmlns:a16="http://schemas.microsoft.com/office/drawing/2014/main" id="{8BC0466E-B183-444F-AA1E-A2CC4DE024E0}"/>
                  </a:ext>
                </a:extLst>
              </p:cNvPr>
              <p:cNvSpPr>
                <a:spLocks/>
              </p:cNvSpPr>
              <p:nvPr/>
            </p:nvSpPr>
            <p:spPr bwMode="auto">
              <a:xfrm rot="15180026" flipH="1">
                <a:off x="4448" y="1861"/>
                <a:ext cx="542" cy="176"/>
              </a:xfrm>
              <a:custGeom>
                <a:avLst/>
                <a:gdLst>
                  <a:gd name="T0" fmla="*/ 0 w 1027"/>
                  <a:gd name="T1" fmla="*/ 524 h 620"/>
                  <a:gd name="T2" fmla="*/ 1027 w 1027"/>
                  <a:gd name="T3" fmla="*/ 0 h 620"/>
                  <a:gd name="T4" fmla="*/ 37 w 1027"/>
                  <a:gd name="T5" fmla="*/ 620 h 620"/>
                  <a:gd name="T6" fmla="*/ 96 w 1027"/>
                  <a:gd name="T7" fmla="*/ 524 h 620"/>
                  <a:gd name="T8" fmla="*/ 0 w 1027"/>
                  <a:gd name="T9" fmla="*/ 524 h 620"/>
                </a:gdLst>
                <a:ahLst/>
                <a:cxnLst>
                  <a:cxn ang="0">
                    <a:pos x="T0" y="T1"/>
                  </a:cxn>
                  <a:cxn ang="0">
                    <a:pos x="T2" y="T3"/>
                  </a:cxn>
                  <a:cxn ang="0">
                    <a:pos x="T4" y="T5"/>
                  </a:cxn>
                  <a:cxn ang="0">
                    <a:pos x="T6" y="T7"/>
                  </a:cxn>
                  <a:cxn ang="0">
                    <a:pos x="T8" y="T9"/>
                  </a:cxn>
                </a:cxnLst>
                <a:rect l="0" t="0" r="r" b="b"/>
                <a:pathLst>
                  <a:path w="1027" h="620">
                    <a:moveTo>
                      <a:pt x="0" y="524"/>
                    </a:moveTo>
                    <a:lnTo>
                      <a:pt x="1027" y="0"/>
                    </a:lnTo>
                    <a:lnTo>
                      <a:pt x="37" y="620"/>
                    </a:lnTo>
                    <a:lnTo>
                      <a:pt x="96" y="524"/>
                    </a:lnTo>
                    <a:lnTo>
                      <a:pt x="0" y="524"/>
                    </a:lnTo>
                    <a:close/>
                  </a:path>
                </a:pathLst>
              </a:custGeom>
              <a:gradFill rotWithShape="0">
                <a:gsLst>
                  <a:gs pos="0">
                    <a:srgbClr val="0000C2"/>
                  </a:gs>
                  <a:gs pos="100000">
                    <a:srgbClr val="000066"/>
                  </a:gs>
                </a:gsLst>
                <a:path path="rect">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2" name="Freeform 77">
                <a:extLst>
                  <a:ext uri="{FF2B5EF4-FFF2-40B4-BE49-F238E27FC236}">
                    <a16:creationId xmlns:a16="http://schemas.microsoft.com/office/drawing/2014/main" id="{112F0629-541F-824E-AC4E-A0E270172398}"/>
                  </a:ext>
                </a:extLst>
              </p:cNvPr>
              <p:cNvSpPr>
                <a:spLocks/>
              </p:cNvSpPr>
              <p:nvPr/>
            </p:nvSpPr>
            <p:spPr bwMode="auto">
              <a:xfrm rot="14300647" flipH="1">
                <a:off x="5195" y="1790"/>
                <a:ext cx="355" cy="244"/>
              </a:xfrm>
              <a:custGeom>
                <a:avLst/>
                <a:gdLst>
                  <a:gd name="T0" fmla="*/ 0 w 1027"/>
                  <a:gd name="T1" fmla="*/ 524 h 620"/>
                  <a:gd name="T2" fmla="*/ 1027 w 1027"/>
                  <a:gd name="T3" fmla="*/ 0 h 620"/>
                  <a:gd name="T4" fmla="*/ 37 w 1027"/>
                  <a:gd name="T5" fmla="*/ 620 h 620"/>
                  <a:gd name="T6" fmla="*/ 96 w 1027"/>
                  <a:gd name="T7" fmla="*/ 524 h 620"/>
                  <a:gd name="T8" fmla="*/ 0 w 1027"/>
                  <a:gd name="T9" fmla="*/ 524 h 620"/>
                </a:gdLst>
                <a:ahLst/>
                <a:cxnLst>
                  <a:cxn ang="0">
                    <a:pos x="T0" y="T1"/>
                  </a:cxn>
                  <a:cxn ang="0">
                    <a:pos x="T2" y="T3"/>
                  </a:cxn>
                  <a:cxn ang="0">
                    <a:pos x="T4" y="T5"/>
                  </a:cxn>
                  <a:cxn ang="0">
                    <a:pos x="T6" y="T7"/>
                  </a:cxn>
                  <a:cxn ang="0">
                    <a:pos x="T8" y="T9"/>
                  </a:cxn>
                </a:cxnLst>
                <a:rect l="0" t="0" r="r" b="b"/>
                <a:pathLst>
                  <a:path w="1027" h="620">
                    <a:moveTo>
                      <a:pt x="0" y="524"/>
                    </a:moveTo>
                    <a:lnTo>
                      <a:pt x="1027" y="0"/>
                    </a:lnTo>
                    <a:lnTo>
                      <a:pt x="37" y="620"/>
                    </a:lnTo>
                    <a:lnTo>
                      <a:pt x="96" y="524"/>
                    </a:lnTo>
                    <a:lnTo>
                      <a:pt x="0" y="524"/>
                    </a:lnTo>
                    <a:close/>
                  </a:path>
                </a:pathLst>
              </a:custGeom>
              <a:gradFill rotWithShape="0">
                <a:gsLst>
                  <a:gs pos="0">
                    <a:srgbClr val="000066"/>
                  </a:gs>
                  <a:gs pos="100000">
                    <a:srgbClr val="0000C2"/>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3" name="Freeform 78">
                <a:extLst>
                  <a:ext uri="{FF2B5EF4-FFF2-40B4-BE49-F238E27FC236}">
                    <a16:creationId xmlns:a16="http://schemas.microsoft.com/office/drawing/2014/main" id="{FE0256AD-414F-D84D-81FE-8A56E497DCD9}"/>
                  </a:ext>
                </a:extLst>
              </p:cNvPr>
              <p:cNvSpPr>
                <a:spLocks/>
              </p:cNvSpPr>
              <p:nvPr/>
            </p:nvSpPr>
            <p:spPr bwMode="auto">
              <a:xfrm rot="13204071" flipH="1">
                <a:off x="4444" y="1921"/>
                <a:ext cx="800" cy="260"/>
              </a:xfrm>
              <a:custGeom>
                <a:avLst/>
                <a:gdLst>
                  <a:gd name="T0" fmla="*/ 0 w 1027"/>
                  <a:gd name="T1" fmla="*/ 524 h 620"/>
                  <a:gd name="T2" fmla="*/ 1027 w 1027"/>
                  <a:gd name="T3" fmla="*/ 0 h 620"/>
                  <a:gd name="T4" fmla="*/ 37 w 1027"/>
                  <a:gd name="T5" fmla="*/ 620 h 620"/>
                  <a:gd name="T6" fmla="*/ 96 w 1027"/>
                  <a:gd name="T7" fmla="*/ 524 h 620"/>
                  <a:gd name="T8" fmla="*/ 0 w 1027"/>
                  <a:gd name="T9" fmla="*/ 524 h 620"/>
                </a:gdLst>
                <a:ahLst/>
                <a:cxnLst>
                  <a:cxn ang="0">
                    <a:pos x="T0" y="T1"/>
                  </a:cxn>
                  <a:cxn ang="0">
                    <a:pos x="T2" y="T3"/>
                  </a:cxn>
                  <a:cxn ang="0">
                    <a:pos x="T4" y="T5"/>
                  </a:cxn>
                  <a:cxn ang="0">
                    <a:pos x="T6" y="T7"/>
                  </a:cxn>
                  <a:cxn ang="0">
                    <a:pos x="T8" y="T9"/>
                  </a:cxn>
                </a:cxnLst>
                <a:rect l="0" t="0" r="r" b="b"/>
                <a:pathLst>
                  <a:path w="1027" h="620">
                    <a:moveTo>
                      <a:pt x="0" y="524"/>
                    </a:moveTo>
                    <a:lnTo>
                      <a:pt x="1027" y="0"/>
                    </a:lnTo>
                    <a:lnTo>
                      <a:pt x="37" y="620"/>
                    </a:lnTo>
                    <a:lnTo>
                      <a:pt x="96" y="524"/>
                    </a:lnTo>
                    <a:lnTo>
                      <a:pt x="0" y="524"/>
                    </a:lnTo>
                    <a:close/>
                  </a:path>
                </a:pathLst>
              </a:custGeom>
              <a:gradFill rotWithShape="0">
                <a:gsLst>
                  <a:gs pos="0">
                    <a:srgbClr val="000066"/>
                  </a:gs>
                  <a:gs pos="100000">
                    <a:srgbClr val="0000C2"/>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 name="Freeform 79">
                <a:extLst>
                  <a:ext uri="{FF2B5EF4-FFF2-40B4-BE49-F238E27FC236}">
                    <a16:creationId xmlns:a16="http://schemas.microsoft.com/office/drawing/2014/main" id="{3EC5A58D-00B5-8A4E-8547-9F85D9927B24}"/>
                  </a:ext>
                </a:extLst>
              </p:cNvPr>
              <p:cNvSpPr>
                <a:spLocks/>
              </p:cNvSpPr>
              <p:nvPr/>
            </p:nvSpPr>
            <p:spPr bwMode="auto">
              <a:xfrm rot="15545354" flipH="1">
                <a:off x="4533" y="2628"/>
                <a:ext cx="800" cy="260"/>
              </a:xfrm>
              <a:custGeom>
                <a:avLst/>
                <a:gdLst>
                  <a:gd name="T0" fmla="*/ 0 w 1027"/>
                  <a:gd name="T1" fmla="*/ 524 h 620"/>
                  <a:gd name="T2" fmla="*/ 1027 w 1027"/>
                  <a:gd name="T3" fmla="*/ 0 h 620"/>
                  <a:gd name="T4" fmla="*/ 37 w 1027"/>
                  <a:gd name="T5" fmla="*/ 620 h 620"/>
                  <a:gd name="T6" fmla="*/ 96 w 1027"/>
                  <a:gd name="T7" fmla="*/ 524 h 620"/>
                  <a:gd name="T8" fmla="*/ 0 w 1027"/>
                  <a:gd name="T9" fmla="*/ 524 h 620"/>
                </a:gdLst>
                <a:ahLst/>
                <a:cxnLst>
                  <a:cxn ang="0">
                    <a:pos x="T0" y="T1"/>
                  </a:cxn>
                  <a:cxn ang="0">
                    <a:pos x="T2" y="T3"/>
                  </a:cxn>
                  <a:cxn ang="0">
                    <a:pos x="T4" y="T5"/>
                  </a:cxn>
                  <a:cxn ang="0">
                    <a:pos x="T6" y="T7"/>
                  </a:cxn>
                  <a:cxn ang="0">
                    <a:pos x="T8" y="T9"/>
                  </a:cxn>
                </a:cxnLst>
                <a:rect l="0" t="0" r="r" b="b"/>
                <a:pathLst>
                  <a:path w="1027" h="620">
                    <a:moveTo>
                      <a:pt x="0" y="524"/>
                    </a:moveTo>
                    <a:lnTo>
                      <a:pt x="1027" y="0"/>
                    </a:lnTo>
                    <a:lnTo>
                      <a:pt x="37" y="620"/>
                    </a:lnTo>
                    <a:lnTo>
                      <a:pt x="96" y="524"/>
                    </a:lnTo>
                    <a:lnTo>
                      <a:pt x="0" y="524"/>
                    </a:lnTo>
                    <a:close/>
                  </a:path>
                </a:pathLst>
              </a:custGeom>
              <a:gradFill rotWithShape="0">
                <a:gsLst>
                  <a:gs pos="0">
                    <a:srgbClr val="000066"/>
                  </a:gs>
                  <a:gs pos="100000">
                    <a:srgbClr val="0000C2"/>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5" name="Freeform 80">
                <a:extLst>
                  <a:ext uri="{FF2B5EF4-FFF2-40B4-BE49-F238E27FC236}">
                    <a16:creationId xmlns:a16="http://schemas.microsoft.com/office/drawing/2014/main" id="{E50CBB61-7480-5042-858A-4D09C97C7E44}"/>
                  </a:ext>
                </a:extLst>
              </p:cNvPr>
              <p:cNvSpPr>
                <a:spLocks/>
              </p:cNvSpPr>
              <p:nvPr/>
            </p:nvSpPr>
            <p:spPr bwMode="auto">
              <a:xfrm rot="6812670" flipH="1">
                <a:off x="4549" y="1964"/>
                <a:ext cx="800" cy="260"/>
              </a:xfrm>
              <a:custGeom>
                <a:avLst/>
                <a:gdLst>
                  <a:gd name="T0" fmla="*/ 0 w 1027"/>
                  <a:gd name="T1" fmla="*/ 524 h 620"/>
                  <a:gd name="T2" fmla="*/ 1027 w 1027"/>
                  <a:gd name="T3" fmla="*/ 0 h 620"/>
                  <a:gd name="T4" fmla="*/ 37 w 1027"/>
                  <a:gd name="T5" fmla="*/ 620 h 620"/>
                  <a:gd name="T6" fmla="*/ 96 w 1027"/>
                  <a:gd name="T7" fmla="*/ 524 h 620"/>
                  <a:gd name="T8" fmla="*/ 0 w 1027"/>
                  <a:gd name="T9" fmla="*/ 524 h 620"/>
                </a:gdLst>
                <a:ahLst/>
                <a:cxnLst>
                  <a:cxn ang="0">
                    <a:pos x="T0" y="T1"/>
                  </a:cxn>
                  <a:cxn ang="0">
                    <a:pos x="T2" y="T3"/>
                  </a:cxn>
                  <a:cxn ang="0">
                    <a:pos x="T4" y="T5"/>
                  </a:cxn>
                  <a:cxn ang="0">
                    <a:pos x="T6" y="T7"/>
                  </a:cxn>
                  <a:cxn ang="0">
                    <a:pos x="T8" y="T9"/>
                  </a:cxn>
                </a:cxnLst>
                <a:rect l="0" t="0" r="r" b="b"/>
                <a:pathLst>
                  <a:path w="1027" h="620">
                    <a:moveTo>
                      <a:pt x="0" y="524"/>
                    </a:moveTo>
                    <a:lnTo>
                      <a:pt x="1027" y="0"/>
                    </a:lnTo>
                    <a:lnTo>
                      <a:pt x="37" y="620"/>
                    </a:lnTo>
                    <a:lnTo>
                      <a:pt x="96" y="524"/>
                    </a:lnTo>
                    <a:lnTo>
                      <a:pt x="0" y="524"/>
                    </a:lnTo>
                    <a:close/>
                  </a:path>
                </a:pathLst>
              </a:custGeom>
              <a:gradFill rotWithShape="0">
                <a:gsLst>
                  <a:gs pos="0">
                    <a:srgbClr val="000066"/>
                  </a:gs>
                  <a:gs pos="100000">
                    <a:srgbClr val="0000C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 name="Freeform 81">
                <a:extLst>
                  <a:ext uri="{FF2B5EF4-FFF2-40B4-BE49-F238E27FC236}">
                    <a16:creationId xmlns:a16="http://schemas.microsoft.com/office/drawing/2014/main" id="{D2513BEF-C158-0640-A9C7-AEBDD3690774}"/>
                  </a:ext>
                </a:extLst>
              </p:cNvPr>
              <p:cNvSpPr>
                <a:spLocks/>
              </p:cNvSpPr>
              <p:nvPr/>
            </p:nvSpPr>
            <p:spPr bwMode="auto">
              <a:xfrm rot="2035608" flipH="1">
                <a:off x="4430" y="1419"/>
                <a:ext cx="800" cy="260"/>
              </a:xfrm>
              <a:custGeom>
                <a:avLst/>
                <a:gdLst>
                  <a:gd name="T0" fmla="*/ 0 w 1027"/>
                  <a:gd name="T1" fmla="*/ 524 h 620"/>
                  <a:gd name="T2" fmla="*/ 1027 w 1027"/>
                  <a:gd name="T3" fmla="*/ 0 h 620"/>
                  <a:gd name="T4" fmla="*/ 37 w 1027"/>
                  <a:gd name="T5" fmla="*/ 620 h 620"/>
                  <a:gd name="T6" fmla="*/ 96 w 1027"/>
                  <a:gd name="T7" fmla="*/ 524 h 620"/>
                  <a:gd name="T8" fmla="*/ 0 w 1027"/>
                  <a:gd name="T9" fmla="*/ 524 h 620"/>
                </a:gdLst>
                <a:ahLst/>
                <a:cxnLst>
                  <a:cxn ang="0">
                    <a:pos x="T0" y="T1"/>
                  </a:cxn>
                  <a:cxn ang="0">
                    <a:pos x="T2" y="T3"/>
                  </a:cxn>
                  <a:cxn ang="0">
                    <a:pos x="T4" y="T5"/>
                  </a:cxn>
                  <a:cxn ang="0">
                    <a:pos x="T6" y="T7"/>
                  </a:cxn>
                  <a:cxn ang="0">
                    <a:pos x="T8" y="T9"/>
                  </a:cxn>
                </a:cxnLst>
                <a:rect l="0" t="0" r="r" b="b"/>
                <a:pathLst>
                  <a:path w="1027" h="620">
                    <a:moveTo>
                      <a:pt x="0" y="524"/>
                    </a:moveTo>
                    <a:lnTo>
                      <a:pt x="1027" y="0"/>
                    </a:lnTo>
                    <a:lnTo>
                      <a:pt x="37" y="620"/>
                    </a:lnTo>
                    <a:lnTo>
                      <a:pt x="96" y="524"/>
                    </a:lnTo>
                    <a:lnTo>
                      <a:pt x="0" y="524"/>
                    </a:lnTo>
                    <a:close/>
                  </a:path>
                </a:pathLst>
              </a:custGeom>
              <a:gradFill rotWithShape="0">
                <a:gsLst>
                  <a:gs pos="0">
                    <a:srgbClr val="000066"/>
                  </a:gs>
                  <a:gs pos="100000">
                    <a:srgbClr val="0000C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 name="Freeform 82">
                <a:extLst>
                  <a:ext uri="{FF2B5EF4-FFF2-40B4-BE49-F238E27FC236}">
                    <a16:creationId xmlns:a16="http://schemas.microsoft.com/office/drawing/2014/main" id="{61143A65-592A-CE4C-84E1-17689F176C0E}"/>
                  </a:ext>
                </a:extLst>
              </p:cNvPr>
              <p:cNvSpPr>
                <a:spLocks/>
              </p:cNvSpPr>
              <p:nvPr/>
            </p:nvSpPr>
            <p:spPr bwMode="auto">
              <a:xfrm rot="14820267" flipH="1">
                <a:off x="3328" y="1552"/>
                <a:ext cx="800" cy="260"/>
              </a:xfrm>
              <a:custGeom>
                <a:avLst/>
                <a:gdLst>
                  <a:gd name="T0" fmla="*/ 0 w 1027"/>
                  <a:gd name="T1" fmla="*/ 524 h 620"/>
                  <a:gd name="T2" fmla="*/ 1027 w 1027"/>
                  <a:gd name="T3" fmla="*/ 0 h 620"/>
                  <a:gd name="T4" fmla="*/ 37 w 1027"/>
                  <a:gd name="T5" fmla="*/ 620 h 620"/>
                  <a:gd name="T6" fmla="*/ 96 w 1027"/>
                  <a:gd name="T7" fmla="*/ 524 h 620"/>
                  <a:gd name="T8" fmla="*/ 0 w 1027"/>
                  <a:gd name="T9" fmla="*/ 524 h 620"/>
                </a:gdLst>
                <a:ahLst/>
                <a:cxnLst>
                  <a:cxn ang="0">
                    <a:pos x="T0" y="T1"/>
                  </a:cxn>
                  <a:cxn ang="0">
                    <a:pos x="T2" y="T3"/>
                  </a:cxn>
                  <a:cxn ang="0">
                    <a:pos x="T4" y="T5"/>
                  </a:cxn>
                  <a:cxn ang="0">
                    <a:pos x="T6" y="T7"/>
                  </a:cxn>
                  <a:cxn ang="0">
                    <a:pos x="T8" y="T9"/>
                  </a:cxn>
                </a:cxnLst>
                <a:rect l="0" t="0" r="r" b="b"/>
                <a:pathLst>
                  <a:path w="1027" h="620">
                    <a:moveTo>
                      <a:pt x="0" y="524"/>
                    </a:moveTo>
                    <a:lnTo>
                      <a:pt x="1027" y="0"/>
                    </a:lnTo>
                    <a:lnTo>
                      <a:pt x="37" y="620"/>
                    </a:lnTo>
                    <a:lnTo>
                      <a:pt x="96" y="524"/>
                    </a:lnTo>
                    <a:lnTo>
                      <a:pt x="0" y="524"/>
                    </a:lnTo>
                    <a:close/>
                  </a:path>
                </a:pathLst>
              </a:custGeom>
              <a:gradFill rotWithShape="0">
                <a:gsLst>
                  <a:gs pos="0">
                    <a:srgbClr val="000066"/>
                  </a:gs>
                  <a:gs pos="100000">
                    <a:srgbClr val="0000C2"/>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 name="Freeform 83">
                <a:extLst>
                  <a:ext uri="{FF2B5EF4-FFF2-40B4-BE49-F238E27FC236}">
                    <a16:creationId xmlns:a16="http://schemas.microsoft.com/office/drawing/2014/main" id="{B8E9A6C3-F9CA-3F40-8B15-02E078A0C10D}"/>
                  </a:ext>
                </a:extLst>
              </p:cNvPr>
              <p:cNvSpPr>
                <a:spLocks/>
              </p:cNvSpPr>
              <p:nvPr/>
            </p:nvSpPr>
            <p:spPr bwMode="auto">
              <a:xfrm rot="9302312" flipH="1">
                <a:off x="3359" y="1123"/>
                <a:ext cx="800" cy="260"/>
              </a:xfrm>
              <a:custGeom>
                <a:avLst/>
                <a:gdLst>
                  <a:gd name="T0" fmla="*/ 0 w 1027"/>
                  <a:gd name="T1" fmla="*/ 524 h 620"/>
                  <a:gd name="T2" fmla="*/ 1027 w 1027"/>
                  <a:gd name="T3" fmla="*/ 0 h 620"/>
                  <a:gd name="T4" fmla="*/ 37 w 1027"/>
                  <a:gd name="T5" fmla="*/ 620 h 620"/>
                  <a:gd name="T6" fmla="*/ 96 w 1027"/>
                  <a:gd name="T7" fmla="*/ 524 h 620"/>
                  <a:gd name="T8" fmla="*/ 0 w 1027"/>
                  <a:gd name="T9" fmla="*/ 524 h 620"/>
                </a:gdLst>
                <a:ahLst/>
                <a:cxnLst>
                  <a:cxn ang="0">
                    <a:pos x="T0" y="T1"/>
                  </a:cxn>
                  <a:cxn ang="0">
                    <a:pos x="T2" y="T3"/>
                  </a:cxn>
                  <a:cxn ang="0">
                    <a:pos x="T4" y="T5"/>
                  </a:cxn>
                  <a:cxn ang="0">
                    <a:pos x="T6" y="T7"/>
                  </a:cxn>
                  <a:cxn ang="0">
                    <a:pos x="T8" y="T9"/>
                  </a:cxn>
                </a:cxnLst>
                <a:rect l="0" t="0" r="r" b="b"/>
                <a:pathLst>
                  <a:path w="1027" h="620">
                    <a:moveTo>
                      <a:pt x="0" y="524"/>
                    </a:moveTo>
                    <a:lnTo>
                      <a:pt x="1027" y="0"/>
                    </a:lnTo>
                    <a:lnTo>
                      <a:pt x="37" y="620"/>
                    </a:lnTo>
                    <a:lnTo>
                      <a:pt x="96" y="524"/>
                    </a:lnTo>
                    <a:lnTo>
                      <a:pt x="0" y="524"/>
                    </a:lnTo>
                    <a:close/>
                  </a:path>
                </a:pathLst>
              </a:custGeom>
              <a:gradFill rotWithShape="0">
                <a:gsLst>
                  <a:gs pos="0">
                    <a:srgbClr val="000066"/>
                  </a:gs>
                  <a:gs pos="100000">
                    <a:srgbClr val="0000C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9" name="Freeform 84">
                <a:extLst>
                  <a:ext uri="{FF2B5EF4-FFF2-40B4-BE49-F238E27FC236}">
                    <a16:creationId xmlns:a16="http://schemas.microsoft.com/office/drawing/2014/main" id="{5C9EA2F2-2266-A84F-8316-2AC472BA3250}"/>
                  </a:ext>
                </a:extLst>
              </p:cNvPr>
              <p:cNvSpPr>
                <a:spLocks/>
              </p:cNvSpPr>
              <p:nvPr/>
            </p:nvSpPr>
            <p:spPr bwMode="auto">
              <a:xfrm rot="13389000" flipH="1">
                <a:off x="3611" y="1056"/>
                <a:ext cx="800" cy="260"/>
              </a:xfrm>
              <a:custGeom>
                <a:avLst/>
                <a:gdLst>
                  <a:gd name="T0" fmla="*/ 0 w 1027"/>
                  <a:gd name="T1" fmla="*/ 524 h 620"/>
                  <a:gd name="T2" fmla="*/ 1027 w 1027"/>
                  <a:gd name="T3" fmla="*/ 0 h 620"/>
                  <a:gd name="T4" fmla="*/ 37 w 1027"/>
                  <a:gd name="T5" fmla="*/ 620 h 620"/>
                  <a:gd name="T6" fmla="*/ 96 w 1027"/>
                  <a:gd name="T7" fmla="*/ 524 h 620"/>
                  <a:gd name="T8" fmla="*/ 0 w 1027"/>
                  <a:gd name="T9" fmla="*/ 524 h 620"/>
                </a:gdLst>
                <a:ahLst/>
                <a:cxnLst>
                  <a:cxn ang="0">
                    <a:pos x="T0" y="T1"/>
                  </a:cxn>
                  <a:cxn ang="0">
                    <a:pos x="T2" y="T3"/>
                  </a:cxn>
                  <a:cxn ang="0">
                    <a:pos x="T4" y="T5"/>
                  </a:cxn>
                  <a:cxn ang="0">
                    <a:pos x="T6" y="T7"/>
                  </a:cxn>
                  <a:cxn ang="0">
                    <a:pos x="T8" y="T9"/>
                  </a:cxn>
                </a:cxnLst>
                <a:rect l="0" t="0" r="r" b="b"/>
                <a:pathLst>
                  <a:path w="1027" h="620">
                    <a:moveTo>
                      <a:pt x="0" y="524"/>
                    </a:moveTo>
                    <a:lnTo>
                      <a:pt x="1027" y="0"/>
                    </a:lnTo>
                    <a:lnTo>
                      <a:pt x="37" y="620"/>
                    </a:lnTo>
                    <a:lnTo>
                      <a:pt x="96" y="524"/>
                    </a:lnTo>
                    <a:lnTo>
                      <a:pt x="0" y="524"/>
                    </a:lnTo>
                    <a:close/>
                  </a:path>
                </a:pathLst>
              </a:custGeom>
              <a:gradFill rotWithShape="0">
                <a:gsLst>
                  <a:gs pos="0">
                    <a:srgbClr val="000066"/>
                  </a:gs>
                  <a:gs pos="100000">
                    <a:srgbClr val="0000C2"/>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 name="Freeform 85">
                <a:extLst>
                  <a:ext uri="{FF2B5EF4-FFF2-40B4-BE49-F238E27FC236}">
                    <a16:creationId xmlns:a16="http://schemas.microsoft.com/office/drawing/2014/main" id="{28F06CFA-FBF3-2741-90ED-66D120E412BD}"/>
                  </a:ext>
                </a:extLst>
              </p:cNvPr>
              <p:cNvSpPr>
                <a:spLocks/>
              </p:cNvSpPr>
              <p:nvPr/>
            </p:nvSpPr>
            <p:spPr bwMode="auto">
              <a:xfrm rot="17475531" flipH="1">
                <a:off x="3765" y="1315"/>
                <a:ext cx="800" cy="260"/>
              </a:xfrm>
              <a:custGeom>
                <a:avLst/>
                <a:gdLst>
                  <a:gd name="T0" fmla="*/ 0 w 1027"/>
                  <a:gd name="T1" fmla="*/ 524 h 620"/>
                  <a:gd name="T2" fmla="*/ 1027 w 1027"/>
                  <a:gd name="T3" fmla="*/ 0 h 620"/>
                  <a:gd name="T4" fmla="*/ 37 w 1027"/>
                  <a:gd name="T5" fmla="*/ 620 h 620"/>
                  <a:gd name="T6" fmla="*/ 96 w 1027"/>
                  <a:gd name="T7" fmla="*/ 524 h 620"/>
                  <a:gd name="T8" fmla="*/ 0 w 1027"/>
                  <a:gd name="T9" fmla="*/ 524 h 620"/>
                </a:gdLst>
                <a:ahLst/>
                <a:cxnLst>
                  <a:cxn ang="0">
                    <a:pos x="T0" y="T1"/>
                  </a:cxn>
                  <a:cxn ang="0">
                    <a:pos x="T2" y="T3"/>
                  </a:cxn>
                  <a:cxn ang="0">
                    <a:pos x="T4" y="T5"/>
                  </a:cxn>
                  <a:cxn ang="0">
                    <a:pos x="T6" y="T7"/>
                  </a:cxn>
                  <a:cxn ang="0">
                    <a:pos x="T8" y="T9"/>
                  </a:cxn>
                </a:cxnLst>
                <a:rect l="0" t="0" r="r" b="b"/>
                <a:pathLst>
                  <a:path w="1027" h="620">
                    <a:moveTo>
                      <a:pt x="0" y="524"/>
                    </a:moveTo>
                    <a:lnTo>
                      <a:pt x="1027" y="0"/>
                    </a:lnTo>
                    <a:lnTo>
                      <a:pt x="37" y="620"/>
                    </a:lnTo>
                    <a:lnTo>
                      <a:pt x="96" y="524"/>
                    </a:lnTo>
                    <a:lnTo>
                      <a:pt x="0" y="524"/>
                    </a:lnTo>
                    <a:close/>
                  </a:path>
                </a:pathLst>
              </a:custGeom>
              <a:gradFill rotWithShape="0">
                <a:gsLst>
                  <a:gs pos="0">
                    <a:srgbClr val="000066"/>
                  </a:gs>
                  <a:gs pos="100000">
                    <a:srgbClr val="0000C2"/>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 name="Freeform 86">
                <a:extLst>
                  <a:ext uri="{FF2B5EF4-FFF2-40B4-BE49-F238E27FC236}">
                    <a16:creationId xmlns:a16="http://schemas.microsoft.com/office/drawing/2014/main" id="{41F4BF04-B598-B549-AAD8-FCF8D1801FFC}"/>
                  </a:ext>
                </a:extLst>
              </p:cNvPr>
              <p:cNvSpPr>
                <a:spLocks/>
              </p:cNvSpPr>
              <p:nvPr/>
            </p:nvSpPr>
            <p:spPr bwMode="auto">
              <a:xfrm rot="17493615" flipH="1">
                <a:off x="4991" y="2361"/>
                <a:ext cx="663" cy="260"/>
              </a:xfrm>
              <a:custGeom>
                <a:avLst/>
                <a:gdLst>
                  <a:gd name="T0" fmla="*/ 0 w 1027"/>
                  <a:gd name="T1" fmla="*/ 524 h 620"/>
                  <a:gd name="T2" fmla="*/ 1027 w 1027"/>
                  <a:gd name="T3" fmla="*/ 0 h 620"/>
                  <a:gd name="T4" fmla="*/ 37 w 1027"/>
                  <a:gd name="T5" fmla="*/ 620 h 620"/>
                  <a:gd name="T6" fmla="*/ 96 w 1027"/>
                  <a:gd name="T7" fmla="*/ 524 h 620"/>
                  <a:gd name="T8" fmla="*/ 0 w 1027"/>
                  <a:gd name="T9" fmla="*/ 524 h 620"/>
                </a:gdLst>
                <a:ahLst/>
                <a:cxnLst>
                  <a:cxn ang="0">
                    <a:pos x="T0" y="T1"/>
                  </a:cxn>
                  <a:cxn ang="0">
                    <a:pos x="T2" y="T3"/>
                  </a:cxn>
                  <a:cxn ang="0">
                    <a:pos x="T4" y="T5"/>
                  </a:cxn>
                  <a:cxn ang="0">
                    <a:pos x="T6" y="T7"/>
                  </a:cxn>
                  <a:cxn ang="0">
                    <a:pos x="T8" y="T9"/>
                  </a:cxn>
                </a:cxnLst>
                <a:rect l="0" t="0" r="r" b="b"/>
                <a:pathLst>
                  <a:path w="1027" h="620">
                    <a:moveTo>
                      <a:pt x="0" y="524"/>
                    </a:moveTo>
                    <a:lnTo>
                      <a:pt x="1027" y="0"/>
                    </a:lnTo>
                    <a:lnTo>
                      <a:pt x="37" y="620"/>
                    </a:lnTo>
                    <a:lnTo>
                      <a:pt x="96" y="524"/>
                    </a:lnTo>
                    <a:lnTo>
                      <a:pt x="0" y="524"/>
                    </a:lnTo>
                    <a:close/>
                  </a:path>
                </a:pathLst>
              </a:custGeom>
              <a:gradFill rotWithShape="0">
                <a:gsLst>
                  <a:gs pos="0">
                    <a:srgbClr val="0000C2"/>
                  </a:gs>
                  <a:gs pos="100000">
                    <a:srgbClr val="000066"/>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 name="Freeform 87">
                <a:extLst>
                  <a:ext uri="{FF2B5EF4-FFF2-40B4-BE49-F238E27FC236}">
                    <a16:creationId xmlns:a16="http://schemas.microsoft.com/office/drawing/2014/main" id="{0297898B-F919-2840-849F-AFDA9BC7226D}"/>
                  </a:ext>
                </a:extLst>
              </p:cNvPr>
              <p:cNvSpPr>
                <a:spLocks/>
              </p:cNvSpPr>
              <p:nvPr/>
            </p:nvSpPr>
            <p:spPr bwMode="auto">
              <a:xfrm rot="13981644" flipH="1">
                <a:off x="4814" y="2067"/>
                <a:ext cx="800" cy="260"/>
              </a:xfrm>
              <a:custGeom>
                <a:avLst/>
                <a:gdLst>
                  <a:gd name="T0" fmla="*/ 0 w 1027"/>
                  <a:gd name="T1" fmla="*/ 524 h 620"/>
                  <a:gd name="T2" fmla="*/ 1027 w 1027"/>
                  <a:gd name="T3" fmla="*/ 0 h 620"/>
                  <a:gd name="T4" fmla="*/ 37 w 1027"/>
                  <a:gd name="T5" fmla="*/ 620 h 620"/>
                  <a:gd name="T6" fmla="*/ 96 w 1027"/>
                  <a:gd name="T7" fmla="*/ 524 h 620"/>
                  <a:gd name="T8" fmla="*/ 0 w 1027"/>
                  <a:gd name="T9" fmla="*/ 524 h 620"/>
                </a:gdLst>
                <a:ahLst/>
                <a:cxnLst>
                  <a:cxn ang="0">
                    <a:pos x="T0" y="T1"/>
                  </a:cxn>
                  <a:cxn ang="0">
                    <a:pos x="T2" y="T3"/>
                  </a:cxn>
                  <a:cxn ang="0">
                    <a:pos x="T4" y="T5"/>
                  </a:cxn>
                  <a:cxn ang="0">
                    <a:pos x="T6" y="T7"/>
                  </a:cxn>
                  <a:cxn ang="0">
                    <a:pos x="T8" y="T9"/>
                  </a:cxn>
                </a:cxnLst>
                <a:rect l="0" t="0" r="r" b="b"/>
                <a:pathLst>
                  <a:path w="1027" h="620">
                    <a:moveTo>
                      <a:pt x="0" y="524"/>
                    </a:moveTo>
                    <a:lnTo>
                      <a:pt x="1027" y="0"/>
                    </a:lnTo>
                    <a:lnTo>
                      <a:pt x="37" y="620"/>
                    </a:lnTo>
                    <a:lnTo>
                      <a:pt x="96" y="524"/>
                    </a:lnTo>
                    <a:lnTo>
                      <a:pt x="0" y="524"/>
                    </a:lnTo>
                    <a:close/>
                  </a:path>
                </a:pathLst>
              </a:custGeom>
              <a:gradFill rotWithShape="0">
                <a:gsLst>
                  <a:gs pos="0">
                    <a:srgbClr val="0000C2"/>
                  </a:gs>
                  <a:gs pos="100000">
                    <a:srgbClr val="000066"/>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 name="Freeform 88">
                <a:extLst>
                  <a:ext uri="{FF2B5EF4-FFF2-40B4-BE49-F238E27FC236}">
                    <a16:creationId xmlns:a16="http://schemas.microsoft.com/office/drawing/2014/main" id="{7FAB2399-13E8-A347-82FD-593A701A5E78}"/>
                  </a:ext>
                </a:extLst>
              </p:cNvPr>
              <p:cNvSpPr>
                <a:spLocks/>
              </p:cNvSpPr>
              <p:nvPr/>
            </p:nvSpPr>
            <p:spPr bwMode="auto">
              <a:xfrm rot="13018443" flipH="1">
                <a:off x="4121" y="2048"/>
                <a:ext cx="800" cy="260"/>
              </a:xfrm>
              <a:custGeom>
                <a:avLst/>
                <a:gdLst>
                  <a:gd name="T0" fmla="*/ 0 w 1027"/>
                  <a:gd name="T1" fmla="*/ 524 h 620"/>
                  <a:gd name="T2" fmla="*/ 1027 w 1027"/>
                  <a:gd name="T3" fmla="*/ 0 h 620"/>
                  <a:gd name="T4" fmla="*/ 37 w 1027"/>
                  <a:gd name="T5" fmla="*/ 620 h 620"/>
                  <a:gd name="T6" fmla="*/ 96 w 1027"/>
                  <a:gd name="T7" fmla="*/ 524 h 620"/>
                  <a:gd name="T8" fmla="*/ 0 w 1027"/>
                  <a:gd name="T9" fmla="*/ 524 h 620"/>
                </a:gdLst>
                <a:ahLst/>
                <a:cxnLst>
                  <a:cxn ang="0">
                    <a:pos x="T0" y="T1"/>
                  </a:cxn>
                  <a:cxn ang="0">
                    <a:pos x="T2" y="T3"/>
                  </a:cxn>
                  <a:cxn ang="0">
                    <a:pos x="T4" y="T5"/>
                  </a:cxn>
                  <a:cxn ang="0">
                    <a:pos x="T6" y="T7"/>
                  </a:cxn>
                  <a:cxn ang="0">
                    <a:pos x="T8" y="T9"/>
                  </a:cxn>
                </a:cxnLst>
                <a:rect l="0" t="0" r="r" b="b"/>
                <a:pathLst>
                  <a:path w="1027" h="620">
                    <a:moveTo>
                      <a:pt x="0" y="524"/>
                    </a:moveTo>
                    <a:lnTo>
                      <a:pt x="1027" y="0"/>
                    </a:lnTo>
                    <a:lnTo>
                      <a:pt x="37" y="620"/>
                    </a:lnTo>
                    <a:lnTo>
                      <a:pt x="96" y="524"/>
                    </a:lnTo>
                    <a:lnTo>
                      <a:pt x="0" y="524"/>
                    </a:lnTo>
                    <a:close/>
                  </a:path>
                </a:pathLst>
              </a:custGeom>
              <a:gradFill rotWithShape="0">
                <a:gsLst>
                  <a:gs pos="0">
                    <a:srgbClr val="0000C2"/>
                  </a:gs>
                  <a:gs pos="100000">
                    <a:srgbClr val="000066"/>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 name="Freeform 89">
                <a:extLst>
                  <a:ext uri="{FF2B5EF4-FFF2-40B4-BE49-F238E27FC236}">
                    <a16:creationId xmlns:a16="http://schemas.microsoft.com/office/drawing/2014/main" id="{1E4ACC1B-B9C2-0947-93DE-8F64712211F1}"/>
                  </a:ext>
                </a:extLst>
              </p:cNvPr>
              <p:cNvSpPr>
                <a:spLocks/>
              </p:cNvSpPr>
              <p:nvPr/>
            </p:nvSpPr>
            <p:spPr bwMode="auto">
              <a:xfrm rot="13898427" flipH="1">
                <a:off x="3986" y="2911"/>
                <a:ext cx="800" cy="260"/>
              </a:xfrm>
              <a:custGeom>
                <a:avLst/>
                <a:gdLst>
                  <a:gd name="T0" fmla="*/ 0 w 1027"/>
                  <a:gd name="T1" fmla="*/ 524 h 620"/>
                  <a:gd name="T2" fmla="*/ 1027 w 1027"/>
                  <a:gd name="T3" fmla="*/ 0 h 620"/>
                  <a:gd name="T4" fmla="*/ 37 w 1027"/>
                  <a:gd name="T5" fmla="*/ 620 h 620"/>
                  <a:gd name="T6" fmla="*/ 96 w 1027"/>
                  <a:gd name="T7" fmla="*/ 524 h 620"/>
                  <a:gd name="T8" fmla="*/ 0 w 1027"/>
                  <a:gd name="T9" fmla="*/ 524 h 620"/>
                </a:gdLst>
                <a:ahLst/>
                <a:cxnLst>
                  <a:cxn ang="0">
                    <a:pos x="T0" y="T1"/>
                  </a:cxn>
                  <a:cxn ang="0">
                    <a:pos x="T2" y="T3"/>
                  </a:cxn>
                  <a:cxn ang="0">
                    <a:pos x="T4" y="T5"/>
                  </a:cxn>
                  <a:cxn ang="0">
                    <a:pos x="T6" y="T7"/>
                  </a:cxn>
                  <a:cxn ang="0">
                    <a:pos x="T8" y="T9"/>
                  </a:cxn>
                </a:cxnLst>
                <a:rect l="0" t="0" r="r" b="b"/>
                <a:pathLst>
                  <a:path w="1027" h="620">
                    <a:moveTo>
                      <a:pt x="0" y="524"/>
                    </a:moveTo>
                    <a:lnTo>
                      <a:pt x="1027" y="0"/>
                    </a:lnTo>
                    <a:lnTo>
                      <a:pt x="37" y="620"/>
                    </a:lnTo>
                    <a:lnTo>
                      <a:pt x="96" y="524"/>
                    </a:lnTo>
                    <a:lnTo>
                      <a:pt x="0" y="524"/>
                    </a:lnTo>
                    <a:close/>
                  </a:path>
                </a:pathLst>
              </a:custGeom>
              <a:gradFill rotWithShape="0">
                <a:gsLst>
                  <a:gs pos="0">
                    <a:srgbClr val="000066"/>
                  </a:gs>
                  <a:gs pos="100000">
                    <a:srgbClr val="0000C2"/>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5" name="Freeform 90">
                <a:extLst>
                  <a:ext uri="{FF2B5EF4-FFF2-40B4-BE49-F238E27FC236}">
                    <a16:creationId xmlns:a16="http://schemas.microsoft.com/office/drawing/2014/main" id="{ECA0936B-C6F2-D743-B7A6-BE351DF38D97}"/>
                  </a:ext>
                </a:extLst>
              </p:cNvPr>
              <p:cNvSpPr>
                <a:spLocks/>
              </p:cNvSpPr>
              <p:nvPr/>
            </p:nvSpPr>
            <p:spPr bwMode="auto">
              <a:xfrm rot="15763185" flipH="1">
                <a:off x="3122" y="1264"/>
                <a:ext cx="800" cy="260"/>
              </a:xfrm>
              <a:custGeom>
                <a:avLst/>
                <a:gdLst>
                  <a:gd name="T0" fmla="*/ 0 w 1027"/>
                  <a:gd name="T1" fmla="*/ 524 h 620"/>
                  <a:gd name="T2" fmla="*/ 1027 w 1027"/>
                  <a:gd name="T3" fmla="*/ 0 h 620"/>
                  <a:gd name="T4" fmla="*/ 37 w 1027"/>
                  <a:gd name="T5" fmla="*/ 620 h 620"/>
                  <a:gd name="T6" fmla="*/ 96 w 1027"/>
                  <a:gd name="T7" fmla="*/ 524 h 620"/>
                  <a:gd name="T8" fmla="*/ 0 w 1027"/>
                  <a:gd name="T9" fmla="*/ 524 h 620"/>
                </a:gdLst>
                <a:ahLst/>
                <a:cxnLst>
                  <a:cxn ang="0">
                    <a:pos x="T0" y="T1"/>
                  </a:cxn>
                  <a:cxn ang="0">
                    <a:pos x="T2" y="T3"/>
                  </a:cxn>
                  <a:cxn ang="0">
                    <a:pos x="T4" y="T5"/>
                  </a:cxn>
                  <a:cxn ang="0">
                    <a:pos x="T6" y="T7"/>
                  </a:cxn>
                  <a:cxn ang="0">
                    <a:pos x="T8" y="T9"/>
                  </a:cxn>
                </a:cxnLst>
                <a:rect l="0" t="0" r="r" b="b"/>
                <a:pathLst>
                  <a:path w="1027" h="620">
                    <a:moveTo>
                      <a:pt x="0" y="524"/>
                    </a:moveTo>
                    <a:lnTo>
                      <a:pt x="1027" y="0"/>
                    </a:lnTo>
                    <a:lnTo>
                      <a:pt x="37" y="620"/>
                    </a:lnTo>
                    <a:lnTo>
                      <a:pt x="96" y="524"/>
                    </a:lnTo>
                    <a:lnTo>
                      <a:pt x="0" y="524"/>
                    </a:lnTo>
                    <a:close/>
                  </a:path>
                </a:pathLst>
              </a:custGeom>
              <a:gradFill rotWithShape="0">
                <a:gsLst>
                  <a:gs pos="0">
                    <a:srgbClr val="000066"/>
                  </a:gs>
                  <a:gs pos="100000">
                    <a:srgbClr val="0000C2"/>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 name="Freeform 91">
                <a:extLst>
                  <a:ext uri="{FF2B5EF4-FFF2-40B4-BE49-F238E27FC236}">
                    <a16:creationId xmlns:a16="http://schemas.microsoft.com/office/drawing/2014/main" id="{63D63781-F4C1-5249-84F3-0E47F238D255}"/>
                  </a:ext>
                </a:extLst>
              </p:cNvPr>
              <p:cNvSpPr>
                <a:spLocks/>
              </p:cNvSpPr>
              <p:nvPr/>
            </p:nvSpPr>
            <p:spPr bwMode="auto">
              <a:xfrm rot="7328987" flipH="1">
                <a:off x="2658" y="2437"/>
                <a:ext cx="800" cy="260"/>
              </a:xfrm>
              <a:custGeom>
                <a:avLst/>
                <a:gdLst>
                  <a:gd name="T0" fmla="*/ 0 w 1027"/>
                  <a:gd name="T1" fmla="*/ 524 h 620"/>
                  <a:gd name="T2" fmla="*/ 1027 w 1027"/>
                  <a:gd name="T3" fmla="*/ 0 h 620"/>
                  <a:gd name="T4" fmla="*/ 37 w 1027"/>
                  <a:gd name="T5" fmla="*/ 620 h 620"/>
                  <a:gd name="T6" fmla="*/ 96 w 1027"/>
                  <a:gd name="T7" fmla="*/ 524 h 620"/>
                  <a:gd name="T8" fmla="*/ 0 w 1027"/>
                  <a:gd name="T9" fmla="*/ 524 h 620"/>
                </a:gdLst>
                <a:ahLst/>
                <a:cxnLst>
                  <a:cxn ang="0">
                    <a:pos x="T0" y="T1"/>
                  </a:cxn>
                  <a:cxn ang="0">
                    <a:pos x="T2" y="T3"/>
                  </a:cxn>
                  <a:cxn ang="0">
                    <a:pos x="T4" y="T5"/>
                  </a:cxn>
                  <a:cxn ang="0">
                    <a:pos x="T6" y="T7"/>
                  </a:cxn>
                  <a:cxn ang="0">
                    <a:pos x="T8" y="T9"/>
                  </a:cxn>
                </a:cxnLst>
                <a:rect l="0" t="0" r="r" b="b"/>
                <a:pathLst>
                  <a:path w="1027" h="620">
                    <a:moveTo>
                      <a:pt x="0" y="524"/>
                    </a:moveTo>
                    <a:lnTo>
                      <a:pt x="1027" y="0"/>
                    </a:lnTo>
                    <a:lnTo>
                      <a:pt x="37" y="620"/>
                    </a:lnTo>
                    <a:lnTo>
                      <a:pt x="96" y="524"/>
                    </a:lnTo>
                    <a:lnTo>
                      <a:pt x="0" y="524"/>
                    </a:lnTo>
                    <a:close/>
                  </a:path>
                </a:pathLst>
              </a:custGeom>
              <a:gradFill rotWithShape="0">
                <a:gsLst>
                  <a:gs pos="0">
                    <a:srgbClr val="0000C2"/>
                  </a:gs>
                  <a:gs pos="100000">
                    <a:srgbClr val="000066"/>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 name="Freeform 92">
                <a:extLst>
                  <a:ext uri="{FF2B5EF4-FFF2-40B4-BE49-F238E27FC236}">
                    <a16:creationId xmlns:a16="http://schemas.microsoft.com/office/drawing/2014/main" id="{80C5F6EB-8EAA-F743-9A80-43F7EE031077}"/>
                  </a:ext>
                </a:extLst>
              </p:cNvPr>
              <p:cNvSpPr>
                <a:spLocks/>
              </p:cNvSpPr>
              <p:nvPr/>
            </p:nvSpPr>
            <p:spPr bwMode="auto">
              <a:xfrm rot="20410873" flipH="1">
                <a:off x="3094" y="1920"/>
                <a:ext cx="800" cy="260"/>
              </a:xfrm>
              <a:custGeom>
                <a:avLst/>
                <a:gdLst>
                  <a:gd name="T0" fmla="*/ 0 w 1027"/>
                  <a:gd name="T1" fmla="*/ 524 h 620"/>
                  <a:gd name="T2" fmla="*/ 1027 w 1027"/>
                  <a:gd name="T3" fmla="*/ 0 h 620"/>
                  <a:gd name="T4" fmla="*/ 37 w 1027"/>
                  <a:gd name="T5" fmla="*/ 620 h 620"/>
                  <a:gd name="T6" fmla="*/ 96 w 1027"/>
                  <a:gd name="T7" fmla="*/ 524 h 620"/>
                  <a:gd name="T8" fmla="*/ 0 w 1027"/>
                  <a:gd name="T9" fmla="*/ 524 h 620"/>
                </a:gdLst>
                <a:ahLst/>
                <a:cxnLst>
                  <a:cxn ang="0">
                    <a:pos x="T0" y="T1"/>
                  </a:cxn>
                  <a:cxn ang="0">
                    <a:pos x="T2" y="T3"/>
                  </a:cxn>
                  <a:cxn ang="0">
                    <a:pos x="T4" y="T5"/>
                  </a:cxn>
                  <a:cxn ang="0">
                    <a:pos x="T6" y="T7"/>
                  </a:cxn>
                  <a:cxn ang="0">
                    <a:pos x="T8" y="T9"/>
                  </a:cxn>
                </a:cxnLst>
                <a:rect l="0" t="0" r="r" b="b"/>
                <a:pathLst>
                  <a:path w="1027" h="620">
                    <a:moveTo>
                      <a:pt x="0" y="524"/>
                    </a:moveTo>
                    <a:lnTo>
                      <a:pt x="1027" y="0"/>
                    </a:lnTo>
                    <a:lnTo>
                      <a:pt x="37" y="620"/>
                    </a:lnTo>
                    <a:lnTo>
                      <a:pt x="96" y="524"/>
                    </a:lnTo>
                    <a:lnTo>
                      <a:pt x="0" y="524"/>
                    </a:lnTo>
                    <a:close/>
                  </a:path>
                </a:pathLst>
              </a:custGeom>
              <a:gradFill rotWithShape="0">
                <a:gsLst>
                  <a:gs pos="0">
                    <a:srgbClr val="0000C2"/>
                  </a:gs>
                  <a:gs pos="100000">
                    <a:srgbClr val="000066"/>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8" name="Freeform 93">
                <a:extLst>
                  <a:ext uri="{FF2B5EF4-FFF2-40B4-BE49-F238E27FC236}">
                    <a16:creationId xmlns:a16="http://schemas.microsoft.com/office/drawing/2014/main" id="{7A273EB8-F6DE-2D42-B599-00799BCA4236}"/>
                  </a:ext>
                </a:extLst>
              </p:cNvPr>
              <p:cNvSpPr>
                <a:spLocks/>
              </p:cNvSpPr>
              <p:nvPr/>
            </p:nvSpPr>
            <p:spPr bwMode="auto">
              <a:xfrm rot="6965367" flipH="1">
                <a:off x="2733" y="1285"/>
                <a:ext cx="800" cy="260"/>
              </a:xfrm>
              <a:custGeom>
                <a:avLst/>
                <a:gdLst>
                  <a:gd name="T0" fmla="*/ 0 w 1027"/>
                  <a:gd name="T1" fmla="*/ 524 h 620"/>
                  <a:gd name="T2" fmla="*/ 1027 w 1027"/>
                  <a:gd name="T3" fmla="*/ 0 h 620"/>
                  <a:gd name="T4" fmla="*/ 37 w 1027"/>
                  <a:gd name="T5" fmla="*/ 620 h 620"/>
                  <a:gd name="T6" fmla="*/ 96 w 1027"/>
                  <a:gd name="T7" fmla="*/ 524 h 620"/>
                  <a:gd name="T8" fmla="*/ 0 w 1027"/>
                  <a:gd name="T9" fmla="*/ 524 h 620"/>
                </a:gdLst>
                <a:ahLst/>
                <a:cxnLst>
                  <a:cxn ang="0">
                    <a:pos x="T0" y="T1"/>
                  </a:cxn>
                  <a:cxn ang="0">
                    <a:pos x="T2" y="T3"/>
                  </a:cxn>
                  <a:cxn ang="0">
                    <a:pos x="T4" y="T5"/>
                  </a:cxn>
                  <a:cxn ang="0">
                    <a:pos x="T6" y="T7"/>
                  </a:cxn>
                  <a:cxn ang="0">
                    <a:pos x="T8" y="T9"/>
                  </a:cxn>
                </a:cxnLst>
                <a:rect l="0" t="0" r="r" b="b"/>
                <a:pathLst>
                  <a:path w="1027" h="620">
                    <a:moveTo>
                      <a:pt x="0" y="524"/>
                    </a:moveTo>
                    <a:lnTo>
                      <a:pt x="1027" y="0"/>
                    </a:lnTo>
                    <a:lnTo>
                      <a:pt x="37" y="620"/>
                    </a:lnTo>
                    <a:lnTo>
                      <a:pt x="96" y="524"/>
                    </a:lnTo>
                    <a:lnTo>
                      <a:pt x="0" y="524"/>
                    </a:lnTo>
                    <a:close/>
                  </a:path>
                </a:pathLst>
              </a:custGeom>
              <a:gradFill rotWithShape="0">
                <a:gsLst>
                  <a:gs pos="0">
                    <a:srgbClr val="0000C2"/>
                  </a:gs>
                  <a:gs pos="100000">
                    <a:srgbClr val="000066"/>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9" name="Freeform 94">
                <a:extLst>
                  <a:ext uri="{FF2B5EF4-FFF2-40B4-BE49-F238E27FC236}">
                    <a16:creationId xmlns:a16="http://schemas.microsoft.com/office/drawing/2014/main" id="{C613E52D-DA3A-3542-A781-295984E6F24A}"/>
                  </a:ext>
                </a:extLst>
              </p:cNvPr>
              <p:cNvSpPr>
                <a:spLocks/>
              </p:cNvSpPr>
              <p:nvPr/>
            </p:nvSpPr>
            <p:spPr bwMode="auto">
              <a:xfrm rot="4963185" flipH="1">
                <a:off x="2871" y="1715"/>
                <a:ext cx="800" cy="260"/>
              </a:xfrm>
              <a:custGeom>
                <a:avLst/>
                <a:gdLst>
                  <a:gd name="T0" fmla="*/ 0 w 1027"/>
                  <a:gd name="T1" fmla="*/ 524 h 620"/>
                  <a:gd name="T2" fmla="*/ 1027 w 1027"/>
                  <a:gd name="T3" fmla="*/ 0 h 620"/>
                  <a:gd name="T4" fmla="*/ 37 w 1027"/>
                  <a:gd name="T5" fmla="*/ 620 h 620"/>
                  <a:gd name="T6" fmla="*/ 96 w 1027"/>
                  <a:gd name="T7" fmla="*/ 524 h 620"/>
                  <a:gd name="T8" fmla="*/ 0 w 1027"/>
                  <a:gd name="T9" fmla="*/ 524 h 620"/>
                </a:gdLst>
                <a:ahLst/>
                <a:cxnLst>
                  <a:cxn ang="0">
                    <a:pos x="T0" y="T1"/>
                  </a:cxn>
                  <a:cxn ang="0">
                    <a:pos x="T2" y="T3"/>
                  </a:cxn>
                  <a:cxn ang="0">
                    <a:pos x="T4" y="T5"/>
                  </a:cxn>
                  <a:cxn ang="0">
                    <a:pos x="T6" y="T7"/>
                  </a:cxn>
                  <a:cxn ang="0">
                    <a:pos x="T8" y="T9"/>
                  </a:cxn>
                </a:cxnLst>
                <a:rect l="0" t="0" r="r" b="b"/>
                <a:pathLst>
                  <a:path w="1027" h="620">
                    <a:moveTo>
                      <a:pt x="0" y="524"/>
                    </a:moveTo>
                    <a:lnTo>
                      <a:pt x="1027" y="0"/>
                    </a:lnTo>
                    <a:lnTo>
                      <a:pt x="37" y="620"/>
                    </a:lnTo>
                    <a:lnTo>
                      <a:pt x="96" y="524"/>
                    </a:lnTo>
                    <a:lnTo>
                      <a:pt x="0" y="524"/>
                    </a:lnTo>
                    <a:close/>
                  </a:path>
                </a:pathLst>
              </a:custGeom>
              <a:gradFill rotWithShape="0">
                <a:gsLst>
                  <a:gs pos="0">
                    <a:srgbClr val="0000C2"/>
                  </a:gs>
                  <a:gs pos="100000">
                    <a:srgbClr val="000066"/>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0" name="Freeform 95">
                <a:extLst>
                  <a:ext uri="{FF2B5EF4-FFF2-40B4-BE49-F238E27FC236}">
                    <a16:creationId xmlns:a16="http://schemas.microsoft.com/office/drawing/2014/main" id="{3D8189FC-04D1-B74D-B7CE-005FAFC998B6}"/>
                  </a:ext>
                </a:extLst>
              </p:cNvPr>
              <p:cNvSpPr>
                <a:spLocks/>
              </p:cNvSpPr>
              <p:nvPr/>
            </p:nvSpPr>
            <p:spPr bwMode="auto">
              <a:xfrm rot="1933297" flipH="1">
                <a:off x="2932" y="1950"/>
                <a:ext cx="800" cy="260"/>
              </a:xfrm>
              <a:custGeom>
                <a:avLst/>
                <a:gdLst>
                  <a:gd name="T0" fmla="*/ 0 w 1027"/>
                  <a:gd name="T1" fmla="*/ 524 h 620"/>
                  <a:gd name="T2" fmla="*/ 1027 w 1027"/>
                  <a:gd name="T3" fmla="*/ 0 h 620"/>
                  <a:gd name="T4" fmla="*/ 37 w 1027"/>
                  <a:gd name="T5" fmla="*/ 620 h 620"/>
                  <a:gd name="T6" fmla="*/ 96 w 1027"/>
                  <a:gd name="T7" fmla="*/ 524 h 620"/>
                  <a:gd name="T8" fmla="*/ 0 w 1027"/>
                  <a:gd name="T9" fmla="*/ 524 h 620"/>
                </a:gdLst>
                <a:ahLst/>
                <a:cxnLst>
                  <a:cxn ang="0">
                    <a:pos x="T0" y="T1"/>
                  </a:cxn>
                  <a:cxn ang="0">
                    <a:pos x="T2" y="T3"/>
                  </a:cxn>
                  <a:cxn ang="0">
                    <a:pos x="T4" y="T5"/>
                  </a:cxn>
                  <a:cxn ang="0">
                    <a:pos x="T6" y="T7"/>
                  </a:cxn>
                  <a:cxn ang="0">
                    <a:pos x="T8" y="T9"/>
                  </a:cxn>
                </a:cxnLst>
                <a:rect l="0" t="0" r="r" b="b"/>
                <a:pathLst>
                  <a:path w="1027" h="620">
                    <a:moveTo>
                      <a:pt x="0" y="524"/>
                    </a:moveTo>
                    <a:lnTo>
                      <a:pt x="1027" y="0"/>
                    </a:lnTo>
                    <a:lnTo>
                      <a:pt x="37" y="620"/>
                    </a:lnTo>
                    <a:lnTo>
                      <a:pt x="96" y="524"/>
                    </a:lnTo>
                    <a:lnTo>
                      <a:pt x="0" y="524"/>
                    </a:lnTo>
                    <a:close/>
                  </a:path>
                </a:pathLst>
              </a:custGeom>
              <a:gradFill rotWithShape="0">
                <a:gsLst>
                  <a:gs pos="0">
                    <a:srgbClr val="000066"/>
                  </a:gs>
                  <a:gs pos="100000">
                    <a:srgbClr val="0000C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 name="Freeform 96">
                <a:extLst>
                  <a:ext uri="{FF2B5EF4-FFF2-40B4-BE49-F238E27FC236}">
                    <a16:creationId xmlns:a16="http://schemas.microsoft.com/office/drawing/2014/main" id="{593B3FE0-E4DF-F64E-922D-DCAE957FD2F7}"/>
                  </a:ext>
                </a:extLst>
              </p:cNvPr>
              <p:cNvSpPr>
                <a:spLocks/>
              </p:cNvSpPr>
              <p:nvPr/>
            </p:nvSpPr>
            <p:spPr bwMode="auto">
              <a:xfrm rot="3517850" flipH="1">
                <a:off x="2510" y="2112"/>
                <a:ext cx="800" cy="260"/>
              </a:xfrm>
              <a:custGeom>
                <a:avLst/>
                <a:gdLst>
                  <a:gd name="T0" fmla="*/ 0 w 1027"/>
                  <a:gd name="T1" fmla="*/ 524 h 620"/>
                  <a:gd name="T2" fmla="*/ 1027 w 1027"/>
                  <a:gd name="T3" fmla="*/ 0 h 620"/>
                  <a:gd name="T4" fmla="*/ 37 w 1027"/>
                  <a:gd name="T5" fmla="*/ 620 h 620"/>
                  <a:gd name="T6" fmla="*/ 96 w 1027"/>
                  <a:gd name="T7" fmla="*/ 524 h 620"/>
                  <a:gd name="T8" fmla="*/ 0 w 1027"/>
                  <a:gd name="T9" fmla="*/ 524 h 620"/>
                </a:gdLst>
                <a:ahLst/>
                <a:cxnLst>
                  <a:cxn ang="0">
                    <a:pos x="T0" y="T1"/>
                  </a:cxn>
                  <a:cxn ang="0">
                    <a:pos x="T2" y="T3"/>
                  </a:cxn>
                  <a:cxn ang="0">
                    <a:pos x="T4" y="T5"/>
                  </a:cxn>
                  <a:cxn ang="0">
                    <a:pos x="T6" y="T7"/>
                  </a:cxn>
                  <a:cxn ang="0">
                    <a:pos x="T8" y="T9"/>
                  </a:cxn>
                </a:cxnLst>
                <a:rect l="0" t="0" r="r" b="b"/>
                <a:pathLst>
                  <a:path w="1027" h="620">
                    <a:moveTo>
                      <a:pt x="0" y="524"/>
                    </a:moveTo>
                    <a:lnTo>
                      <a:pt x="1027" y="0"/>
                    </a:lnTo>
                    <a:lnTo>
                      <a:pt x="37" y="620"/>
                    </a:lnTo>
                    <a:lnTo>
                      <a:pt x="96" y="524"/>
                    </a:lnTo>
                    <a:lnTo>
                      <a:pt x="0" y="524"/>
                    </a:lnTo>
                    <a:close/>
                  </a:path>
                </a:pathLst>
              </a:custGeom>
              <a:gradFill rotWithShape="0">
                <a:gsLst>
                  <a:gs pos="0">
                    <a:srgbClr val="0000C2"/>
                  </a:gs>
                  <a:gs pos="100000">
                    <a:srgbClr val="000066"/>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2" name="Freeform 97">
                <a:extLst>
                  <a:ext uri="{FF2B5EF4-FFF2-40B4-BE49-F238E27FC236}">
                    <a16:creationId xmlns:a16="http://schemas.microsoft.com/office/drawing/2014/main" id="{B2CE22C1-3ED4-BF46-8515-95DB259CF824}"/>
                  </a:ext>
                </a:extLst>
              </p:cNvPr>
              <p:cNvSpPr>
                <a:spLocks/>
              </p:cNvSpPr>
              <p:nvPr/>
            </p:nvSpPr>
            <p:spPr bwMode="auto">
              <a:xfrm rot="20174918" flipH="1">
                <a:off x="2761" y="2105"/>
                <a:ext cx="800" cy="260"/>
              </a:xfrm>
              <a:custGeom>
                <a:avLst/>
                <a:gdLst>
                  <a:gd name="T0" fmla="*/ 0 w 1027"/>
                  <a:gd name="T1" fmla="*/ 524 h 620"/>
                  <a:gd name="T2" fmla="*/ 1027 w 1027"/>
                  <a:gd name="T3" fmla="*/ 0 h 620"/>
                  <a:gd name="T4" fmla="*/ 37 w 1027"/>
                  <a:gd name="T5" fmla="*/ 620 h 620"/>
                  <a:gd name="T6" fmla="*/ 96 w 1027"/>
                  <a:gd name="T7" fmla="*/ 524 h 620"/>
                  <a:gd name="T8" fmla="*/ 0 w 1027"/>
                  <a:gd name="T9" fmla="*/ 524 h 620"/>
                </a:gdLst>
                <a:ahLst/>
                <a:cxnLst>
                  <a:cxn ang="0">
                    <a:pos x="T0" y="T1"/>
                  </a:cxn>
                  <a:cxn ang="0">
                    <a:pos x="T2" y="T3"/>
                  </a:cxn>
                  <a:cxn ang="0">
                    <a:pos x="T4" y="T5"/>
                  </a:cxn>
                  <a:cxn ang="0">
                    <a:pos x="T6" y="T7"/>
                  </a:cxn>
                  <a:cxn ang="0">
                    <a:pos x="T8" y="T9"/>
                  </a:cxn>
                </a:cxnLst>
                <a:rect l="0" t="0" r="r" b="b"/>
                <a:pathLst>
                  <a:path w="1027" h="620">
                    <a:moveTo>
                      <a:pt x="0" y="524"/>
                    </a:moveTo>
                    <a:lnTo>
                      <a:pt x="1027" y="0"/>
                    </a:lnTo>
                    <a:lnTo>
                      <a:pt x="37" y="620"/>
                    </a:lnTo>
                    <a:lnTo>
                      <a:pt x="96" y="524"/>
                    </a:lnTo>
                    <a:lnTo>
                      <a:pt x="0" y="524"/>
                    </a:lnTo>
                    <a:close/>
                  </a:path>
                </a:pathLst>
              </a:custGeom>
              <a:gradFill rotWithShape="0">
                <a:gsLst>
                  <a:gs pos="0">
                    <a:srgbClr val="0000C2"/>
                  </a:gs>
                  <a:gs pos="100000">
                    <a:srgbClr val="000066"/>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3" name="Freeform 98">
                <a:extLst>
                  <a:ext uri="{FF2B5EF4-FFF2-40B4-BE49-F238E27FC236}">
                    <a16:creationId xmlns:a16="http://schemas.microsoft.com/office/drawing/2014/main" id="{177CB4B0-F5F7-744E-BBD0-E467B66FE826}"/>
                  </a:ext>
                </a:extLst>
              </p:cNvPr>
              <p:cNvSpPr>
                <a:spLocks/>
              </p:cNvSpPr>
              <p:nvPr/>
            </p:nvSpPr>
            <p:spPr bwMode="auto">
              <a:xfrm rot="16810986" flipH="1">
                <a:off x="3590" y="1972"/>
                <a:ext cx="800" cy="260"/>
              </a:xfrm>
              <a:custGeom>
                <a:avLst/>
                <a:gdLst>
                  <a:gd name="T0" fmla="*/ 0 w 1027"/>
                  <a:gd name="T1" fmla="*/ 524 h 620"/>
                  <a:gd name="T2" fmla="*/ 1027 w 1027"/>
                  <a:gd name="T3" fmla="*/ 0 h 620"/>
                  <a:gd name="T4" fmla="*/ 37 w 1027"/>
                  <a:gd name="T5" fmla="*/ 620 h 620"/>
                  <a:gd name="T6" fmla="*/ 96 w 1027"/>
                  <a:gd name="T7" fmla="*/ 524 h 620"/>
                  <a:gd name="T8" fmla="*/ 0 w 1027"/>
                  <a:gd name="T9" fmla="*/ 524 h 620"/>
                </a:gdLst>
                <a:ahLst/>
                <a:cxnLst>
                  <a:cxn ang="0">
                    <a:pos x="T0" y="T1"/>
                  </a:cxn>
                  <a:cxn ang="0">
                    <a:pos x="T2" y="T3"/>
                  </a:cxn>
                  <a:cxn ang="0">
                    <a:pos x="T4" y="T5"/>
                  </a:cxn>
                  <a:cxn ang="0">
                    <a:pos x="T6" y="T7"/>
                  </a:cxn>
                  <a:cxn ang="0">
                    <a:pos x="T8" y="T9"/>
                  </a:cxn>
                </a:cxnLst>
                <a:rect l="0" t="0" r="r" b="b"/>
                <a:pathLst>
                  <a:path w="1027" h="620">
                    <a:moveTo>
                      <a:pt x="0" y="524"/>
                    </a:moveTo>
                    <a:lnTo>
                      <a:pt x="1027" y="0"/>
                    </a:lnTo>
                    <a:lnTo>
                      <a:pt x="37" y="620"/>
                    </a:lnTo>
                    <a:lnTo>
                      <a:pt x="96" y="524"/>
                    </a:lnTo>
                    <a:lnTo>
                      <a:pt x="0" y="524"/>
                    </a:lnTo>
                    <a:close/>
                  </a:path>
                </a:pathLst>
              </a:custGeom>
              <a:gradFill rotWithShape="0">
                <a:gsLst>
                  <a:gs pos="0">
                    <a:srgbClr val="000066"/>
                  </a:gs>
                  <a:gs pos="100000">
                    <a:srgbClr val="0000C2"/>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 name="Freeform 99">
                <a:extLst>
                  <a:ext uri="{FF2B5EF4-FFF2-40B4-BE49-F238E27FC236}">
                    <a16:creationId xmlns:a16="http://schemas.microsoft.com/office/drawing/2014/main" id="{CBAA36D0-B31B-0E48-93D8-4B2E215CDB8F}"/>
                  </a:ext>
                </a:extLst>
              </p:cNvPr>
              <p:cNvSpPr>
                <a:spLocks/>
              </p:cNvSpPr>
              <p:nvPr/>
            </p:nvSpPr>
            <p:spPr bwMode="auto">
              <a:xfrm rot="1432726" flipH="1">
                <a:off x="3787" y="1653"/>
                <a:ext cx="800" cy="260"/>
              </a:xfrm>
              <a:custGeom>
                <a:avLst/>
                <a:gdLst>
                  <a:gd name="T0" fmla="*/ 0 w 1027"/>
                  <a:gd name="T1" fmla="*/ 524 h 620"/>
                  <a:gd name="T2" fmla="*/ 1027 w 1027"/>
                  <a:gd name="T3" fmla="*/ 0 h 620"/>
                  <a:gd name="T4" fmla="*/ 37 w 1027"/>
                  <a:gd name="T5" fmla="*/ 620 h 620"/>
                  <a:gd name="T6" fmla="*/ 96 w 1027"/>
                  <a:gd name="T7" fmla="*/ 524 h 620"/>
                  <a:gd name="T8" fmla="*/ 0 w 1027"/>
                  <a:gd name="T9" fmla="*/ 524 h 620"/>
                </a:gdLst>
                <a:ahLst/>
                <a:cxnLst>
                  <a:cxn ang="0">
                    <a:pos x="T0" y="T1"/>
                  </a:cxn>
                  <a:cxn ang="0">
                    <a:pos x="T2" y="T3"/>
                  </a:cxn>
                  <a:cxn ang="0">
                    <a:pos x="T4" y="T5"/>
                  </a:cxn>
                  <a:cxn ang="0">
                    <a:pos x="T6" y="T7"/>
                  </a:cxn>
                  <a:cxn ang="0">
                    <a:pos x="T8" y="T9"/>
                  </a:cxn>
                </a:cxnLst>
                <a:rect l="0" t="0" r="r" b="b"/>
                <a:pathLst>
                  <a:path w="1027" h="620">
                    <a:moveTo>
                      <a:pt x="0" y="524"/>
                    </a:moveTo>
                    <a:lnTo>
                      <a:pt x="1027" y="0"/>
                    </a:lnTo>
                    <a:lnTo>
                      <a:pt x="37" y="620"/>
                    </a:lnTo>
                    <a:lnTo>
                      <a:pt x="96" y="524"/>
                    </a:lnTo>
                    <a:lnTo>
                      <a:pt x="0" y="524"/>
                    </a:lnTo>
                    <a:close/>
                  </a:path>
                </a:pathLst>
              </a:custGeom>
              <a:gradFill rotWithShape="0">
                <a:gsLst>
                  <a:gs pos="0">
                    <a:srgbClr val="0000C2"/>
                  </a:gs>
                  <a:gs pos="100000">
                    <a:srgbClr val="000066"/>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5" name="Freeform 100">
                <a:extLst>
                  <a:ext uri="{FF2B5EF4-FFF2-40B4-BE49-F238E27FC236}">
                    <a16:creationId xmlns:a16="http://schemas.microsoft.com/office/drawing/2014/main" id="{1500EA2C-856D-494E-BA63-32B017E8259B}"/>
                  </a:ext>
                </a:extLst>
              </p:cNvPr>
              <p:cNvSpPr>
                <a:spLocks/>
              </p:cNvSpPr>
              <p:nvPr/>
            </p:nvSpPr>
            <p:spPr bwMode="auto">
              <a:xfrm rot="20570451" flipH="1">
                <a:off x="3174" y="2643"/>
                <a:ext cx="800" cy="260"/>
              </a:xfrm>
              <a:custGeom>
                <a:avLst/>
                <a:gdLst>
                  <a:gd name="T0" fmla="*/ 0 w 1027"/>
                  <a:gd name="T1" fmla="*/ 524 h 620"/>
                  <a:gd name="T2" fmla="*/ 1027 w 1027"/>
                  <a:gd name="T3" fmla="*/ 0 h 620"/>
                  <a:gd name="T4" fmla="*/ 37 w 1027"/>
                  <a:gd name="T5" fmla="*/ 620 h 620"/>
                  <a:gd name="T6" fmla="*/ 96 w 1027"/>
                  <a:gd name="T7" fmla="*/ 524 h 620"/>
                  <a:gd name="T8" fmla="*/ 0 w 1027"/>
                  <a:gd name="T9" fmla="*/ 524 h 620"/>
                </a:gdLst>
                <a:ahLst/>
                <a:cxnLst>
                  <a:cxn ang="0">
                    <a:pos x="T0" y="T1"/>
                  </a:cxn>
                  <a:cxn ang="0">
                    <a:pos x="T2" y="T3"/>
                  </a:cxn>
                  <a:cxn ang="0">
                    <a:pos x="T4" y="T5"/>
                  </a:cxn>
                  <a:cxn ang="0">
                    <a:pos x="T6" y="T7"/>
                  </a:cxn>
                  <a:cxn ang="0">
                    <a:pos x="T8" y="T9"/>
                  </a:cxn>
                </a:cxnLst>
                <a:rect l="0" t="0" r="r" b="b"/>
                <a:pathLst>
                  <a:path w="1027" h="620">
                    <a:moveTo>
                      <a:pt x="0" y="524"/>
                    </a:moveTo>
                    <a:lnTo>
                      <a:pt x="1027" y="0"/>
                    </a:lnTo>
                    <a:lnTo>
                      <a:pt x="37" y="620"/>
                    </a:lnTo>
                    <a:lnTo>
                      <a:pt x="96" y="524"/>
                    </a:lnTo>
                    <a:lnTo>
                      <a:pt x="0" y="524"/>
                    </a:lnTo>
                    <a:close/>
                  </a:path>
                </a:pathLst>
              </a:custGeom>
              <a:gradFill rotWithShape="0">
                <a:gsLst>
                  <a:gs pos="0">
                    <a:srgbClr val="0000C2"/>
                  </a:gs>
                  <a:gs pos="100000">
                    <a:srgbClr val="000066"/>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6" name="Freeform 101">
                <a:extLst>
                  <a:ext uri="{FF2B5EF4-FFF2-40B4-BE49-F238E27FC236}">
                    <a16:creationId xmlns:a16="http://schemas.microsoft.com/office/drawing/2014/main" id="{EBD32DD1-5783-1A42-8355-BF2056956646}"/>
                  </a:ext>
                </a:extLst>
              </p:cNvPr>
              <p:cNvSpPr>
                <a:spLocks/>
              </p:cNvSpPr>
              <p:nvPr/>
            </p:nvSpPr>
            <p:spPr bwMode="auto">
              <a:xfrm rot="5421757" flipH="1">
                <a:off x="3587" y="2879"/>
                <a:ext cx="800" cy="260"/>
              </a:xfrm>
              <a:custGeom>
                <a:avLst/>
                <a:gdLst>
                  <a:gd name="T0" fmla="*/ 0 w 1027"/>
                  <a:gd name="T1" fmla="*/ 524 h 620"/>
                  <a:gd name="T2" fmla="*/ 1027 w 1027"/>
                  <a:gd name="T3" fmla="*/ 0 h 620"/>
                  <a:gd name="T4" fmla="*/ 37 w 1027"/>
                  <a:gd name="T5" fmla="*/ 620 h 620"/>
                  <a:gd name="T6" fmla="*/ 96 w 1027"/>
                  <a:gd name="T7" fmla="*/ 524 h 620"/>
                  <a:gd name="T8" fmla="*/ 0 w 1027"/>
                  <a:gd name="T9" fmla="*/ 524 h 620"/>
                </a:gdLst>
                <a:ahLst/>
                <a:cxnLst>
                  <a:cxn ang="0">
                    <a:pos x="T0" y="T1"/>
                  </a:cxn>
                  <a:cxn ang="0">
                    <a:pos x="T2" y="T3"/>
                  </a:cxn>
                  <a:cxn ang="0">
                    <a:pos x="T4" y="T5"/>
                  </a:cxn>
                  <a:cxn ang="0">
                    <a:pos x="T6" y="T7"/>
                  </a:cxn>
                  <a:cxn ang="0">
                    <a:pos x="T8" y="T9"/>
                  </a:cxn>
                </a:cxnLst>
                <a:rect l="0" t="0" r="r" b="b"/>
                <a:pathLst>
                  <a:path w="1027" h="620">
                    <a:moveTo>
                      <a:pt x="0" y="524"/>
                    </a:moveTo>
                    <a:lnTo>
                      <a:pt x="1027" y="0"/>
                    </a:lnTo>
                    <a:lnTo>
                      <a:pt x="37" y="620"/>
                    </a:lnTo>
                    <a:lnTo>
                      <a:pt x="96" y="524"/>
                    </a:lnTo>
                    <a:lnTo>
                      <a:pt x="0" y="524"/>
                    </a:lnTo>
                    <a:close/>
                  </a:path>
                </a:pathLst>
              </a:custGeom>
              <a:gradFill rotWithShape="0">
                <a:gsLst>
                  <a:gs pos="0">
                    <a:srgbClr val="0000C2"/>
                  </a:gs>
                  <a:gs pos="100000">
                    <a:srgbClr val="000066"/>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 name="Freeform 102">
                <a:extLst>
                  <a:ext uri="{FF2B5EF4-FFF2-40B4-BE49-F238E27FC236}">
                    <a16:creationId xmlns:a16="http://schemas.microsoft.com/office/drawing/2014/main" id="{5ECFFA3D-4A6A-8845-943E-2CAA368B1E1B}"/>
                  </a:ext>
                </a:extLst>
              </p:cNvPr>
              <p:cNvSpPr>
                <a:spLocks/>
              </p:cNvSpPr>
              <p:nvPr/>
            </p:nvSpPr>
            <p:spPr bwMode="auto">
              <a:xfrm rot="12719088" flipH="1">
                <a:off x="3823" y="2297"/>
                <a:ext cx="800" cy="260"/>
              </a:xfrm>
              <a:custGeom>
                <a:avLst/>
                <a:gdLst>
                  <a:gd name="T0" fmla="*/ 0 w 1027"/>
                  <a:gd name="T1" fmla="*/ 524 h 620"/>
                  <a:gd name="T2" fmla="*/ 1027 w 1027"/>
                  <a:gd name="T3" fmla="*/ 0 h 620"/>
                  <a:gd name="T4" fmla="*/ 37 w 1027"/>
                  <a:gd name="T5" fmla="*/ 620 h 620"/>
                  <a:gd name="T6" fmla="*/ 96 w 1027"/>
                  <a:gd name="T7" fmla="*/ 524 h 620"/>
                  <a:gd name="T8" fmla="*/ 0 w 1027"/>
                  <a:gd name="T9" fmla="*/ 524 h 620"/>
                </a:gdLst>
                <a:ahLst/>
                <a:cxnLst>
                  <a:cxn ang="0">
                    <a:pos x="T0" y="T1"/>
                  </a:cxn>
                  <a:cxn ang="0">
                    <a:pos x="T2" y="T3"/>
                  </a:cxn>
                  <a:cxn ang="0">
                    <a:pos x="T4" y="T5"/>
                  </a:cxn>
                  <a:cxn ang="0">
                    <a:pos x="T6" y="T7"/>
                  </a:cxn>
                  <a:cxn ang="0">
                    <a:pos x="T8" y="T9"/>
                  </a:cxn>
                </a:cxnLst>
                <a:rect l="0" t="0" r="r" b="b"/>
                <a:pathLst>
                  <a:path w="1027" h="620">
                    <a:moveTo>
                      <a:pt x="0" y="524"/>
                    </a:moveTo>
                    <a:lnTo>
                      <a:pt x="1027" y="0"/>
                    </a:lnTo>
                    <a:lnTo>
                      <a:pt x="37" y="620"/>
                    </a:lnTo>
                    <a:lnTo>
                      <a:pt x="96" y="524"/>
                    </a:lnTo>
                    <a:lnTo>
                      <a:pt x="0" y="524"/>
                    </a:lnTo>
                    <a:close/>
                  </a:path>
                </a:pathLst>
              </a:custGeom>
              <a:gradFill rotWithShape="0">
                <a:gsLst>
                  <a:gs pos="0">
                    <a:srgbClr val="0000C2"/>
                  </a:gs>
                  <a:gs pos="100000">
                    <a:srgbClr val="000066"/>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8" name="Freeform 103">
                <a:extLst>
                  <a:ext uri="{FF2B5EF4-FFF2-40B4-BE49-F238E27FC236}">
                    <a16:creationId xmlns:a16="http://schemas.microsoft.com/office/drawing/2014/main" id="{5F3B1919-0A10-8443-947C-EC664F5CE407}"/>
                  </a:ext>
                </a:extLst>
              </p:cNvPr>
              <p:cNvSpPr>
                <a:spLocks/>
              </p:cNvSpPr>
              <p:nvPr/>
            </p:nvSpPr>
            <p:spPr bwMode="auto">
              <a:xfrm rot="1702141" flipH="1">
                <a:off x="2730" y="2850"/>
                <a:ext cx="800" cy="260"/>
              </a:xfrm>
              <a:custGeom>
                <a:avLst/>
                <a:gdLst>
                  <a:gd name="T0" fmla="*/ 0 w 1027"/>
                  <a:gd name="T1" fmla="*/ 524 h 620"/>
                  <a:gd name="T2" fmla="*/ 1027 w 1027"/>
                  <a:gd name="T3" fmla="*/ 0 h 620"/>
                  <a:gd name="T4" fmla="*/ 37 w 1027"/>
                  <a:gd name="T5" fmla="*/ 620 h 620"/>
                  <a:gd name="T6" fmla="*/ 96 w 1027"/>
                  <a:gd name="T7" fmla="*/ 524 h 620"/>
                  <a:gd name="T8" fmla="*/ 0 w 1027"/>
                  <a:gd name="T9" fmla="*/ 524 h 620"/>
                </a:gdLst>
                <a:ahLst/>
                <a:cxnLst>
                  <a:cxn ang="0">
                    <a:pos x="T0" y="T1"/>
                  </a:cxn>
                  <a:cxn ang="0">
                    <a:pos x="T2" y="T3"/>
                  </a:cxn>
                  <a:cxn ang="0">
                    <a:pos x="T4" y="T5"/>
                  </a:cxn>
                  <a:cxn ang="0">
                    <a:pos x="T6" y="T7"/>
                  </a:cxn>
                  <a:cxn ang="0">
                    <a:pos x="T8" y="T9"/>
                  </a:cxn>
                </a:cxnLst>
                <a:rect l="0" t="0" r="r" b="b"/>
                <a:pathLst>
                  <a:path w="1027" h="620">
                    <a:moveTo>
                      <a:pt x="0" y="524"/>
                    </a:moveTo>
                    <a:lnTo>
                      <a:pt x="1027" y="0"/>
                    </a:lnTo>
                    <a:lnTo>
                      <a:pt x="37" y="620"/>
                    </a:lnTo>
                    <a:lnTo>
                      <a:pt x="96" y="524"/>
                    </a:lnTo>
                    <a:lnTo>
                      <a:pt x="0" y="524"/>
                    </a:lnTo>
                    <a:close/>
                  </a:path>
                </a:pathLst>
              </a:custGeom>
              <a:gradFill rotWithShape="0">
                <a:gsLst>
                  <a:gs pos="0">
                    <a:srgbClr val="000066"/>
                  </a:gs>
                  <a:gs pos="100000">
                    <a:srgbClr val="0000C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9" name="Freeform 104">
                <a:extLst>
                  <a:ext uri="{FF2B5EF4-FFF2-40B4-BE49-F238E27FC236}">
                    <a16:creationId xmlns:a16="http://schemas.microsoft.com/office/drawing/2014/main" id="{2D3E04D9-A22F-D34E-9AED-614613B78A71}"/>
                  </a:ext>
                </a:extLst>
              </p:cNvPr>
              <p:cNvSpPr>
                <a:spLocks/>
              </p:cNvSpPr>
              <p:nvPr/>
            </p:nvSpPr>
            <p:spPr bwMode="auto">
              <a:xfrm rot="1548168" flipH="1">
                <a:off x="2983" y="2599"/>
                <a:ext cx="800" cy="260"/>
              </a:xfrm>
              <a:custGeom>
                <a:avLst/>
                <a:gdLst>
                  <a:gd name="T0" fmla="*/ 0 w 1027"/>
                  <a:gd name="T1" fmla="*/ 524 h 620"/>
                  <a:gd name="T2" fmla="*/ 1027 w 1027"/>
                  <a:gd name="T3" fmla="*/ 0 h 620"/>
                  <a:gd name="T4" fmla="*/ 37 w 1027"/>
                  <a:gd name="T5" fmla="*/ 620 h 620"/>
                  <a:gd name="T6" fmla="*/ 96 w 1027"/>
                  <a:gd name="T7" fmla="*/ 524 h 620"/>
                  <a:gd name="T8" fmla="*/ 0 w 1027"/>
                  <a:gd name="T9" fmla="*/ 524 h 620"/>
                </a:gdLst>
                <a:ahLst/>
                <a:cxnLst>
                  <a:cxn ang="0">
                    <a:pos x="T0" y="T1"/>
                  </a:cxn>
                  <a:cxn ang="0">
                    <a:pos x="T2" y="T3"/>
                  </a:cxn>
                  <a:cxn ang="0">
                    <a:pos x="T4" y="T5"/>
                  </a:cxn>
                  <a:cxn ang="0">
                    <a:pos x="T6" y="T7"/>
                  </a:cxn>
                  <a:cxn ang="0">
                    <a:pos x="T8" y="T9"/>
                  </a:cxn>
                </a:cxnLst>
                <a:rect l="0" t="0" r="r" b="b"/>
                <a:pathLst>
                  <a:path w="1027" h="620">
                    <a:moveTo>
                      <a:pt x="0" y="524"/>
                    </a:moveTo>
                    <a:lnTo>
                      <a:pt x="1027" y="0"/>
                    </a:lnTo>
                    <a:lnTo>
                      <a:pt x="37" y="620"/>
                    </a:lnTo>
                    <a:lnTo>
                      <a:pt x="96" y="524"/>
                    </a:lnTo>
                    <a:lnTo>
                      <a:pt x="0" y="524"/>
                    </a:lnTo>
                    <a:close/>
                  </a:path>
                </a:pathLst>
              </a:custGeom>
              <a:gradFill rotWithShape="0">
                <a:gsLst>
                  <a:gs pos="0">
                    <a:srgbClr val="000066"/>
                  </a:gs>
                  <a:gs pos="100000">
                    <a:srgbClr val="0000C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0" name="Freeform 105">
                <a:extLst>
                  <a:ext uri="{FF2B5EF4-FFF2-40B4-BE49-F238E27FC236}">
                    <a16:creationId xmlns:a16="http://schemas.microsoft.com/office/drawing/2014/main" id="{96F8F251-9024-8A4C-A8D5-75FC80DEA0AA}"/>
                  </a:ext>
                </a:extLst>
              </p:cNvPr>
              <p:cNvSpPr>
                <a:spLocks/>
              </p:cNvSpPr>
              <p:nvPr/>
            </p:nvSpPr>
            <p:spPr bwMode="auto">
              <a:xfrm rot="14278711" flipH="1">
                <a:off x="3239" y="2472"/>
                <a:ext cx="800" cy="260"/>
              </a:xfrm>
              <a:custGeom>
                <a:avLst/>
                <a:gdLst>
                  <a:gd name="T0" fmla="*/ 0 w 1027"/>
                  <a:gd name="T1" fmla="*/ 524 h 620"/>
                  <a:gd name="T2" fmla="*/ 1027 w 1027"/>
                  <a:gd name="T3" fmla="*/ 0 h 620"/>
                  <a:gd name="T4" fmla="*/ 37 w 1027"/>
                  <a:gd name="T5" fmla="*/ 620 h 620"/>
                  <a:gd name="T6" fmla="*/ 96 w 1027"/>
                  <a:gd name="T7" fmla="*/ 524 h 620"/>
                  <a:gd name="T8" fmla="*/ 0 w 1027"/>
                  <a:gd name="T9" fmla="*/ 524 h 620"/>
                </a:gdLst>
                <a:ahLst/>
                <a:cxnLst>
                  <a:cxn ang="0">
                    <a:pos x="T0" y="T1"/>
                  </a:cxn>
                  <a:cxn ang="0">
                    <a:pos x="T2" y="T3"/>
                  </a:cxn>
                  <a:cxn ang="0">
                    <a:pos x="T4" y="T5"/>
                  </a:cxn>
                  <a:cxn ang="0">
                    <a:pos x="T6" y="T7"/>
                  </a:cxn>
                  <a:cxn ang="0">
                    <a:pos x="T8" y="T9"/>
                  </a:cxn>
                </a:cxnLst>
                <a:rect l="0" t="0" r="r" b="b"/>
                <a:pathLst>
                  <a:path w="1027" h="620">
                    <a:moveTo>
                      <a:pt x="0" y="524"/>
                    </a:moveTo>
                    <a:lnTo>
                      <a:pt x="1027" y="0"/>
                    </a:lnTo>
                    <a:lnTo>
                      <a:pt x="37" y="620"/>
                    </a:lnTo>
                    <a:lnTo>
                      <a:pt x="96" y="524"/>
                    </a:lnTo>
                    <a:lnTo>
                      <a:pt x="0" y="524"/>
                    </a:lnTo>
                    <a:close/>
                  </a:path>
                </a:pathLst>
              </a:custGeom>
              <a:gradFill rotWithShape="0">
                <a:gsLst>
                  <a:gs pos="0">
                    <a:srgbClr val="000066"/>
                  </a:gs>
                  <a:gs pos="100000">
                    <a:srgbClr val="0000C2"/>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 name="Freeform 106">
                <a:extLst>
                  <a:ext uri="{FF2B5EF4-FFF2-40B4-BE49-F238E27FC236}">
                    <a16:creationId xmlns:a16="http://schemas.microsoft.com/office/drawing/2014/main" id="{87236B29-9F8E-714C-846C-846E7E8896E8}"/>
                  </a:ext>
                </a:extLst>
              </p:cNvPr>
              <p:cNvSpPr>
                <a:spLocks/>
              </p:cNvSpPr>
              <p:nvPr/>
            </p:nvSpPr>
            <p:spPr bwMode="auto">
              <a:xfrm rot="3570464" flipH="1">
                <a:off x="3220" y="3210"/>
                <a:ext cx="583" cy="191"/>
              </a:xfrm>
              <a:custGeom>
                <a:avLst/>
                <a:gdLst>
                  <a:gd name="T0" fmla="*/ 0 w 1027"/>
                  <a:gd name="T1" fmla="*/ 524 h 620"/>
                  <a:gd name="T2" fmla="*/ 1027 w 1027"/>
                  <a:gd name="T3" fmla="*/ 0 h 620"/>
                  <a:gd name="T4" fmla="*/ 37 w 1027"/>
                  <a:gd name="T5" fmla="*/ 620 h 620"/>
                  <a:gd name="T6" fmla="*/ 96 w 1027"/>
                  <a:gd name="T7" fmla="*/ 524 h 620"/>
                  <a:gd name="T8" fmla="*/ 0 w 1027"/>
                  <a:gd name="T9" fmla="*/ 524 h 620"/>
                </a:gdLst>
                <a:ahLst/>
                <a:cxnLst>
                  <a:cxn ang="0">
                    <a:pos x="T0" y="T1"/>
                  </a:cxn>
                  <a:cxn ang="0">
                    <a:pos x="T2" y="T3"/>
                  </a:cxn>
                  <a:cxn ang="0">
                    <a:pos x="T4" y="T5"/>
                  </a:cxn>
                  <a:cxn ang="0">
                    <a:pos x="T6" y="T7"/>
                  </a:cxn>
                  <a:cxn ang="0">
                    <a:pos x="T8" y="T9"/>
                  </a:cxn>
                </a:cxnLst>
                <a:rect l="0" t="0" r="r" b="b"/>
                <a:pathLst>
                  <a:path w="1027" h="620">
                    <a:moveTo>
                      <a:pt x="0" y="524"/>
                    </a:moveTo>
                    <a:lnTo>
                      <a:pt x="1027" y="0"/>
                    </a:lnTo>
                    <a:lnTo>
                      <a:pt x="37" y="620"/>
                    </a:lnTo>
                    <a:lnTo>
                      <a:pt x="96" y="524"/>
                    </a:lnTo>
                    <a:lnTo>
                      <a:pt x="0" y="524"/>
                    </a:lnTo>
                    <a:close/>
                  </a:path>
                </a:pathLst>
              </a:custGeom>
              <a:gradFill rotWithShape="0">
                <a:gsLst>
                  <a:gs pos="0">
                    <a:srgbClr val="000066"/>
                  </a:gs>
                  <a:gs pos="100000">
                    <a:srgbClr val="0000C2"/>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2" name="Freeform 107">
                <a:extLst>
                  <a:ext uri="{FF2B5EF4-FFF2-40B4-BE49-F238E27FC236}">
                    <a16:creationId xmlns:a16="http://schemas.microsoft.com/office/drawing/2014/main" id="{526DEA9D-047D-FF4B-872C-A010C56C3AA0}"/>
                  </a:ext>
                </a:extLst>
              </p:cNvPr>
              <p:cNvSpPr>
                <a:spLocks/>
              </p:cNvSpPr>
              <p:nvPr/>
            </p:nvSpPr>
            <p:spPr bwMode="auto">
              <a:xfrm rot="12194949" flipH="1">
                <a:off x="3381" y="3109"/>
                <a:ext cx="800" cy="260"/>
              </a:xfrm>
              <a:custGeom>
                <a:avLst/>
                <a:gdLst>
                  <a:gd name="T0" fmla="*/ 0 w 1027"/>
                  <a:gd name="T1" fmla="*/ 524 h 620"/>
                  <a:gd name="T2" fmla="*/ 1027 w 1027"/>
                  <a:gd name="T3" fmla="*/ 0 h 620"/>
                  <a:gd name="T4" fmla="*/ 37 w 1027"/>
                  <a:gd name="T5" fmla="*/ 620 h 620"/>
                  <a:gd name="T6" fmla="*/ 96 w 1027"/>
                  <a:gd name="T7" fmla="*/ 524 h 620"/>
                  <a:gd name="T8" fmla="*/ 0 w 1027"/>
                  <a:gd name="T9" fmla="*/ 524 h 620"/>
                </a:gdLst>
                <a:ahLst/>
                <a:cxnLst>
                  <a:cxn ang="0">
                    <a:pos x="T0" y="T1"/>
                  </a:cxn>
                  <a:cxn ang="0">
                    <a:pos x="T2" y="T3"/>
                  </a:cxn>
                  <a:cxn ang="0">
                    <a:pos x="T4" y="T5"/>
                  </a:cxn>
                  <a:cxn ang="0">
                    <a:pos x="T6" y="T7"/>
                  </a:cxn>
                  <a:cxn ang="0">
                    <a:pos x="T8" y="T9"/>
                  </a:cxn>
                </a:cxnLst>
                <a:rect l="0" t="0" r="r" b="b"/>
                <a:pathLst>
                  <a:path w="1027" h="620">
                    <a:moveTo>
                      <a:pt x="0" y="524"/>
                    </a:moveTo>
                    <a:lnTo>
                      <a:pt x="1027" y="0"/>
                    </a:lnTo>
                    <a:lnTo>
                      <a:pt x="37" y="620"/>
                    </a:lnTo>
                    <a:lnTo>
                      <a:pt x="96" y="524"/>
                    </a:lnTo>
                    <a:lnTo>
                      <a:pt x="0" y="524"/>
                    </a:lnTo>
                    <a:close/>
                  </a:path>
                </a:pathLst>
              </a:custGeom>
              <a:gradFill rotWithShape="0">
                <a:gsLst>
                  <a:gs pos="0">
                    <a:srgbClr val="000066"/>
                  </a:gs>
                  <a:gs pos="100000">
                    <a:srgbClr val="0000C2"/>
                  </a:gs>
                </a:gsLst>
                <a:lin ang="27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3" name="Freeform 108">
                <a:extLst>
                  <a:ext uri="{FF2B5EF4-FFF2-40B4-BE49-F238E27FC236}">
                    <a16:creationId xmlns:a16="http://schemas.microsoft.com/office/drawing/2014/main" id="{DBCD8C7E-B5FA-2741-A19F-D025D48FF00D}"/>
                  </a:ext>
                </a:extLst>
              </p:cNvPr>
              <p:cNvSpPr>
                <a:spLocks/>
              </p:cNvSpPr>
              <p:nvPr/>
            </p:nvSpPr>
            <p:spPr bwMode="auto">
              <a:xfrm rot="8026996" flipH="1">
                <a:off x="3500" y="3257"/>
                <a:ext cx="698" cy="260"/>
              </a:xfrm>
              <a:custGeom>
                <a:avLst/>
                <a:gdLst>
                  <a:gd name="T0" fmla="*/ 0 w 1027"/>
                  <a:gd name="T1" fmla="*/ 524 h 620"/>
                  <a:gd name="T2" fmla="*/ 1027 w 1027"/>
                  <a:gd name="T3" fmla="*/ 0 h 620"/>
                  <a:gd name="T4" fmla="*/ 37 w 1027"/>
                  <a:gd name="T5" fmla="*/ 620 h 620"/>
                  <a:gd name="T6" fmla="*/ 96 w 1027"/>
                  <a:gd name="T7" fmla="*/ 524 h 620"/>
                  <a:gd name="T8" fmla="*/ 0 w 1027"/>
                  <a:gd name="T9" fmla="*/ 524 h 620"/>
                </a:gdLst>
                <a:ahLst/>
                <a:cxnLst>
                  <a:cxn ang="0">
                    <a:pos x="T0" y="T1"/>
                  </a:cxn>
                  <a:cxn ang="0">
                    <a:pos x="T2" y="T3"/>
                  </a:cxn>
                  <a:cxn ang="0">
                    <a:pos x="T4" y="T5"/>
                  </a:cxn>
                  <a:cxn ang="0">
                    <a:pos x="T6" y="T7"/>
                  </a:cxn>
                  <a:cxn ang="0">
                    <a:pos x="T8" y="T9"/>
                  </a:cxn>
                </a:cxnLst>
                <a:rect l="0" t="0" r="r" b="b"/>
                <a:pathLst>
                  <a:path w="1027" h="620">
                    <a:moveTo>
                      <a:pt x="0" y="524"/>
                    </a:moveTo>
                    <a:lnTo>
                      <a:pt x="1027" y="0"/>
                    </a:lnTo>
                    <a:lnTo>
                      <a:pt x="37" y="620"/>
                    </a:lnTo>
                    <a:lnTo>
                      <a:pt x="96" y="524"/>
                    </a:lnTo>
                    <a:lnTo>
                      <a:pt x="0" y="524"/>
                    </a:lnTo>
                    <a:close/>
                  </a:path>
                </a:pathLst>
              </a:custGeom>
              <a:gradFill rotWithShape="0">
                <a:gsLst>
                  <a:gs pos="0">
                    <a:srgbClr val="000066"/>
                  </a:gs>
                  <a:gs pos="100000">
                    <a:srgbClr val="0000C2"/>
                  </a:gs>
                </a:gsLst>
                <a:lin ang="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 name="Freeform 109">
                <a:extLst>
                  <a:ext uri="{FF2B5EF4-FFF2-40B4-BE49-F238E27FC236}">
                    <a16:creationId xmlns:a16="http://schemas.microsoft.com/office/drawing/2014/main" id="{8E842E29-A2AB-6241-B440-59318984C6CF}"/>
                  </a:ext>
                </a:extLst>
              </p:cNvPr>
              <p:cNvSpPr>
                <a:spLocks/>
              </p:cNvSpPr>
              <p:nvPr/>
            </p:nvSpPr>
            <p:spPr bwMode="auto">
              <a:xfrm rot="53976" flipH="1">
                <a:off x="3298" y="3344"/>
                <a:ext cx="211" cy="260"/>
              </a:xfrm>
              <a:custGeom>
                <a:avLst/>
                <a:gdLst>
                  <a:gd name="T0" fmla="*/ 0 w 1027"/>
                  <a:gd name="T1" fmla="*/ 524 h 620"/>
                  <a:gd name="T2" fmla="*/ 1027 w 1027"/>
                  <a:gd name="T3" fmla="*/ 0 h 620"/>
                  <a:gd name="T4" fmla="*/ 37 w 1027"/>
                  <a:gd name="T5" fmla="*/ 620 h 620"/>
                  <a:gd name="T6" fmla="*/ 96 w 1027"/>
                  <a:gd name="T7" fmla="*/ 524 h 620"/>
                  <a:gd name="T8" fmla="*/ 0 w 1027"/>
                  <a:gd name="T9" fmla="*/ 524 h 620"/>
                </a:gdLst>
                <a:ahLst/>
                <a:cxnLst>
                  <a:cxn ang="0">
                    <a:pos x="T0" y="T1"/>
                  </a:cxn>
                  <a:cxn ang="0">
                    <a:pos x="T2" y="T3"/>
                  </a:cxn>
                  <a:cxn ang="0">
                    <a:pos x="T4" y="T5"/>
                  </a:cxn>
                  <a:cxn ang="0">
                    <a:pos x="T6" y="T7"/>
                  </a:cxn>
                  <a:cxn ang="0">
                    <a:pos x="T8" y="T9"/>
                  </a:cxn>
                </a:cxnLst>
                <a:rect l="0" t="0" r="r" b="b"/>
                <a:pathLst>
                  <a:path w="1027" h="620">
                    <a:moveTo>
                      <a:pt x="0" y="524"/>
                    </a:moveTo>
                    <a:lnTo>
                      <a:pt x="1027" y="0"/>
                    </a:lnTo>
                    <a:lnTo>
                      <a:pt x="37" y="620"/>
                    </a:lnTo>
                    <a:lnTo>
                      <a:pt x="96" y="524"/>
                    </a:lnTo>
                    <a:lnTo>
                      <a:pt x="0" y="524"/>
                    </a:lnTo>
                    <a:close/>
                  </a:path>
                </a:pathLst>
              </a:custGeom>
              <a:gradFill rotWithShape="0">
                <a:gsLst>
                  <a:gs pos="0">
                    <a:srgbClr val="0000C2"/>
                  </a:gs>
                  <a:gs pos="100000">
                    <a:srgbClr val="000066"/>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5" name="Freeform 110">
                <a:extLst>
                  <a:ext uri="{FF2B5EF4-FFF2-40B4-BE49-F238E27FC236}">
                    <a16:creationId xmlns:a16="http://schemas.microsoft.com/office/drawing/2014/main" id="{1DA4EEF3-5FDD-9242-B090-FF4168FBF30F}"/>
                  </a:ext>
                </a:extLst>
              </p:cNvPr>
              <p:cNvSpPr>
                <a:spLocks/>
              </p:cNvSpPr>
              <p:nvPr/>
            </p:nvSpPr>
            <p:spPr bwMode="auto">
              <a:xfrm rot="2098528" flipH="1">
                <a:off x="4509" y="3204"/>
                <a:ext cx="445" cy="206"/>
              </a:xfrm>
              <a:custGeom>
                <a:avLst/>
                <a:gdLst>
                  <a:gd name="T0" fmla="*/ 0 w 1027"/>
                  <a:gd name="T1" fmla="*/ 524 h 620"/>
                  <a:gd name="T2" fmla="*/ 1027 w 1027"/>
                  <a:gd name="T3" fmla="*/ 0 h 620"/>
                  <a:gd name="T4" fmla="*/ 37 w 1027"/>
                  <a:gd name="T5" fmla="*/ 620 h 620"/>
                  <a:gd name="T6" fmla="*/ 96 w 1027"/>
                  <a:gd name="T7" fmla="*/ 524 h 620"/>
                  <a:gd name="T8" fmla="*/ 0 w 1027"/>
                  <a:gd name="T9" fmla="*/ 524 h 620"/>
                </a:gdLst>
                <a:ahLst/>
                <a:cxnLst>
                  <a:cxn ang="0">
                    <a:pos x="T0" y="T1"/>
                  </a:cxn>
                  <a:cxn ang="0">
                    <a:pos x="T2" y="T3"/>
                  </a:cxn>
                  <a:cxn ang="0">
                    <a:pos x="T4" y="T5"/>
                  </a:cxn>
                  <a:cxn ang="0">
                    <a:pos x="T6" y="T7"/>
                  </a:cxn>
                  <a:cxn ang="0">
                    <a:pos x="T8" y="T9"/>
                  </a:cxn>
                </a:cxnLst>
                <a:rect l="0" t="0" r="r" b="b"/>
                <a:pathLst>
                  <a:path w="1027" h="620">
                    <a:moveTo>
                      <a:pt x="0" y="524"/>
                    </a:moveTo>
                    <a:lnTo>
                      <a:pt x="1027" y="0"/>
                    </a:lnTo>
                    <a:lnTo>
                      <a:pt x="37" y="620"/>
                    </a:lnTo>
                    <a:lnTo>
                      <a:pt x="96" y="524"/>
                    </a:lnTo>
                    <a:lnTo>
                      <a:pt x="0" y="524"/>
                    </a:lnTo>
                    <a:close/>
                  </a:path>
                </a:pathLst>
              </a:custGeom>
              <a:gradFill rotWithShape="0">
                <a:gsLst>
                  <a:gs pos="0">
                    <a:srgbClr val="0000C2"/>
                  </a:gs>
                  <a:gs pos="100000">
                    <a:srgbClr val="000066"/>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6" name="Freeform 111">
                <a:extLst>
                  <a:ext uri="{FF2B5EF4-FFF2-40B4-BE49-F238E27FC236}">
                    <a16:creationId xmlns:a16="http://schemas.microsoft.com/office/drawing/2014/main" id="{B8CAE405-99A3-6944-B816-27F1F136F358}"/>
                  </a:ext>
                </a:extLst>
              </p:cNvPr>
              <p:cNvSpPr>
                <a:spLocks/>
              </p:cNvSpPr>
              <p:nvPr/>
            </p:nvSpPr>
            <p:spPr bwMode="auto">
              <a:xfrm rot="20499225" flipH="1">
                <a:off x="3809" y="3480"/>
                <a:ext cx="800" cy="260"/>
              </a:xfrm>
              <a:custGeom>
                <a:avLst/>
                <a:gdLst>
                  <a:gd name="T0" fmla="*/ 0 w 1027"/>
                  <a:gd name="T1" fmla="*/ 524 h 620"/>
                  <a:gd name="T2" fmla="*/ 1027 w 1027"/>
                  <a:gd name="T3" fmla="*/ 0 h 620"/>
                  <a:gd name="T4" fmla="*/ 37 w 1027"/>
                  <a:gd name="T5" fmla="*/ 620 h 620"/>
                  <a:gd name="T6" fmla="*/ 96 w 1027"/>
                  <a:gd name="T7" fmla="*/ 524 h 620"/>
                  <a:gd name="T8" fmla="*/ 0 w 1027"/>
                  <a:gd name="T9" fmla="*/ 524 h 620"/>
                </a:gdLst>
                <a:ahLst/>
                <a:cxnLst>
                  <a:cxn ang="0">
                    <a:pos x="T0" y="T1"/>
                  </a:cxn>
                  <a:cxn ang="0">
                    <a:pos x="T2" y="T3"/>
                  </a:cxn>
                  <a:cxn ang="0">
                    <a:pos x="T4" y="T5"/>
                  </a:cxn>
                  <a:cxn ang="0">
                    <a:pos x="T6" y="T7"/>
                  </a:cxn>
                  <a:cxn ang="0">
                    <a:pos x="T8" y="T9"/>
                  </a:cxn>
                </a:cxnLst>
                <a:rect l="0" t="0" r="r" b="b"/>
                <a:pathLst>
                  <a:path w="1027" h="620">
                    <a:moveTo>
                      <a:pt x="0" y="524"/>
                    </a:moveTo>
                    <a:lnTo>
                      <a:pt x="1027" y="0"/>
                    </a:lnTo>
                    <a:lnTo>
                      <a:pt x="37" y="620"/>
                    </a:lnTo>
                    <a:lnTo>
                      <a:pt x="96" y="524"/>
                    </a:lnTo>
                    <a:lnTo>
                      <a:pt x="0" y="524"/>
                    </a:lnTo>
                    <a:close/>
                  </a:path>
                </a:pathLst>
              </a:custGeom>
              <a:gradFill rotWithShape="0">
                <a:gsLst>
                  <a:gs pos="0">
                    <a:srgbClr val="000066"/>
                  </a:gs>
                  <a:gs pos="100000">
                    <a:srgbClr val="0000C2"/>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0" name="Oval 112">
              <a:extLst>
                <a:ext uri="{FF2B5EF4-FFF2-40B4-BE49-F238E27FC236}">
                  <a16:creationId xmlns:a16="http://schemas.microsoft.com/office/drawing/2014/main" id="{9B51D6E4-83A4-4D45-801D-550BB6D3A5C1}"/>
                </a:ext>
              </a:extLst>
            </p:cNvPr>
            <p:cNvSpPr>
              <a:spLocks noChangeArrowheads="1"/>
            </p:cNvSpPr>
            <p:nvPr/>
          </p:nvSpPr>
          <p:spPr bwMode="auto">
            <a:xfrm>
              <a:off x="2333" y="945"/>
              <a:ext cx="2924" cy="2916"/>
            </a:xfrm>
            <a:prstGeom prst="ellipse">
              <a:avLst/>
            </a:prstGeom>
            <a:noFill/>
            <a:ln w="2857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 name="AutoShape 113">
              <a:extLst>
                <a:ext uri="{FF2B5EF4-FFF2-40B4-BE49-F238E27FC236}">
                  <a16:creationId xmlns:a16="http://schemas.microsoft.com/office/drawing/2014/main" id="{EC2C65D3-9C55-9048-AC90-62A98C7F92E2}"/>
                </a:ext>
              </a:extLst>
            </p:cNvPr>
            <p:cNvSpPr>
              <a:spLocks noChangeArrowheads="1"/>
            </p:cNvSpPr>
            <p:nvPr/>
          </p:nvSpPr>
          <p:spPr bwMode="auto">
            <a:xfrm>
              <a:off x="2192" y="804"/>
              <a:ext cx="3205" cy="3191"/>
            </a:xfrm>
            <a:custGeom>
              <a:avLst/>
              <a:gdLst>
                <a:gd name="G0" fmla="+- 921 0 0"/>
                <a:gd name="G1" fmla="+- 21600 0 921"/>
                <a:gd name="G2" fmla="+- 21600 0 921"/>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921" y="10800"/>
                  </a:moveTo>
                  <a:cubicBezTo>
                    <a:pt x="921" y="16256"/>
                    <a:pt x="5344" y="20679"/>
                    <a:pt x="10800" y="20679"/>
                  </a:cubicBezTo>
                  <a:cubicBezTo>
                    <a:pt x="16256" y="20679"/>
                    <a:pt x="20679" y="16256"/>
                    <a:pt x="20679" y="10800"/>
                  </a:cubicBezTo>
                  <a:cubicBezTo>
                    <a:pt x="20679" y="5344"/>
                    <a:pt x="16256" y="921"/>
                    <a:pt x="10800" y="921"/>
                  </a:cubicBezTo>
                  <a:cubicBezTo>
                    <a:pt x="5344" y="921"/>
                    <a:pt x="921" y="5344"/>
                    <a:pt x="921" y="10800"/>
                  </a:cubicBezTo>
                  <a:close/>
                </a:path>
              </a:pathLst>
            </a:custGeom>
            <a:solidFill>
              <a:srgbClr val="DDDDDD"/>
            </a:solidFill>
            <a:ln>
              <a:noFill/>
            </a:ln>
            <a:effectLst/>
            <a:extLst>
              <a:ext uri="{91240B29-F687-4F45-9708-019B960494DF}">
                <a14:hiddenLine xmlns:a14="http://schemas.microsoft.com/office/drawing/2010/main" w="2857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17" name="Group 114">
            <a:extLst>
              <a:ext uri="{FF2B5EF4-FFF2-40B4-BE49-F238E27FC236}">
                <a16:creationId xmlns:a16="http://schemas.microsoft.com/office/drawing/2014/main" id="{978C21B8-FE3C-2B40-88D9-D053B116E04B}"/>
              </a:ext>
            </a:extLst>
          </p:cNvPr>
          <p:cNvGrpSpPr>
            <a:grpSpLocks/>
          </p:cNvGrpSpPr>
          <p:nvPr/>
        </p:nvGrpSpPr>
        <p:grpSpPr bwMode="auto">
          <a:xfrm>
            <a:off x="4994275" y="3195638"/>
            <a:ext cx="2251075" cy="1190625"/>
            <a:chOff x="2917" y="2202"/>
            <a:chExt cx="1743" cy="951"/>
          </a:xfrm>
        </p:grpSpPr>
        <p:grpSp>
          <p:nvGrpSpPr>
            <p:cNvPr id="118" name="Group 115">
              <a:extLst>
                <a:ext uri="{FF2B5EF4-FFF2-40B4-BE49-F238E27FC236}">
                  <a16:creationId xmlns:a16="http://schemas.microsoft.com/office/drawing/2014/main" id="{3C107977-4D35-8944-946E-DFC773E5F869}"/>
                </a:ext>
              </a:extLst>
            </p:cNvPr>
            <p:cNvGrpSpPr>
              <a:grpSpLocks/>
            </p:cNvGrpSpPr>
            <p:nvPr/>
          </p:nvGrpSpPr>
          <p:grpSpPr bwMode="auto">
            <a:xfrm>
              <a:off x="2917" y="2541"/>
              <a:ext cx="908" cy="612"/>
              <a:chOff x="2917" y="2541"/>
              <a:chExt cx="908" cy="612"/>
            </a:xfrm>
          </p:grpSpPr>
          <p:sp>
            <p:nvSpPr>
              <p:cNvPr id="125" name="Line 116">
                <a:extLst>
                  <a:ext uri="{FF2B5EF4-FFF2-40B4-BE49-F238E27FC236}">
                    <a16:creationId xmlns:a16="http://schemas.microsoft.com/office/drawing/2014/main" id="{701F934B-7221-3145-95D3-E499A19C2ECC}"/>
                  </a:ext>
                </a:extLst>
              </p:cNvPr>
              <p:cNvSpPr>
                <a:spLocks noChangeShapeType="1"/>
              </p:cNvSpPr>
              <p:nvPr/>
            </p:nvSpPr>
            <p:spPr bwMode="auto">
              <a:xfrm flipV="1">
                <a:off x="2917" y="2577"/>
                <a:ext cx="879" cy="576"/>
              </a:xfrm>
              <a:prstGeom prst="line">
                <a:avLst/>
              </a:prstGeom>
              <a:noFill/>
              <a:ln w="28575">
                <a:solidFill>
                  <a:srgbClr val="B4DBF8"/>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6" name="Oval 117">
                <a:extLst>
                  <a:ext uri="{FF2B5EF4-FFF2-40B4-BE49-F238E27FC236}">
                    <a16:creationId xmlns:a16="http://schemas.microsoft.com/office/drawing/2014/main" id="{F7F119E1-0B5A-CC44-8D6F-BD25DCF00E10}"/>
                  </a:ext>
                </a:extLst>
              </p:cNvPr>
              <p:cNvSpPr>
                <a:spLocks noChangeArrowheads="1"/>
              </p:cNvSpPr>
              <p:nvPr/>
            </p:nvSpPr>
            <p:spPr bwMode="auto">
              <a:xfrm>
                <a:off x="3744" y="2541"/>
                <a:ext cx="81" cy="81"/>
              </a:xfrm>
              <a:prstGeom prst="ellipse">
                <a:avLst/>
              </a:prstGeom>
              <a:gradFill rotWithShape="0">
                <a:gsLst>
                  <a:gs pos="0">
                    <a:srgbClr val="FFFFFF"/>
                  </a:gs>
                  <a:gs pos="100000">
                    <a:srgbClr val="CC0000"/>
                  </a:gs>
                </a:gsLst>
                <a:path path="shape">
                  <a:fillToRect l="50000" t="50000" r="50000" b="50000"/>
                </a:path>
              </a:gradFill>
              <a:ln w="9525">
                <a:solidFill>
                  <a:srgbClr val="B4DBF8"/>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19" name="Group 118">
              <a:extLst>
                <a:ext uri="{FF2B5EF4-FFF2-40B4-BE49-F238E27FC236}">
                  <a16:creationId xmlns:a16="http://schemas.microsoft.com/office/drawing/2014/main" id="{A7D72171-7BC9-2E44-A26F-65D03EB3F2E6}"/>
                </a:ext>
              </a:extLst>
            </p:cNvPr>
            <p:cNvGrpSpPr>
              <a:grpSpLocks/>
            </p:cNvGrpSpPr>
            <p:nvPr/>
          </p:nvGrpSpPr>
          <p:grpSpPr bwMode="auto">
            <a:xfrm>
              <a:off x="3790" y="2591"/>
              <a:ext cx="367" cy="304"/>
              <a:chOff x="3790" y="2591"/>
              <a:chExt cx="367" cy="304"/>
            </a:xfrm>
          </p:grpSpPr>
          <p:sp>
            <p:nvSpPr>
              <p:cNvPr id="123" name="Line 119">
                <a:extLst>
                  <a:ext uri="{FF2B5EF4-FFF2-40B4-BE49-F238E27FC236}">
                    <a16:creationId xmlns:a16="http://schemas.microsoft.com/office/drawing/2014/main" id="{69CFBB11-6893-6646-9C81-D56086C3FDA6}"/>
                  </a:ext>
                </a:extLst>
              </p:cNvPr>
              <p:cNvSpPr>
                <a:spLocks noChangeShapeType="1"/>
              </p:cNvSpPr>
              <p:nvPr/>
            </p:nvSpPr>
            <p:spPr bwMode="auto">
              <a:xfrm>
                <a:off x="3790" y="2591"/>
                <a:ext cx="340" cy="274"/>
              </a:xfrm>
              <a:prstGeom prst="line">
                <a:avLst/>
              </a:prstGeom>
              <a:noFill/>
              <a:ln w="28575">
                <a:solidFill>
                  <a:srgbClr val="B4DBF8"/>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4" name="Oval 120">
                <a:extLst>
                  <a:ext uri="{FF2B5EF4-FFF2-40B4-BE49-F238E27FC236}">
                    <a16:creationId xmlns:a16="http://schemas.microsoft.com/office/drawing/2014/main" id="{B0B0BC8C-615A-9C4D-BF10-904BD3D606EB}"/>
                  </a:ext>
                </a:extLst>
              </p:cNvPr>
              <p:cNvSpPr>
                <a:spLocks noChangeArrowheads="1"/>
              </p:cNvSpPr>
              <p:nvPr/>
            </p:nvSpPr>
            <p:spPr bwMode="auto">
              <a:xfrm>
                <a:off x="4076" y="2814"/>
                <a:ext cx="81" cy="81"/>
              </a:xfrm>
              <a:prstGeom prst="ellipse">
                <a:avLst/>
              </a:prstGeom>
              <a:gradFill rotWithShape="0">
                <a:gsLst>
                  <a:gs pos="0">
                    <a:srgbClr val="FFFFFF"/>
                  </a:gs>
                  <a:gs pos="100000">
                    <a:srgbClr val="CC0000"/>
                  </a:gs>
                </a:gsLst>
                <a:path path="shape">
                  <a:fillToRect l="50000" t="50000" r="50000" b="50000"/>
                </a:path>
              </a:gradFill>
              <a:ln w="9525">
                <a:solidFill>
                  <a:srgbClr val="B4DBF8"/>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20" name="Group 121">
              <a:extLst>
                <a:ext uri="{FF2B5EF4-FFF2-40B4-BE49-F238E27FC236}">
                  <a16:creationId xmlns:a16="http://schemas.microsoft.com/office/drawing/2014/main" id="{0EA62CDD-D03A-8E4D-9004-24C09A6A7499}"/>
                </a:ext>
              </a:extLst>
            </p:cNvPr>
            <p:cNvGrpSpPr>
              <a:grpSpLocks/>
            </p:cNvGrpSpPr>
            <p:nvPr/>
          </p:nvGrpSpPr>
          <p:grpSpPr bwMode="auto">
            <a:xfrm>
              <a:off x="4121" y="2202"/>
              <a:ext cx="539" cy="656"/>
              <a:chOff x="4121" y="2202"/>
              <a:chExt cx="539" cy="656"/>
            </a:xfrm>
          </p:grpSpPr>
          <p:sp>
            <p:nvSpPr>
              <p:cNvPr id="121" name="Line 122">
                <a:extLst>
                  <a:ext uri="{FF2B5EF4-FFF2-40B4-BE49-F238E27FC236}">
                    <a16:creationId xmlns:a16="http://schemas.microsoft.com/office/drawing/2014/main" id="{E657285E-7AC9-A547-B207-A5A973008698}"/>
                  </a:ext>
                </a:extLst>
              </p:cNvPr>
              <p:cNvSpPr>
                <a:spLocks noChangeShapeType="1"/>
              </p:cNvSpPr>
              <p:nvPr/>
            </p:nvSpPr>
            <p:spPr bwMode="auto">
              <a:xfrm flipV="1">
                <a:off x="4121" y="2238"/>
                <a:ext cx="502" cy="620"/>
              </a:xfrm>
              <a:prstGeom prst="line">
                <a:avLst/>
              </a:prstGeom>
              <a:noFill/>
              <a:ln w="28575">
                <a:solidFill>
                  <a:srgbClr val="B4DBF8"/>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2" name="Oval 123">
                <a:extLst>
                  <a:ext uri="{FF2B5EF4-FFF2-40B4-BE49-F238E27FC236}">
                    <a16:creationId xmlns:a16="http://schemas.microsoft.com/office/drawing/2014/main" id="{EF5DAB40-E83F-D64A-ACA1-0503CEDAC668}"/>
                  </a:ext>
                </a:extLst>
              </p:cNvPr>
              <p:cNvSpPr>
                <a:spLocks noChangeArrowheads="1"/>
              </p:cNvSpPr>
              <p:nvPr/>
            </p:nvSpPr>
            <p:spPr bwMode="auto">
              <a:xfrm>
                <a:off x="4579" y="2202"/>
                <a:ext cx="81" cy="81"/>
              </a:xfrm>
              <a:prstGeom prst="ellipse">
                <a:avLst/>
              </a:prstGeom>
              <a:gradFill rotWithShape="0">
                <a:gsLst>
                  <a:gs pos="0">
                    <a:srgbClr val="FFFFFF"/>
                  </a:gs>
                  <a:gs pos="100000">
                    <a:srgbClr val="CC0000"/>
                  </a:gs>
                </a:gsLst>
                <a:path path="shape">
                  <a:fillToRect l="50000" t="50000" r="50000" b="50000"/>
                </a:path>
              </a:gradFill>
              <a:ln w="9525">
                <a:solidFill>
                  <a:srgbClr val="B4DBF8"/>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nvGrpSpPr>
          <p:cNvPr id="127" name="Group 124">
            <a:extLst>
              <a:ext uri="{FF2B5EF4-FFF2-40B4-BE49-F238E27FC236}">
                <a16:creationId xmlns:a16="http://schemas.microsoft.com/office/drawing/2014/main" id="{E29A0E35-9260-5B4E-B205-F94191CCAF93}"/>
              </a:ext>
            </a:extLst>
          </p:cNvPr>
          <p:cNvGrpSpPr>
            <a:grpSpLocks/>
          </p:cNvGrpSpPr>
          <p:nvPr/>
        </p:nvGrpSpPr>
        <p:grpSpPr bwMode="auto">
          <a:xfrm>
            <a:off x="5184775" y="1995488"/>
            <a:ext cx="125413" cy="552450"/>
            <a:chOff x="3080" y="1205"/>
            <a:chExt cx="81" cy="442"/>
          </a:xfrm>
        </p:grpSpPr>
        <p:sp>
          <p:nvSpPr>
            <p:cNvPr id="128" name="Line 125">
              <a:extLst>
                <a:ext uri="{FF2B5EF4-FFF2-40B4-BE49-F238E27FC236}">
                  <a16:creationId xmlns:a16="http://schemas.microsoft.com/office/drawing/2014/main" id="{824E8261-5F3B-F14E-83D3-D118EA3611B2}"/>
                </a:ext>
              </a:extLst>
            </p:cNvPr>
            <p:cNvSpPr>
              <a:spLocks noChangeShapeType="1"/>
            </p:cNvSpPr>
            <p:nvPr/>
          </p:nvSpPr>
          <p:spPr bwMode="auto">
            <a:xfrm flipV="1">
              <a:off x="3124" y="1241"/>
              <a:ext cx="0" cy="406"/>
            </a:xfrm>
            <a:prstGeom prst="line">
              <a:avLst/>
            </a:prstGeom>
            <a:noFill/>
            <a:ln w="28575">
              <a:solidFill>
                <a:srgbClr val="B4DBF8"/>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9" name="Oval 126">
              <a:extLst>
                <a:ext uri="{FF2B5EF4-FFF2-40B4-BE49-F238E27FC236}">
                  <a16:creationId xmlns:a16="http://schemas.microsoft.com/office/drawing/2014/main" id="{04A5CDCA-2CA9-4D4D-8770-FB13E56BABD4}"/>
                </a:ext>
              </a:extLst>
            </p:cNvPr>
            <p:cNvSpPr>
              <a:spLocks noChangeArrowheads="1"/>
            </p:cNvSpPr>
            <p:nvPr/>
          </p:nvSpPr>
          <p:spPr bwMode="auto">
            <a:xfrm>
              <a:off x="3080" y="1205"/>
              <a:ext cx="81" cy="81"/>
            </a:xfrm>
            <a:prstGeom prst="ellipse">
              <a:avLst/>
            </a:prstGeom>
            <a:gradFill rotWithShape="0">
              <a:gsLst>
                <a:gs pos="0">
                  <a:srgbClr val="FFFFFF"/>
                </a:gs>
                <a:gs pos="100000">
                  <a:srgbClr val="CC0000"/>
                </a:gs>
              </a:gsLst>
              <a:path path="shape">
                <a:fillToRect l="50000" t="50000" r="50000" b="50000"/>
              </a:path>
            </a:gradFill>
            <a:ln w="9525">
              <a:solidFill>
                <a:srgbClr val="B4DBF8"/>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30" name="Group 127">
            <a:extLst>
              <a:ext uri="{FF2B5EF4-FFF2-40B4-BE49-F238E27FC236}">
                <a16:creationId xmlns:a16="http://schemas.microsoft.com/office/drawing/2014/main" id="{D31FD770-9707-2F40-8AEA-DF6ACF5AAB7C}"/>
              </a:ext>
            </a:extLst>
          </p:cNvPr>
          <p:cNvGrpSpPr>
            <a:grpSpLocks/>
          </p:cNvGrpSpPr>
          <p:nvPr/>
        </p:nvGrpSpPr>
        <p:grpSpPr bwMode="auto">
          <a:xfrm>
            <a:off x="6224588" y="1704975"/>
            <a:ext cx="1936750" cy="1985963"/>
            <a:chOff x="3870" y="1011"/>
            <a:chExt cx="1499" cy="1587"/>
          </a:xfrm>
        </p:grpSpPr>
        <p:sp>
          <p:nvSpPr>
            <p:cNvPr id="131" name="Line 128">
              <a:extLst>
                <a:ext uri="{FF2B5EF4-FFF2-40B4-BE49-F238E27FC236}">
                  <a16:creationId xmlns:a16="http://schemas.microsoft.com/office/drawing/2014/main" id="{1A1BB469-086E-5042-BB0C-B63008654B64}"/>
                </a:ext>
              </a:extLst>
            </p:cNvPr>
            <p:cNvSpPr>
              <a:spLocks noChangeShapeType="1"/>
            </p:cNvSpPr>
            <p:nvPr/>
          </p:nvSpPr>
          <p:spPr bwMode="auto">
            <a:xfrm>
              <a:off x="3870" y="1011"/>
              <a:ext cx="1462" cy="1551"/>
            </a:xfrm>
            <a:prstGeom prst="line">
              <a:avLst/>
            </a:prstGeom>
            <a:noFill/>
            <a:ln w="28575">
              <a:solidFill>
                <a:srgbClr val="B4DBF8"/>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2" name="Oval 129">
              <a:extLst>
                <a:ext uri="{FF2B5EF4-FFF2-40B4-BE49-F238E27FC236}">
                  <a16:creationId xmlns:a16="http://schemas.microsoft.com/office/drawing/2014/main" id="{B709B95F-DFFD-C646-9A5D-903F41004427}"/>
                </a:ext>
              </a:extLst>
            </p:cNvPr>
            <p:cNvSpPr>
              <a:spLocks noChangeArrowheads="1"/>
            </p:cNvSpPr>
            <p:nvPr/>
          </p:nvSpPr>
          <p:spPr bwMode="auto">
            <a:xfrm>
              <a:off x="5288" y="2517"/>
              <a:ext cx="81" cy="81"/>
            </a:xfrm>
            <a:prstGeom prst="ellipse">
              <a:avLst/>
            </a:prstGeom>
            <a:gradFill rotWithShape="0">
              <a:gsLst>
                <a:gs pos="0">
                  <a:srgbClr val="FFFFFF"/>
                </a:gs>
                <a:gs pos="100000">
                  <a:srgbClr val="CC0000"/>
                </a:gs>
              </a:gsLst>
              <a:path path="shape">
                <a:fillToRect l="50000" t="50000" r="50000" b="50000"/>
              </a:path>
            </a:gradFill>
            <a:ln w="9525">
              <a:solidFill>
                <a:srgbClr val="B4DBF8"/>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33" name="Group 130">
            <a:extLst>
              <a:ext uri="{FF2B5EF4-FFF2-40B4-BE49-F238E27FC236}">
                <a16:creationId xmlns:a16="http://schemas.microsoft.com/office/drawing/2014/main" id="{4D37E6A5-AEF4-D148-B9CD-998287E1B650}"/>
              </a:ext>
            </a:extLst>
          </p:cNvPr>
          <p:cNvGrpSpPr>
            <a:grpSpLocks/>
          </p:cNvGrpSpPr>
          <p:nvPr/>
        </p:nvGrpSpPr>
        <p:grpSpPr bwMode="auto">
          <a:xfrm>
            <a:off x="5241925" y="2057400"/>
            <a:ext cx="2386013" cy="1017588"/>
            <a:chOff x="3109" y="1293"/>
            <a:chExt cx="1847" cy="813"/>
          </a:xfrm>
        </p:grpSpPr>
        <p:grpSp>
          <p:nvGrpSpPr>
            <p:cNvPr id="134" name="Group 131">
              <a:extLst>
                <a:ext uri="{FF2B5EF4-FFF2-40B4-BE49-F238E27FC236}">
                  <a16:creationId xmlns:a16="http://schemas.microsoft.com/office/drawing/2014/main" id="{32EA3DEA-FC69-CB44-B1A0-8345358F2EE8}"/>
                </a:ext>
              </a:extLst>
            </p:cNvPr>
            <p:cNvGrpSpPr>
              <a:grpSpLocks/>
            </p:cNvGrpSpPr>
            <p:nvPr/>
          </p:nvGrpSpPr>
          <p:grpSpPr bwMode="auto">
            <a:xfrm>
              <a:off x="3109" y="1293"/>
              <a:ext cx="746" cy="813"/>
              <a:chOff x="3138" y="1263"/>
              <a:chExt cx="746" cy="813"/>
            </a:xfrm>
          </p:grpSpPr>
          <p:sp>
            <p:nvSpPr>
              <p:cNvPr id="138" name="Line 132">
                <a:extLst>
                  <a:ext uri="{FF2B5EF4-FFF2-40B4-BE49-F238E27FC236}">
                    <a16:creationId xmlns:a16="http://schemas.microsoft.com/office/drawing/2014/main" id="{447A9849-4A42-0746-96CA-7B99A41DD685}"/>
                  </a:ext>
                </a:extLst>
              </p:cNvPr>
              <p:cNvSpPr>
                <a:spLocks noChangeShapeType="1"/>
              </p:cNvSpPr>
              <p:nvPr/>
            </p:nvSpPr>
            <p:spPr bwMode="auto">
              <a:xfrm>
                <a:off x="3138" y="1263"/>
                <a:ext cx="702" cy="775"/>
              </a:xfrm>
              <a:prstGeom prst="line">
                <a:avLst/>
              </a:prstGeom>
              <a:noFill/>
              <a:ln w="28575">
                <a:solidFill>
                  <a:srgbClr val="B4DBF8"/>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9" name="Oval 133">
                <a:extLst>
                  <a:ext uri="{FF2B5EF4-FFF2-40B4-BE49-F238E27FC236}">
                    <a16:creationId xmlns:a16="http://schemas.microsoft.com/office/drawing/2014/main" id="{9175D28C-566D-7C4A-9CBF-28D65376E6AC}"/>
                  </a:ext>
                </a:extLst>
              </p:cNvPr>
              <p:cNvSpPr>
                <a:spLocks noChangeArrowheads="1"/>
              </p:cNvSpPr>
              <p:nvPr/>
            </p:nvSpPr>
            <p:spPr bwMode="auto">
              <a:xfrm>
                <a:off x="3803" y="1995"/>
                <a:ext cx="81" cy="81"/>
              </a:xfrm>
              <a:prstGeom prst="ellipse">
                <a:avLst/>
              </a:prstGeom>
              <a:gradFill rotWithShape="0">
                <a:gsLst>
                  <a:gs pos="0">
                    <a:srgbClr val="FFFFFF"/>
                  </a:gs>
                  <a:gs pos="100000">
                    <a:srgbClr val="CC0000"/>
                  </a:gs>
                </a:gsLst>
                <a:path path="shape">
                  <a:fillToRect l="50000" t="50000" r="50000" b="50000"/>
                </a:path>
              </a:gradFill>
              <a:ln w="9525">
                <a:solidFill>
                  <a:srgbClr val="B4DBF8"/>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35" name="Group 134">
              <a:extLst>
                <a:ext uri="{FF2B5EF4-FFF2-40B4-BE49-F238E27FC236}">
                  <a16:creationId xmlns:a16="http://schemas.microsoft.com/office/drawing/2014/main" id="{F403C913-E5B4-F84B-997C-73224C8071CD}"/>
                </a:ext>
              </a:extLst>
            </p:cNvPr>
            <p:cNvGrpSpPr>
              <a:grpSpLocks/>
            </p:cNvGrpSpPr>
            <p:nvPr/>
          </p:nvGrpSpPr>
          <p:grpSpPr bwMode="auto">
            <a:xfrm>
              <a:off x="3856" y="1335"/>
              <a:ext cx="1100" cy="701"/>
              <a:chOff x="3840" y="1345"/>
              <a:chExt cx="1100" cy="701"/>
            </a:xfrm>
          </p:grpSpPr>
          <p:sp>
            <p:nvSpPr>
              <p:cNvPr id="136" name="Line 135">
                <a:extLst>
                  <a:ext uri="{FF2B5EF4-FFF2-40B4-BE49-F238E27FC236}">
                    <a16:creationId xmlns:a16="http://schemas.microsoft.com/office/drawing/2014/main" id="{1424024E-4015-8D4F-BD79-40A45D222294}"/>
                  </a:ext>
                </a:extLst>
              </p:cNvPr>
              <p:cNvSpPr>
                <a:spLocks noChangeShapeType="1"/>
              </p:cNvSpPr>
              <p:nvPr/>
            </p:nvSpPr>
            <p:spPr bwMode="auto">
              <a:xfrm flipV="1">
                <a:off x="3840" y="1381"/>
                <a:ext cx="1056" cy="665"/>
              </a:xfrm>
              <a:prstGeom prst="line">
                <a:avLst/>
              </a:prstGeom>
              <a:noFill/>
              <a:ln w="28575">
                <a:solidFill>
                  <a:srgbClr val="B4DBF8"/>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7" name="Oval 136">
                <a:extLst>
                  <a:ext uri="{FF2B5EF4-FFF2-40B4-BE49-F238E27FC236}">
                    <a16:creationId xmlns:a16="http://schemas.microsoft.com/office/drawing/2014/main" id="{DF2FBA0B-00E6-E646-A0CD-1C8F42D66279}"/>
                  </a:ext>
                </a:extLst>
              </p:cNvPr>
              <p:cNvSpPr>
                <a:spLocks noChangeArrowheads="1"/>
              </p:cNvSpPr>
              <p:nvPr/>
            </p:nvSpPr>
            <p:spPr bwMode="auto">
              <a:xfrm>
                <a:off x="4859" y="1345"/>
                <a:ext cx="81" cy="81"/>
              </a:xfrm>
              <a:prstGeom prst="ellipse">
                <a:avLst/>
              </a:prstGeom>
              <a:gradFill rotWithShape="0">
                <a:gsLst>
                  <a:gs pos="0">
                    <a:srgbClr val="FFFFFF"/>
                  </a:gs>
                  <a:gs pos="100000">
                    <a:srgbClr val="CC0000"/>
                  </a:gs>
                </a:gsLst>
                <a:path path="shape">
                  <a:fillToRect l="50000" t="50000" r="50000" b="50000"/>
                </a:path>
              </a:gradFill>
              <a:ln w="9525">
                <a:solidFill>
                  <a:srgbClr val="B4DBF8"/>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nvGrpSpPr>
          <p:cNvPr id="140" name="Group 137">
            <a:extLst>
              <a:ext uri="{FF2B5EF4-FFF2-40B4-BE49-F238E27FC236}">
                <a16:creationId xmlns:a16="http://schemas.microsoft.com/office/drawing/2014/main" id="{19D25864-30CB-B549-A814-DF3C3D9CB116}"/>
              </a:ext>
            </a:extLst>
          </p:cNvPr>
          <p:cNvGrpSpPr>
            <a:grpSpLocks/>
          </p:cNvGrpSpPr>
          <p:nvPr/>
        </p:nvGrpSpPr>
        <p:grpSpPr bwMode="auto">
          <a:xfrm>
            <a:off x="7026275" y="2713038"/>
            <a:ext cx="973138" cy="2033587"/>
            <a:chOff x="4490" y="1817"/>
            <a:chExt cx="753" cy="1623"/>
          </a:xfrm>
        </p:grpSpPr>
        <p:sp>
          <p:nvSpPr>
            <p:cNvPr id="141" name="Line 138">
              <a:extLst>
                <a:ext uri="{FF2B5EF4-FFF2-40B4-BE49-F238E27FC236}">
                  <a16:creationId xmlns:a16="http://schemas.microsoft.com/office/drawing/2014/main" id="{9F2AF7B7-BF54-974C-9D2D-7F9FA1A2174B}"/>
                </a:ext>
              </a:extLst>
            </p:cNvPr>
            <p:cNvSpPr>
              <a:spLocks noChangeShapeType="1"/>
            </p:cNvSpPr>
            <p:nvPr/>
          </p:nvSpPr>
          <p:spPr bwMode="auto">
            <a:xfrm flipH="1">
              <a:off x="4542" y="1817"/>
              <a:ext cx="701" cy="1565"/>
            </a:xfrm>
            <a:prstGeom prst="line">
              <a:avLst/>
            </a:prstGeom>
            <a:noFill/>
            <a:ln w="28575">
              <a:solidFill>
                <a:srgbClr val="B4DBF8"/>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2" name="Oval 139">
              <a:extLst>
                <a:ext uri="{FF2B5EF4-FFF2-40B4-BE49-F238E27FC236}">
                  <a16:creationId xmlns:a16="http://schemas.microsoft.com/office/drawing/2014/main" id="{2ECB9B9C-FFEE-4C40-848C-AF7278E57819}"/>
                </a:ext>
              </a:extLst>
            </p:cNvPr>
            <p:cNvSpPr>
              <a:spLocks noChangeArrowheads="1"/>
            </p:cNvSpPr>
            <p:nvPr/>
          </p:nvSpPr>
          <p:spPr bwMode="auto">
            <a:xfrm>
              <a:off x="4490" y="3359"/>
              <a:ext cx="81" cy="81"/>
            </a:xfrm>
            <a:prstGeom prst="ellipse">
              <a:avLst/>
            </a:prstGeom>
            <a:gradFill rotWithShape="0">
              <a:gsLst>
                <a:gs pos="0">
                  <a:srgbClr val="FFFFFF"/>
                </a:gs>
                <a:gs pos="100000">
                  <a:srgbClr val="CC0000"/>
                </a:gs>
              </a:gsLst>
              <a:path path="shape">
                <a:fillToRect l="50000" t="50000" r="50000" b="50000"/>
              </a:path>
            </a:gradFill>
            <a:ln w="9525">
              <a:solidFill>
                <a:srgbClr val="B4DBF8"/>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43" name="Group 140">
            <a:extLst>
              <a:ext uri="{FF2B5EF4-FFF2-40B4-BE49-F238E27FC236}">
                <a16:creationId xmlns:a16="http://schemas.microsoft.com/office/drawing/2014/main" id="{D4740D24-94CB-B94B-AF3F-239F0AF73F83}"/>
              </a:ext>
            </a:extLst>
          </p:cNvPr>
          <p:cNvGrpSpPr>
            <a:grpSpLocks/>
          </p:cNvGrpSpPr>
          <p:nvPr/>
        </p:nvGrpSpPr>
        <p:grpSpPr bwMode="auto">
          <a:xfrm>
            <a:off x="5775325" y="4633913"/>
            <a:ext cx="1317625" cy="334962"/>
            <a:chOff x="3522" y="3351"/>
            <a:chExt cx="1020" cy="267"/>
          </a:xfrm>
        </p:grpSpPr>
        <p:sp>
          <p:nvSpPr>
            <p:cNvPr id="144" name="Line 141">
              <a:extLst>
                <a:ext uri="{FF2B5EF4-FFF2-40B4-BE49-F238E27FC236}">
                  <a16:creationId xmlns:a16="http://schemas.microsoft.com/office/drawing/2014/main" id="{C0262C85-D433-6140-873F-023F30C0C6C5}"/>
                </a:ext>
              </a:extLst>
            </p:cNvPr>
            <p:cNvSpPr>
              <a:spLocks noChangeShapeType="1"/>
            </p:cNvSpPr>
            <p:nvPr/>
          </p:nvSpPr>
          <p:spPr bwMode="auto">
            <a:xfrm flipH="1">
              <a:off x="3522" y="3390"/>
              <a:ext cx="259" cy="228"/>
            </a:xfrm>
            <a:prstGeom prst="line">
              <a:avLst/>
            </a:prstGeom>
            <a:noFill/>
            <a:ln w="28575">
              <a:solidFill>
                <a:srgbClr val="B4DBF8"/>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45" name="Group 142">
              <a:extLst>
                <a:ext uri="{FF2B5EF4-FFF2-40B4-BE49-F238E27FC236}">
                  <a16:creationId xmlns:a16="http://schemas.microsoft.com/office/drawing/2014/main" id="{1D2CC826-5279-7A4C-AF92-424E0B46BBEB}"/>
                </a:ext>
              </a:extLst>
            </p:cNvPr>
            <p:cNvGrpSpPr>
              <a:grpSpLocks/>
            </p:cNvGrpSpPr>
            <p:nvPr/>
          </p:nvGrpSpPr>
          <p:grpSpPr bwMode="auto">
            <a:xfrm>
              <a:off x="3722" y="3351"/>
              <a:ext cx="820" cy="81"/>
              <a:chOff x="3722" y="3351"/>
              <a:chExt cx="820" cy="81"/>
            </a:xfrm>
          </p:grpSpPr>
          <p:sp>
            <p:nvSpPr>
              <p:cNvPr id="146" name="Line 143">
                <a:extLst>
                  <a:ext uri="{FF2B5EF4-FFF2-40B4-BE49-F238E27FC236}">
                    <a16:creationId xmlns:a16="http://schemas.microsoft.com/office/drawing/2014/main" id="{62138DD8-A8E3-9444-9E48-D9B044B85C14}"/>
                  </a:ext>
                </a:extLst>
              </p:cNvPr>
              <p:cNvSpPr>
                <a:spLocks noChangeShapeType="1"/>
              </p:cNvSpPr>
              <p:nvPr/>
            </p:nvSpPr>
            <p:spPr bwMode="auto">
              <a:xfrm flipH="1">
                <a:off x="3781" y="3390"/>
                <a:ext cx="761" cy="0"/>
              </a:xfrm>
              <a:prstGeom prst="line">
                <a:avLst/>
              </a:prstGeom>
              <a:noFill/>
              <a:ln w="28575">
                <a:solidFill>
                  <a:srgbClr val="B4DBF8"/>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7" name="Oval 144">
                <a:extLst>
                  <a:ext uri="{FF2B5EF4-FFF2-40B4-BE49-F238E27FC236}">
                    <a16:creationId xmlns:a16="http://schemas.microsoft.com/office/drawing/2014/main" id="{BF9DCACA-5D19-DE40-965C-205E1B67C96D}"/>
                  </a:ext>
                </a:extLst>
              </p:cNvPr>
              <p:cNvSpPr>
                <a:spLocks noChangeArrowheads="1"/>
              </p:cNvSpPr>
              <p:nvPr/>
            </p:nvSpPr>
            <p:spPr bwMode="auto">
              <a:xfrm>
                <a:off x="3722" y="3351"/>
                <a:ext cx="81" cy="81"/>
              </a:xfrm>
              <a:prstGeom prst="ellipse">
                <a:avLst/>
              </a:prstGeom>
              <a:gradFill rotWithShape="0">
                <a:gsLst>
                  <a:gs pos="0">
                    <a:srgbClr val="FFFFFF"/>
                  </a:gs>
                  <a:gs pos="100000">
                    <a:srgbClr val="CC0000"/>
                  </a:gs>
                </a:gsLst>
                <a:path path="shape">
                  <a:fillToRect l="50000" t="50000" r="50000" b="50000"/>
                </a:path>
              </a:gradFill>
              <a:ln w="9525">
                <a:solidFill>
                  <a:srgbClr val="B4DBF8"/>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nvGrpSpPr>
          <p:cNvPr id="148" name="Group 145">
            <a:extLst>
              <a:ext uri="{FF2B5EF4-FFF2-40B4-BE49-F238E27FC236}">
                <a16:creationId xmlns:a16="http://schemas.microsoft.com/office/drawing/2014/main" id="{8F2BD70E-2727-9C4D-8464-BB60A78C01FD}"/>
              </a:ext>
            </a:extLst>
          </p:cNvPr>
          <p:cNvGrpSpPr>
            <a:grpSpLocks/>
          </p:cNvGrpSpPr>
          <p:nvPr/>
        </p:nvGrpSpPr>
        <p:grpSpPr bwMode="auto">
          <a:xfrm>
            <a:off x="5184775" y="1957388"/>
            <a:ext cx="2005013" cy="1274762"/>
            <a:chOff x="3064" y="1213"/>
            <a:chExt cx="1552" cy="1018"/>
          </a:xfrm>
        </p:grpSpPr>
        <p:grpSp>
          <p:nvGrpSpPr>
            <p:cNvPr id="149" name="Group 146">
              <a:extLst>
                <a:ext uri="{FF2B5EF4-FFF2-40B4-BE49-F238E27FC236}">
                  <a16:creationId xmlns:a16="http://schemas.microsoft.com/office/drawing/2014/main" id="{B9137696-013D-724C-890A-C9BADB8DDA37}"/>
                </a:ext>
              </a:extLst>
            </p:cNvPr>
            <p:cNvGrpSpPr>
              <a:grpSpLocks/>
            </p:cNvGrpSpPr>
            <p:nvPr/>
          </p:nvGrpSpPr>
          <p:grpSpPr bwMode="auto">
            <a:xfrm>
              <a:off x="3759" y="1213"/>
              <a:ext cx="857" cy="1018"/>
              <a:chOff x="3766" y="1212"/>
              <a:chExt cx="857" cy="1018"/>
            </a:xfrm>
          </p:grpSpPr>
          <p:sp>
            <p:nvSpPr>
              <p:cNvPr id="153" name="Line 147">
                <a:extLst>
                  <a:ext uri="{FF2B5EF4-FFF2-40B4-BE49-F238E27FC236}">
                    <a16:creationId xmlns:a16="http://schemas.microsoft.com/office/drawing/2014/main" id="{113AE9AD-9789-9A4F-94B7-1E1D8CE4E420}"/>
                  </a:ext>
                </a:extLst>
              </p:cNvPr>
              <p:cNvSpPr>
                <a:spLocks noChangeShapeType="1"/>
              </p:cNvSpPr>
              <p:nvPr/>
            </p:nvSpPr>
            <p:spPr bwMode="auto">
              <a:xfrm flipH="1" flipV="1">
                <a:off x="3825" y="1248"/>
                <a:ext cx="798" cy="982"/>
              </a:xfrm>
              <a:prstGeom prst="line">
                <a:avLst/>
              </a:prstGeom>
              <a:noFill/>
              <a:ln w="28575">
                <a:solidFill>
                  <a:srgbClr val="B4DBF8"/>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4" name="Oval 148">
                <a:extLst>
                  <a:ext uri="{FF2B5EF4-FFF2-40B4-BE49-F238E27FC236}">
                    <a16:creationId xmlns:a16="http://schemas.microsoft.com/office/drawing/2014/main" id="{C00388AA-E2E7-9E47-8B96-7D291DDA969B}"/>
                  </a:ext>
                </a:extLst>
              </p:cNvPr>
              <p:cNvSpPr>
                <a:spLocks noChangeArrowheads="1"/>
              </p:cNvSpPr>
              <p:nvPr/>
            </p:nvSpPr>
            <p:spPr bwMode="auto">
              <a:xfrm>
                <a:off x="3766" y="1212"/>
                <a:ext cx="81" cy="81"/>
              </a:xfrm>
              <a:prstGeom prst="ellipse">
                <a:avLst/>
              </a:prstGeom>
              <a:gradFill rotWithShape="0">
                <a:gsLst>
                  <a:gs pos="0">
                    <a:srgbClr val="FFFFFF"/>
                  </a:gs>
                  <a:gs pos="100000">
                    <a:srgbClr val="CC0000"/>
                  </a:gs>
                </a:gsLst>
                <a:path path="shape">
                  <a:fillToRect l="50000" t="50000" r="50000" b="50000"/>
                </a:path>
              </a:gradFill>
              <a:ln w="9525">
                <a:solidFill>
                  <a:srgbClr val="B4DBF8"/>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50" name="Group 149">
              <a:extLst>
                <a:ext uri="{FF2B5EF4-FFF2-40B4-BE49-F238E27FC236}">
                  <a16:creationId xmlns:a16="http://schemas.microsoft.com/office/drawing/2014/main" id="{BF72A437-8941-AA4D-8F92-5BD2844DB590}"/>
                </a:ext>
              </a:extLst>
            </p:cNvPr>
            <p:cNvGrpSpPr>
              <a:grpSpLocks/>
            </p:cNvGrpSpPr>
            <p:nvPr/>
          </p:nvGrpSpPr>
          <p:grpSpPr bwMode="auto">
            <a:xfrm>
              <a:off x="3064" y="1270"/>
              <a:ext cx="723" cy="429"/>
              <a:chOff x="3072" y="1263"/>
              <a:chExt cx="723" cy="429"/>
            </a:xfrm>
          </p:grpSpPr>
          <p:sp>
            <p:nvSpPr>
              <p:cNvPr id="151" name="Line 150">
                <a:extLst>
                  <a:ext uri="{FF2B5EF4-FFF2-40B4-BE49-F238E27FC236}">
                    <a16:creationId xmlns:a16="http://schemas.microsoft.com/office/drawing/2014/main" id="{2477BAB4-D59A-0A4A-94A2-459AE6E58007}"/>
                  </a:ext>
                </a:extLst>
              </p:cNvPr>
              <p:cNvSpPr>
                <a:spLocks noChangeShapeType="1"/>
              </p:cNvSpPr>
              <p:nvPr/>
            </p:nvSpPr>
            <p:spPr bwMode="auto">
              <a:xfrm flipH="1">
                <a:off x="3124" y="1263"/>
                <a:ext cx="671" cy="391"/>
              </a:xfrm>
              <a:prstGeom prst="line">
                <a:avLst/>
              </a:prstGeom>
              <a:noFill/>
              <a:ln w="28575">
                <a:solidFill>
                  <a:srgbClr val="B4DBF8"/>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2" name="Oval 151">
                <a:extLst>
                  <a:ext uri="{FF2B5EF4-FFF2-40B4-BE49-F238E27FC236}">
                    <a16:creationId xmlns:a16="http://schemas.microsoft.com/office/drawing/2014/main" id="{2BAC0459-DC8B-5A48-8E9D-9B21294E7C79}"/>
                  </a:ext>
                </a:extLst>
              </p:cNvPr>
              <p:cNvSpPr>
                <a:spLocks noChangeArrowheads="1"/>
              </p:cNvSpPr>
              <p:nvPr/>
            </p:nvSpPr>
            <p:spPr bwMode="auto">
              <a:xfrm>
                <a:off x="3072" y="1611"/>
                <a:ext cx="81" cy="81"/>
              </a:xfrm>
              <a:prstGeom prst="ellipse">
                <a:avLst/>
              </a:prstGeom>
              <a:gradFill rotWithShape="0">
                <a:gsLst>
                  <a:gs pos="0">
                    <a:srgbClr val="FFFFFF"/>
                  </a:gs>
                  <a:gs pos="100000">
                    <a:srgbClr val="CC0000"/>
                  </a:gs>
                </a:gsLst>
                <a:path path="shape">
                  <a:fillToRect l="50000" t="50000" r="50000" b="50000"/>
                </a:path>
              </a:gradFill>
              <a:ln w="9525">
                <a:solidFill>
                  <a:srgbClr val="B4DBF8"/>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nvGrpSpPr>
          <p:cNvPr id="155" name="Group 152">
            <a:extLst>
              <a:ext uri="{FF2B5EF4-FFF2-40B4-BE49-F238E27FC236}">
                <a16:creationId xmlns:a16="http://schemas.microsoft.com/office/drawing/2014/main" id="{0F0A64D8-D403-5B49-B16B-110EC58149B6}"/>
              </a:ext>
            </a:extLst>
          </p:cNvPr>
          <p:cNvGrpSpPr>
            <a:grpSpLocks/>
          </p:cNvGrpSpPr>
          <p:nvPr/>
        </p:nvGrpSpPr>
        <p:grpSpPr bwMode="auto">
          <a:xfrm>
            <a:off x="7943850" y="2693988"/>
            <a:ext cx="160338" cy="908050"/>
            <a:chOff x="5200" y="1794"/>
            <a:chExt cx="125" cy="725"/>
          </a:xfrm>
        </p:grpSpPr>
        <p:sp>
          <p:nvSpPr>
            <p:cNvPr id="156" name="Line 153">
              <a:extLst>
                <a:ext uri="{FF2B5EF4-FFF2-40B4-BE49-F238E27FC236}">
                  <a16:creationId xmlns:a16="http://schemas.microsoft.com/office/drawing/2014/main" id="{BF27EB2A-D0EB-CD44-B95A-F0D034474DD8}"/>
                </a:ext>
              </a:extLst>
            </p:cNvPr>
            <p:cNvSpPr>
              <a:spLocks noChangeShapeType="1"/>
            </p:cNvSpPr>
            <p:nvPr/>
          </p:nvSpPr>
          <p:spPr bwMode="auto">
            <a:xfrm flipH="1" flipV="1">
              <a:off x="5243" y="1817"/>
              <a:ext cx="82" cy="702"/>
            </a:xfrm>
            <a:prstGeom prst="line">
              <a:avLst/>
            </a:prstGeom>
            <a:noFill/>
            <a:ln w="28575">
              <a:solidFill>
                <a:srgbClr val="B4DBF8"/>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7" name="Oval 154">
              <a:extLst>
                <a:ext uri="{FF2B5EF4-FFF2-40B4-BE49-F238E27FC236}">
                  <a16:creationId xmlns:a16="http://schemas.microsoft.com/office/drawing/2014/main" id="{C864515B-D536-7142-A6C5-CA7C5FB2FC5B}"/>
                </a:ext>
              </a:extLst>
            </p:cNvPr>
            <p:cNvSpPr>
              <a:spLocks noChangeArrowheads="1"/>
            </p:cNvSpPr>
            <p:nvPr/>
          </p:nvSpPr>
          <p:spPr bwMode="auto">
            <a:xfrm>
              <a:off x="5200" y="1794"/>
              <a:ext cx="81" cy="81"/>
            </a:xfrm>
            <a:prstGeom prst="ellipse">
              <a:avLst/>
            </a:prstGeom>
            <a:gradFill rotWithShape="0">
              <a:gsLst>
                <a:gs pos="0">
                  <a:srgbClr val="FFFFFF"/>
                </a:gs>
                <a:gs pos="100000">
                  <a:srgbClr val="CC0000"/>
                </a:gs>
              </a:gsLst>
              <a:path path="shape">
                <a:fillToRect l="50000" t="50000" r="50000" b="50000"/>
              </a:path>
            </a:gradFill>
            <a:ln w="9525">
              <a:solidFill>
                <a:srgbClr val="B4DBF8"/>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58" name="Group 155">
            <a:extLst>
              <a:ext uri="{FF2B5EF4-FFF2-40B4-BE49-F238E27FC236}">
                <a16:creationId xmlns:a16="http://schemas.microsoft.com/office/drawing/2014/main" id="{175E420D-879B-6149-AB8D-CA2E90A37938}"/>
              </a:ext>
            </a:extLst>
          </p:cNvPr>
          <p:cNvGrpSpPr>
            <a:grpSpLocks/>
          </p:cNvGrpSpPr>
          <p:nvPr/>
        </p:nvGrpSpPr>
        <p:grpSpPr bwMode="auto">
          <a:xfrm>
            <a:off x="6176963" y="1622425"/>
            <a:ext cx="1403350" cy="509588"/>
            <a:chOff x="3833" y="946"/>
            <a:chExt cx="1086" cy="406"/>
          </a:xfrm>
        </p:grpSpPr>
        <p:grpSp>
          <p:nvGrpSpPr>
            <p:cNvPr id="159" name="Group 156">
              <a:extLst>
                <a:ext uri="{FF2B5EF4-FFF2-40B4-BE49-F238E27FC236}">
                  <a16:creationId xmlns:a16="http://schemas.microsoft.com/office/drawing/2014/main" id="{3B6617FC-E6ED-4F47-9BEC-82C1FC5E5F97}"/>
                </a:ext>
              </a:extLst>
            </p:cNvPr>
            <p:cNvGrpSpPr>
              <a:grpSpLocks/>
            </p:cNvGrpSpPr>
            <p:nvPr/>
          </p:nvGrpSpPr>
          <p:grpSpPr bwMode="auto">
            <a:xfrm>
              <a:off x="4543" y="946"/>
              <a:ext cx="376" cy="406"/>
              <a:chOff x="4520" y="975"/>
              <a:chExt cx="376" cy="406"/>
            </a:xfrm>
          </p:grpSpPr>
          <p:sp>
            <p:nvSpPr>
              <p:cNvPr id="163" name="Line 157">
                <a:extLst>
                  <a:ext uri="{FF2B5EF4-FFF2-40B4-BE49-F238E27FC236}">
                    <a16:creationId xmlns:a16="http://schemas.microsoft.com/office/drawing/2014/main" id="{142023EC-8954-7D41-A3EC-925BD6DFADD9}"/>
                  </a:ext>
                </a:extLst>
              </p:cNvPr>
              <p:cNvSpPr>
                <a:spLocks noChangeShapeType="1"/>
              </p:cNvSpPr>
              <p:nvPr/>
            </p:nvSpPr>
            <p:spPr bwMode="auto">
              <a:xfrm flipH="1" flipV="1">
                <a:off x="4578" y="1019"/>
                <a:ext cx="318" cy="362"/>
              </a:xfrm>
              <a:prstGeom prst="line">
                <a:avLst/>
              </a:prstGeom>
              <a:noFill/>
              <a:ln w="28575">
                <a:solidFill>
                  <a:srgbClr val="B4DBF8"/>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4" name="Oval 158">
                <a:extLst>
                  <a:ext uri="{FF2B5EF4-FFF2-40B4-BE49-F238E27FC236}">
                    <a16:creationId xmlns:a16="http://schemas.microsoft.com/office/drawing/2014/main" id="{A282E7AA-E5EF-6F41-80A4-F5E6353DC5D8}"/>
                  </a:ext>
                </a:extLst>
              </p:cNvPr>
              <p:cNvSpPr>
                <a:spLocks noChangeArrowheads="1"/>
              </p:cNvSpPr>
              <p:nvPr/>
            </p:nvSpPr>
            <p:spPr bwMode="auto">
              <a:xfrm>
                <a:off x="4520" y="975"/>
                <a:ext cx="81" cy="81"/>
              </a:xfrm>
              <a:prstGeom prst="ellipse">
                <a:avLst/>
              </a:prstGeom>
              <a:gradFill rotWithShape="0">
                <a:gsLst>
                  <a:gs pos="0">
                    <a:srgbClr val="FFFFFF"/>
                  </a:gs>
                  <a:gs pos="100000">
                    <a:srgbClr val="CC0000"/>
                  </a:gs>
                </a:gsLst>
                <a:path path="shape">
                  <a:fillToRect l="50000" t="50000" r="50000" b="50000"/>
                </a:path>
              </a:gradFill>
              <a:ln w="9525">
                <a:solidFill>
                  <a:srgbClr val="B4DBF8"/>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60" name="Group 159">
              <a:extLst>
                <a:ext uri="{FF2B5EF4-FFF2-40B4-BE49-F238E27FC236}">
                  <a16:creationId xmlns:a16="http://schemas.microsoft.com/office/drawing/2014/main" id="{5497634F-30B1-9542-8489-7B24C25F6D9E}"/>
                </a:ext>
              </a:extLst>
            </p:cNvPr>
            <p:cNvGrpSpPr>
              <a:grpSpLocks/>
            </p:cNvGrpSpPr>
            <p:nvPr/>
          </p:nvGrpSpPr>
          <p:grpSpPr bwMode="auto">
            <a:xfrm>
              <a:off x="3833" y="968"/>
              <a:ext cx="730" cy="81"/>
              <a:chOff x="3848" y="991"/>
              <a:chExt cx="730" cy="81"/>
            </a:xfrm>
          </p:grpSpPr>
          <p:sp>
            <p:nvSpPr>
              <p:cNvPr id="161" name="Line 160">
                <a:extLst>
                  <a:ext uri="{FF2B5EF4-FFF2-40B4-BE49-F238E27FC236}">
                    <a16:creationId xmlns:a16="http://schemas.microsoft.com/office/drawing/2014/main" id="{E3F29860-FDA7-E442-8AFA-74D213D2D7C3}"/>
                  </a:ext>
                </a:extLst>
              </p:cNvPr>
              <p:cNvSpPr>
                <a:spLocks noChangeShapeType="1"/>
              </p:cNvSpPr>
              <p:nvPr/>
            </p:nvSpPr>
            <p:spPr bwMode="auto">
              <a:xfrm flipH="1">
                <a:off x="3877" y="1019"/>
                <a:ext cx="701" cy="0"/>
              </a:xfrm>
              <a:prstGeom prst="line">
                <a:avLst/>
              </a:prstGeom>
              <a:noFill/>
              <a:ln w="28575">
                <a:solidFill>
                  <a:srgbClr val="B4DBF8"/>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2" name="Oval 161">
                <a:extLst>
                  <a:ext uri="{FF2B5EF4-FFF2-40B4-BE49-F238E27FC236}">
                    <a16:creationId xmlns:a16="http://schemas.microsoft.com/office/drawing/2014/main" id="{3220C53F-569D-1046-A177-80BA63A0AEDE}"/>
                  </a:ext>
                </a:extLst>
              </p:cNvPr>
              <p:cNvSpPr>
                <a:spLocks noChangeArrowheads="1"/>
              </p:cNvSpPr>
              <p:nvPr/>
            </p:nvSpPr>
            <p:spPr bwMode="auto">
              <a:xfrm>
                <a:off x="3848" y="991"/>
                <a:ext cx="81" cy="81"/>
              </a:xfrm>
              <a:prstGeom prst="ellipse">
                <a:avLst/>
              </a:prstGeom>
              <a:gradFill rotWithShape="0">
                <a:gsLst>
                  <a:gs pos="0">
                    <a:srgbClr val="FFFFFF"/>
                  </a:gs>
                  <a:gs pos="100000">
                    <a:srgbClr val="CC0000"/>
                  </a:gs>
                </a:gsLst>
                <a:path path="shape">
                  <a:fillToRect l="50000" t="50000" r="50000" b="50000"/>
                </a:path>
              </a:gradFill>
              <a:ln w="9525">
                <a:solidFill>
                  <a:srgbClr val="B4DBF8"/>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grpSp>
        <p:nvGrpSpPr>
          <p:cNvPr id="170" name="Group 168">
            <a:extLst>
              <a:ext uri="{FF2B5EF4-FFF2-40B4-BE49-F238E27FC236}">
                <a16:creationId xmlns:a16="http://schemas.microsoft.com/office/drawing/2014/main" id="{1A9144B8-84AB-E94D-8E18-AE5CD5C27D8C}"/>
              </a:ext>
            </a:extLst>
          </p:cNvPr>
          <p:cNvGrpSpPr>
            <a:grpSpLocks/>
          </p:cNvGrpSpPr>
          <p:nvPr/>
        </p:nvGrpSpPr>
        <p:grpSpPr bwMode="auto">
          <a:xfrm>
            <a:off x="1204913" y="1173163"/>
            <a:ext cx="3417887" cy="938212"/>
            <a:chOff x="759" y="739"/>
            <a:chExt cx="2153" cy="591"/>
          </a:xfrm>
        </p:grpSpPr>
        <p:grpSp>
          <p:nvGrpSpPr>
            <p:cNvPr id="171" name="Group 169">
              <a:extLst>
                <a:ext uri="{FF2B5EF4-FFF2-40B4-BE49-F238E27FC236}">
                  <a16:creationId xmlns:a16="http://schemas.microsoft.com/office/drawing/2014/main" id="{F5DDC79B-6C49-0240-AA02-381E5968D170}"/>
                </a:ext>
              </a:extLst>
            </p:cNvPr>
            <p:cNvGrpSpPr>
              <a:grpSpLocks/>
            </p:cNvGrpSpPr>
            <p:nvPr/>
          </p:nvGrpSpPr>
          <p:grpSpPr bwMode="auto">
            <a:xfrm>
              <a:off x="1132" y="739"/>
              <a:ext cx="1780" cy="365"/>
              <a:chOff x="894" y="848"/>
              <a:chExt cx="1780" cy="365"/>
            </a:xfrm>
          </p:grpSpPr>
          <p:sp>
            <p:nvSpPr>
              <p:cNvPr id="173" name="Line 170">
                <a:extLst>
                  <a:ext uri="{FF2B5EF4-FFF2-40B4-BE49-F238E27FC236}">
                    <a16:creationId xmlns:a16="http://schemas.microsoft.com/office/drawing/2014/main" id="{DEEE9691-5AB0-6142-8841-2FACA68482EB}"/>
                  </a:ext>
                </a:extLst>
              </p:cNvPr>
              <p:cNvSpPr>
                <a:spLocks noChangeShapeType="1"/>
              </p:cNvSpPr>
              <p:nvPr/>
            </p:nvSpPr>
            <p:spPr bwMode="auto">
              <a:xfrm flipH="1">
                <a:off x="1838" y="889"/>
                <a:ext cx="185" cy="25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74" name="WordArt 171">
                <a:extLst>
                  <a:ext uri="{FF2B5EF4-FFF2-40B4-BE49-F238E27FC236}">
                    <a16:creationId xmlns:a16="http://schemas.microsoft.com/office/drawing/2014/main" id="{59E3564F-18E6-634C-A48C-A7D64C37FB27}"/>
                  </a:ext>
                </a:extLst>
              </p:cNvPr>
              <p:cNvSpPr>
                <a:spLocks noChangeArrowheads="1" noChangeShapeType="1" noTextEdit="1"/>
              </p:cNvSpPr>
              <p:nvPr/>
            </p:nvSpPr>
            <p:spPr bwMode="auto">
              <a:xfrm>
                <a:off x="1313" y="927"/>
                <a:ext cx="92" cy="169"/>
              </a:xfrm>
              <a:prstGeom prst="rect">
                <a:avLst/>
              </a:prstGeom>
              <a:extLst>
                <a:ext uri="{AF507438-7753-43E0-B8FC-AC1667EBCBE1}">
                  <a14:hiddenEffects xmlns:a14="http://schemas.microsoft.com/office/drawing/2010/main">
                    <a:effectLst/>
                  </a14:hiddenEffects>
                </a:ext>
              </a:extLst>
            </p:spPr>
            <p:txBody>
              <a:bodyPr wrap="none" fromWordArt="1">
                <a:prstTxWarp prst="textPlain">
                  <a:avLst>
                    <a:gd name="adj" fmla="val 50000"/>
                  </a:avLst>
                </a:prstTxWarp>
              </a:bodyPr>
              <a:lstStyle/>
              <a:p>
                <a:pPr algn="ctr"/>
                <a:r>
                  <a:rPr lang="en-US" altLang="zh-CN" sz="1400" kern="10">
                    <a:ln w="9525">
                      <a:solidFill>
                        <a:srgbClr val="000000"/>
                      </a:solidFill>
                      <a:round/>
                      <a:headEnd/>
                      <a:tailEnd/>
                    </a:ln>
                    <a:latin typeface="Times New Roman" panose="02020603050405020304" pitchFamily="18" charset="0"/>
                    <a:cs typeface="Times New Roman" panose="02020603050405020304" pitchFamily="18" charset="0"/>
                  </a:rPr>
                  <a:t>0</a:t>
                </a:r>
                <a:endParaRPr lang="zh-CN" altLang="en-US" sz="1400" kern="10">
                  <a:ln w="9525">
                    <a:solidFill>
                      <a:srgbClr val="000000"/>
                    </a:solidFill>
                    <a:round/>
                    <a:headEnd/>
                    <a:tailEnd/>
                  </a:ln>
                  <a:latin typeface="Times New Roman" panose="02020603050405020304" pitchFamily="18" charset="0"/>
                  <a:cs typeface="Times New Roman" panose="02020603050405020304" pitchFamily="18" charset="0"/>
                </a:endParaRPr>
              </a:p>
            </p:txBody>
          </p:sp>
          <p:sp>
            <p:nvSpPr>
              <p:cNvPr id="175" name="WordArt 172">
                <a:extLst>
                  <a:ext uri="{FF2B5EF4-FFF2-40B4-BE49-F238E27FC236}">
                    <a16:creationId xmlns:a16="http://schemas.microsoft.com/office/drawing/2014/main" id="{F60CB0D0-F707-BE4D-BBC8-248E7C908D92}"/>
                  </a:ext>
                </a:extLst>
              </p:cNvPr>
              <p:cNvSpPr>
                <a:spLocks noChangeArrowheads="1" noChangeShapeType="1" noTextEdit="1"/>
              </p:cNvSpPr>
              <p:nvPr/>
            </p:nvSpPr>
            <p:spPr bwMode="auto">
              <a:xfrm>
                <a:off x="1203" y="919"/>
                <a:ext cx="50" cy="168"/>
              </a:xfrm>
              <a:prstGeom prst="rect">
                <a:avLst/>
              </a:prstGeom>
              <a:extLst>
                <a:ext uri="{AF507438-7753-43E0-B8FC-AC1667EBCBE1}">
                  <a14:hiddenEffects xmlns:a14="http://schemas.microsoft.com/office/drawing/2010/main">
                    <a:effectLst/>
                  </a14:hiddenEffects>
                </a:ext>
              </a:extLst>
            </p:spPr>
            <p:txBody>
              <a:bodyPr wrap="none" fromWordArt="1">
                <a:prstTxWarp prst="textPlain">
                  <a:avLst>
                    <a:gd name="adj" fmla="val 50000"/>
                  </a:avLst>
                </a:prstTxWarp>
              </a:bodyPr>
              <a:lstStyle/>
              <a:p>
                <a:pPr algn="ctr"/>
                <a:r>
                  <a:rPr lang="en-US" altLang="zh-CN" sz="1400" kern="10">
                    <a:ln w="9525">
                      <a:solidFill>
                        <a:srgbClr val="000000"/>
                      </a:solidFill>
                      <a:round/>
                      <a:headEnd/>
                      <a:tailEnd/>
                    </a:ln>
                    <a:latin typeface="Times New Roman" panose="02020603050405020304" pitchFamily="18" charset="0"/>
                    <a:cs typeface="Times New Roman" panose="02020603050405020304" pitchFamily="18" charset="0"/>
                  </a:rPr>
                  <a:t>1</a:t>
                </a:r>
                <a:endParaRPr lang="zh-CN" altLang="en-US" sz="1400" kern="10">
                  <a:ln w="9525">
                    <a:solidFill>
                      <a:srgbClr val="000000"/>
                    </a:solidFill>
                    <a:round/>
                    <a:headEnd/>
                    <a:tailEnd/>
                  </a:ln>
                  <a:latin typeface="Times New Roman" panose="02020603050405020304" pitchFamily="18" charset="0"/>
                  <a:cs typeface="Times New Roman" panose="02020603050405020304" pitchFamily="18" charset="0"/>
                </a:endParaRPr>
              </a:p>
            </p:txBody>
          </p:sp>
          <p:sp>
            <p:nvSpPr>
              <p:cNvPr id="176" name="WordArt 173">
                <a:extLst>
                  <a:ext uri="{FF2B5EF4-FFF2-40B4-BE49-F238E27FC236}">
                    <a16:creationId xmlns:a16="http://schemas.microsoft.com/office/drawing/2014/main" id="{8833BDBD-E089-3C4C-91F1-A3EABA5F109F}"/>
                  </a:ext>
                </a:extLst>
              </p:cNvPr>
              <p:cNvSpPr>
                <a:spLocks noChangeArrowheads="1" noChangeShapeType="1" noTextEdit="1"/>
              </p:cNvSpPr>
              <p:nvPr/>
            </p:nvSpPr>
            <p:spPr bwMode="auto">
              <a:xfrm>
                <a:off x="1527" y="853"/>
                <a:ext cx="81" cy="114"/>
              </a:xfrm>
              <a:prstGeom prst="rect">
                <a:avLst/>
              </a:prstGeom>
              <a:extLst>
                <a:ext uri="{AF507438-7753-43E0-B8FC-AC1667EBCBE1}">
                  <a14:hiddenEffects xmlns:a14="http://schemas.microsoft.com/office/drawing/2010/main">
                    <a:effectLst/>
                  </a14:hiddenEffects>
                </a:ext>
              </a:extLst>
            </p:spPr>
            <p:txBody>
              <a:bodyPr wrap="none" fromWordArt="1">
                <a:prstTxWarp prst="textPlain">
                  <a:avLst>
                    <a:gd name="adj" fmla="val 50000"/>
                  </a:avLst>
                </a:prstTxWarp>
              </a:bodyPr>
              <a:lstStyle/>
              <a:p>
                <a:pPr algn="ctr"/>
                <a:r>
                  <a:rPr lang="en-US" altLang="zh-CN" sz="1400" kern="10">
                    <a:ln w="9525">
                      <a:solidFill>
                        <a:srgbClr val="000000"/>
                      </a:solidFill>
                      <a:round/>
                      <a:headEnd/>
                      <a:tailEnd/>
                    </a:ln>
                    <a:latin typeface="Times New Roman" panose="02020603050405020304" pitchFamily="18" charset="0"/>
                    <a:cs typeface="Times New Roman" panose="02020603050405020304" pitchFamily="18" charset="0"/>
                  </a:rPr>
                  <a:t>6</a:t>
                </a:r>
                <a:endParaRPr lang="zh-CN" altLang="en-US" sz="1400" kern="10">
                  <a:ln w="9525">
                    <a:solidFill>
                      <a:srgbClr val="000000"/>
                    </a:solidFill>
                    <a:round/>
                    <a:headEnd/>
                    <a:tailEnd/>
                  </a:ln>
                  <a:latin typeface="Times New Roman" panose="02020603050405020304" pitchFamily="18" charset="0"/>
                  <a:cs typeface="Times New Roman" panose="02020603050405020304" pitchFamily="18" charset="0"/>
                </a:endParaRPr>
              </a:p>
            </p:txBody>
          </p:sp>
          <p:sp>
            <p:nvSpPr>
              <p:cNvPr id="177" name="WordArt 174">
                <a:extLst>
                  <a:ext uri="{FF2B5EF4-FFF2-40B4-BE49-F238E27FC236}">
                    <a16:creationId xmlns:a16="http://schemas.microsoft.com/office/drawing/2014/main" id="{84B7D4B9-9FC1-F540-B3B4-3E94A5615834}"/>
                  </a:ext>
                </a:extLst>
              </p:cNvPr>
              <p:cNvSpPr>
                <a:spLocks noChangeArrowheads="1" noChangeShapeType="1" noTextEdit="1"/>
              </p:cNvSpPr>
              <p:nvPr/>
            </p:nvSpPr>
            <p:spPr bwMode="auto">
              <a:xfrm>
                <a:off x="1440" y="852"/>
                <a:ext cx="49" cy="114"/>
              </a:xfrm>
              <a:prstGeom prst="rect">
                <a:avLst/>
              </a:prstGeom>
              <a:extLst>
                <a:ext uri="{AF507438-7753-43E0-B8FC-AC1667EBCBE1}">
                  <a14:hiddenEffects xmlns:a14="http://schemas.microsoft.com/office/drawing/2010/main">
                    <a:effectLst/>
                  </a14:hiddenEffects>
                </a:ext>
              </a:extLst>
            </p:spPr>
            <p:txBody>
              <a:bodyPr wrap="none" fromWordArt="1">
                <a:prstTxWarp prst="textPlain">
                  <a:avLst>
                    <a:gd name="adj" fmla="val 50000"/>
                  </a:avLst>
                </a:prstTxWarp>
              </a:bodyPr>
              <a:lstStyle/>
              <a:p>
                <a:pPr algn="ctr"/>
                <a:r>
                  <a:rPr lang="en-US" altLang="zh-CN" sz="1400" kern="10">
                    <a:ln w="9525">
                      <a:solidFill>
                        <a:srgbClr val="000000"/>
                      </a:solidFill>
                      <a:round/>
                      <a:headEnd/>
                      <a:tailEnd/>
                    </a:ln>
                    <a:latin typeface="Times New Roman" panose="02020603050405020304" pitchFamily="18" charset="0"/>
                    <a:cs typeface="Times New Roman" panose="02020603050405020304" pitchFamily="18" charset="0"/>
                  </a:rPr>
                  <a:t>1</a:t>
                </a:r>
                <a:endParaRPr lang="zh-CN" altLang="en-US" sz="1400" kern="10">
                  <a:ln w="9525">
                    <a:solidFill>
                      <a:srgbClr val="000000"/>
                    </a:solidFill>
                    <a:round/>
                    <a:headEnd/>
                    <a:tailEnd/>
                  </a:ln>
                  <a:latin typeface="Times New Roman" panose="02020603050405020304" pitchFamily="18" charset="0"/>
                  <a:cs typeface="Times New Roman" panose="02020603050405020304" pitchFamily="18" charset="0"/>
                </a:endParaRPr>
              </a:p>
            </p:txBody>
          </p:sp>
          <p:sp>
            <p:nvSpPr>
              <p:cNvPr id="178" name="Text Box 175">
                <a:extLst>
                  <a:ext uri="{FF2B5EF4-FFF2-40B4-BE49-F238E27FC236}">
                    <a16:creationId xmlns:a16="http://schemas.microsoft.com/office/drawing/2014/main" id="{C81E0143-A751-E74B-B4EC-19A3E1B79953}"/>
                  </a:ext>
                </a:extLst>
              </p:cNvPr>
              <p:cNvSpPr txBox="1">
                <a:spLocks noChangeArrowheads="1"/>
              </p:cNvSpPr>
              <p:nvPr/>
            </p:nvSpPr>
            <p:spPr bwMode="auto">
              <a:xfrm>
                <a:off x="1585" y="857"/>
                <a:ext cx="40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zh-CN" altLang="en-US" sz="2400" b="1">
                    <a:latin typeface="Times New Roman" panose="02020603050405020304" pitchFamily="18" charset="0"/>
                    <a:ea typeface="华文中宋" panose="02010600040101010101" pitchFamily="2" charset="-122"/>
                  </a:rPr>
                  <a:t>个</a:t>
                </a:r>
              </a:p>
            </p:txBody>
          </p:sp>
          <p:sp>
            <p:nvSpPr>
              <p:cNvPr id="179" name="Text Box 176">
                <a:extLst>
                  <a:ext uri="{FF2B5EF4-FFF2-40B4-BE49-F238E27FC236}">
                    <a16:creationId xmlns:a16="http://schemas.microsoft.com/office/drawing/2014/main" id="{49772BF1-29CD-8C48-93C1-C6D73AFBD812}"/>
                  </a:ext>
                </a:extLst>
              </p:cNvPr>
              <p:cNvSpPr txBox="1">
                <a:spLocks noChangeArrowheads="1"/>
              </p:cNvSpPr>
              <p:nvPr/>
            </p:nvSpPr>
            <p:spPr bwMode="auto">
              <a:xfrm>
                <a:off x="1989" y="848"/>
                <a:ext cx="685"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3200" b="1">
                    <a:latin typeface="Times New Roman" panose="02020603050405020304" pitchFamily="18" charset="0"/>
                  </a:rPr>
                  <a:t>cm</a:t>
                </a:r>
                <a:r>
                  <a:rPr kumimoji="1" lang="en-US" altLang="zh-CN" sz="3200" b="1" baseline="30000">
                    <a:latin typeface="Times New Roman" panose="02020603050405020304" pitchFamily="18" charset="0"/>
                  </a:rPr>
                  <a:t>3</a:t>
                </a:r>
              </a:p>
            </p:txBody>
          </p:sp>
          <p:sp>
            <p:nvSpPr>
              <p:cNvPr id="180" name="WordArt 177">
                <a:extLst>
                  <a:ext uri="{FF2B5EF4-FFF2-40B4-BE49-F238E27FC236}">
                    <a16:creationId xmlns:a16="http://schemas.microsoft.com/office/drawing/2014/main" id="{F0EB6119-37E9-8C43-8646-04CE7E6D74DC}"/>
                  </a:ext>
                </a:extLst>
              </p:cNvPr>
              <p:cNvSpPr>
                <a:spLocks noChangeArrowheads="1" noChangeShapeType="1" noTextEdit="1"/>
              </p:cNvSpPr>
              <p:nvPr/>
            </p:nvSpPr>
            <p:spPr bwMode="auto">
              <a:xfrm>
                <a:off x="894" y="1000"/>
                <a:ext cx="159" cy="40"/>
              </a:xfrm>
              <a:prstGeom prst="rect">
                <a:avLst/>
              </a:prstGeom>
              <a:extLst>
                <a:ext uri="{AF507438-7753-43E0-B8FC-AC1667EBCBE1}">
                  <a14:hiddenEffects xmlns:a14="http://schemas.microsoft.com/office/drawing/2010/main">
                    <a:effectLst/>
                  </a14:hiddenEffects>
                </a:ext>
              </a:extLst>
            </p:spPr>
            <p:txBody>
              <a:bodyPr wrap="none" fromWordArt="1">
                <a:prstTxWarp prst="textPlain">
                  <a:avLst>
                    <a:gd name="adj" fmla="val 50000"/>
                  </a:avLst>
                </a:prstTxWarp>
              </a:bodyPr>
              <a:lstStyle/>
              <a:p>
                <a:pPr algn="ctr"/>
                <a:r>
                  <a:rPr lang="en-US" altLang="zh-CN" sz="3600" kern="10">
                    <a:ln w="9525">
                      <a:solidFill>
                        <a:srgbClr val="000000"/>
                      </a:solidFill>
                      <a:round/>
                      <a:headEnd/>
                      <a:tailEnd/>
                    </a:ln>
                    <a:latin typeface="宋体" panose="02010600030101010101" pitchFamily="2" charset="-122"/>
                  </a:rPr>
                  <a:t>~</a:t>
                </a:r>
                <a:endParaRPr lang="zh-CN" altLang="en-US" sz="3600" kern="10">
                  <a:ln w="9525">
                    <a:solidFill>
                      <a:srgbClr val="000000"/>
                    </a:solidFill>
                    <a:round/>
                    <a:headEnd/>
                    <a:tailEnd/>
                  </a:ln>
                  <a:latin typeface="宋体" panose="02010600030101010101" pitchFamily="2" charset="-122"/>
                </a:endParaRPr>
              </a:p>
            </p:txBody>
          </p:sp>
        </p:grpSp>
        <p:sp>
          <p:nvSpPr>
            <p:cNvPr id="172" name="Text Box 178">
              <a:extLst>
                <a:ext uri="{FF2B5EF4-FFF2-40B4-BE49-F238E27FC236}">
                  <a16:creationId xmlns:a16="http://schemas.microsoft.com/office/drawing/2014/main" id="{01ADDD74-6EF1-114E-A395-06F823979571}"/>
                </a:ext>
              </a:extLst>
            </p:cNvPr>
            <p:cNvSpPr txBox="1">
              <a:spLocks noChangeArrowheads="1"/>
            </p:cNvSpPr>
            <p:nvPr/>
          </p:nvSpPr>
          <p:spPr bwMode="auto">
            <a:xfrm>
              <a:off x="759" y="1118"/>
              <a:ext cx="2027"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1600" b="1">
                  <a:latin typeface="华文中宋" panose="02010600040101010101" pitchFamily="2" charset="-122"/>
                  <a:ea typeface="华文中宋" panose="02010600040101010101" pitchFamily="2" charset="-122"/>
                </a:rPr>
                <a:t>(1000</a:t>
              </a:r>
              <a:r>
                <a:rPr kumimoji="1" lang="zh-CN" altLang="en-US" sz="1600" b="1">
                  <a:latin typeface="华文中宋" panose="02010600040101010101" pitchFamily="2" charset="-122"/>
                  <a:ea typeface="华文中宋" panose="02010600040101010101" pitchFamily="2" charset="-122"/>
                </a:rPr>
                <a:t>万倍于我国人口数量级）</a:t>
              </a:r>
            </a:p>
          </p:txBody>
        </p:sp>
      </p:grpSp>
      <p:grpSp>
        <p:nvGrpSpPr>
          <p:cNvPr id="181" name="Group 179">
            <a:extLst>
              <a:ext uri="{FF2B5EF4-FFF2-40B4-BE49-F238E27FC236}">
                <a16:creationId xmlns:a16="http://schemas.microsoft.com/office/drawing/2014/main" id="{3A3B0F27-5A7E-B74E-B7E6-954902DB797D}"/>
              </a:ext>
            </a:extLst>
          </p:cNvPr>
          <p:cNvGrpSpPr>
            <a:grpSpLocks/>
          </p:cNvGrpSpPr>
          <p:nvPr/>
        </p:nvGrpSpPr>
        <p:grpSpPr bwMode="auto">
          <a:xfrm>
            <a:off x="1381125" y="2268538"/>
            <a:ext cx="2828925" cy="1122362"/>
            <a:chOff x="870" y="1429"/>
            <a:chExt cx="1782" cy="707"/>
          </a:xfrm>
        </p:grpSpPr>
        <p:sp>
          <p:nvSpPr>
            <p:cNvPr id="182" name="Text Box 180">
              <a:extLst>
                <a:ext uri="{FF2B5EF4-FFF2-40B4-BE49-F238E27FC236}">
                  <a16:creationId xmlns:a16="http://schemas.microsoft.com/office/drawing/2014/main" id="{8683EAFD-422B-B143-98DC-A6D07354D7F0}"/>
                </a:ext>
              </a:extLst>
            </p:cNvPr>
            <p:cNvSpPr txBox="1">
              <a:spLocks noChangeArrowheads="1"/>
            </p:cNvSpPr>
            <p:nvPr/>
          </p:nvSpPr>
          <p:spPr bwMode="auto">
            <a:xfrm>
              <a:off x="1424" y="1429"/>
              <a:ext cx="1141"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en-US" altLang="zh-CN" sz="3200" b="1" dirty="0">
                  <a:latin typeface="Times New Roman" panose="02020603050405020304" pitchFamily="18" charset="0"/>
                </a:rPr>
                <a:t>500 m/s</a:t>
              </a:r>
            </a:p>
          </p:txBody>
        </p:sp>
        <p:sp>
          <p:nvSpPr>
            <p:cNvPr id="183" name="WordArt 181">
              <a:extLst>
                <a:ext uri="{FF2B5EF4-FFF2-40B4-BE49-F238E27FC236}">
                  <a16:creationId xmlns:a16="http://schemas.microsoft.com/office/drawing/2014/main" id="{7480D949-1884-EB43-BA28-F53055D5A6A4}"/>
                </a:ext>
              </a:extLst>
            </p:cNvPr>
            <p:cNvSpPr>
              <a:spLocks noChangeArrowheads="1" noChangeShapeType="1" noTextEdit="1"/>
            </p:cNvSpPr>
            <p:nvPr/>
          </p:nvSpPr>
          <p:spPr bwMode="auto">
            <a:xfrm>
              <a:off x="1218" y="1590"/>
              <a:ext cx="159" cy="40"/>
            </a:xfrm>
            <a:prstGeom prst="rect">
              <a:avLst/>
            </a:prstGeom>
            <a:extLst>
              <a:ext uri="{AF507438-7753-43E0-B8FC-AC1667EBCBE1}">
                <a14:hiddenEffects xmlns:a14="http://schemas.microsoft.com/office/drawing/2010/main">
                  <a:effectLst/>
                </a14:hiddenEffects>
              </a:ext>
            </a:extLst>
          </p:spPr>
          <p:txBody>
            <a:bodyPr wrap="none" fromWordArt="1">
              <a:prstTxWarp prst="textPlain">
                <a:avLst>
                  <a:gd name="adj" fmla="val 50000"/>
                </a:avLst>
              </a:prstTxWarp>
            </a:bodyPr>
            <a:lstStyle/>
            <a:p>
              <a:pPr algn="ctr"/>
              <a:r>
                <a:rPr lang="en-US" altLang="zh-CN" sz="3600" kern="10">
                  <a:ln w="9525">
                    <a:solidFill>
                      <a:srgbClr val="000000"/>
                    </a:solidFill>
                    <a:round/>
                    <a:headEnd/>
                    <a:tailEnd/>
                  </a:ln>
                  <a:latin typeface="宋体" panose="02010600030101010101" pitchFamily="2" charset="-122"/>
                </a:rPr>
                <a:t>~</a:t>
              </a:r>
              <a:endParaRPr lang="zh-CN" altLang="en-US" sz="3600" kern="10">
                <a:ln w="9525">
                  <a:solidFill>
                    <a:srgbClr val="000000"/>
                  </a:solidFill>
                  <a:round/>
                  <a:headEnd/>
                  <a:tailEnd/>
                </a:ln>
                <a:latin typeface="宋体" panose="02010600030101010101" pitchFamily="2" charset="-122"/>
              </a:endParaRPr>
            </a:p>
          </p:txBody>
        </p:sp>
        <p:sp>
          <p:nvSpPr>
            <p:cNvPr id="184" name="Text Box 182">
              <a:extLst>
                <a:ext uri="{FF2B5EF4-FFF2-40B4-BE49-F238E27FC236}">
                  <a16:creationId xmlns:a16="http://schemas.microsoft.com/office/drawing/2014/main" id="{E6645DA5-453D-BD42-A2D7-4E5DFBFD48B0}"/>
                </a:ext>
              </a:extLst>
            </p:cNvPr>
            <p:cNvSpPr txBox="1">
              <a:spLocks noChangeArrowheads="1"/>
            </p:cNvSpPr>
            <p:nvPr/>
          </p:nvSpPr>
          <p:spPr bwMode="auto">
            <a:xfrm>
              <a:off x="1054" y="1771"/>
              <a:ext cx="1598"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zh-CN" altLang="en-US" sz="2400" b="1" dirty="0">
                  <a:latin typeface="Times New Roman" panose="02020603050405020304" pitchFamily="18" charset="0"/>
                </a:rPr>
                <a:t>碰 </a:t>
              </a:r>
              <a:r>
                <a:rPr kumimoji="1" lang="en-US" altLang="zh-CN" sz="3200" b="1" dirty="0">
                  <a:latin typeface="Times New Roman" panose="02020603050405020304" pitchFamily="18" charset="0"/>
                </a:rPr>
                <a:t>10</a:t>
              </a:r>
              <a:r>
                <a:rPr kumimoji="1" lang="en-US" altLang="zh-CN" sz="3200" b="1" baseline="30000" dirty="0">
                  <a:latin typeface="Times New Roman" panose="02020603050405020304" pitchFamily="18" charset="0"/>
                </a:rPr>
                <a:t>10 </a:t>
              </a:r>
              <a:r>
                <a:rPr lang="zh-CN" altLang="en-US" dirty="0">
                  <a:latin typeface="+mn-ea"/>
                  <a:ea typeface="+mn-ea"/>
                </a:rPr>
                <a:t>次</a:t>
              </a:r>
              <a:r>
                <a:rPr kumimoji="1" lang="en-US" altLang="zh-CN" sz="3200" b="1" dirty="0">
                  <a:latin typeface="Times New Roman" panose="02020603050405020304" pitchFamily="18" charset="0"/>
                </a:rPr>
                <a:t>/s</a:t>
              </a:r>
              <a:endParaRPr kumimoji="1" lang="zh-CN" altLang="en-US" sz="2000" b="1" dirty="0">
                <a:latin typeface="Times New Roman" panose="02020603050405020304" pitchFamily="18" charset="0"/>
              </a:endParaRPr>
            </a:p>
          </p:txBody>
        </p:sp>
        <p:sp>
          <p:nvSpPr>
            <p:cNvPr id="185" name="WordArt 183">
              <a:extLst>
                <a:ext uri="{FF2B5EF4-FFF2-40B4-BE49-F238E27FC236}">
                  <a16:creationId xmlns:a16="http://schemas.microsoft.com/office/drawing/2014/main" id="{FC2945CF-773F-AC43-B174-E8C0F96B74E4}"/>
                </a:ext>
              </a:extLst>
            </p:cNvPr>
            <p:cNvSpPr>
              <a:spLocks noChangeArrowheads="1" noChangeShapeType="1" noTextEdit="1"/>
            </p:cNvSpPr>
            <p:nvPr/>
          </p:nvSpPr>
          <p:spPr bwMode="auto">
            <a:xfrm>
              <a:off x="870" y="1962"/>
              <a:ext cx="159" cy="40"/>
            </a:xfrm>
            <a:prstGeom prst="rect">
              <a:avLst/>
            </a:prstGeom>
            <a:extLst>
              <a:ext uri="{AF507438-7753-43E0-B8FC-AC1667EBCBE1}">
                <a14:hiddenEffects xmlns:a14="http://schemas.microsoft.com/office/drawing/2010/main">
                  <a:effectLst/>
                </a14:hiddenEffects>
              </a:ext>
            </a:extLst>
          </p:spPr>
          <p:txBody>
            <a:bodyPr wrap="none" fromWordArt="1">
              <a:prstTxWarp prst="textPlain">
                <a:avLst>
                  <a:gd name="adj" fmla="val 50000"/>
                </a:avLst>
              </a:prstTxWarp>
            </a:bodyPr>
            <a:lstStyle/>
            <a:p>
              <a:pPr algn="ctr"/>
              <a:r>
                <a:rPr lang="en-US" altLang="zh-CN" sz="3600" kern="10">
                  <a:ln w="9525">
                    <a:solidFill>
                      <a:srgbClr val="000000"/>
                    </a:solidFill>
                    <a:round/>
                    <a:headEnd/>
                    <a:tailEnd/>
                  </a:ln>
                  <a:latin typeface="宋体" panose="02010600030101010101" pitchFamily="2" charset="-122"/>
                </a:rPr>
                <a:t>~</a:t>
              </a:r>
              <a:endParaRPr lang="zh-CN" altLang="en-US" sz="3600" kern="10">
                <a:ln w="9525">
                  <a:solidFill>
                    <a:srgbClr val="000000"/>
                  </a:solidFill>
                  <a:round/>
                  <a:headEnd/>
                  <a:tailEnd/>
                </a:ln>
                <a:latin typeface="宋体" panose="02010600030101010101" pitchFamily="2" charset="-122"/>
              </a:endParaRPr>
            </a:p>
          </p:txBody>
        </p:sp>
      </p:grpSp>
      <p:sp>
        <p:nvSpPr>
          <p:cNvPr id="189" name="WordArt 190">
            <a:extLst>
              <a:ext uri="{FF2B5EF4-FFF2-40B4-BE49-F238E27FC236}">
                <a16:creationId xmlns:a16="http://schemas.microsoft.com/office/drawing/2014/main" id="{84E38C70-80F4-7C42-B632-C1F7C6C4DE7D}"/>
              </a:ext>
            </a:extLst>
          </p:cNvPr>
          <p:cNvSpPr>
            <a:spLocks noChangeArrowheads="1" noChangeShapeType="1" noTextEdit="1"/>
          </p:cNvSpPr>
          <p:nvPr/>
        </p:nvSpPr>
        <p:spPr bwMode="auto">
          <a:xfrm>
            <a:off x="503238" y="1255713"/>
            <a:ext cx="1157288" cy="344487"/>
          </a:xfrm>
          <a:prstGeom prst="rect">
            <a:avLst/>
          </a:prstGeom>
          <a:extLst>
            <a:ext uri="{AF507438-7753-43E0-B8FC-AC1667EBCBE1}">
              <a14:hiddenEffects xmlns:a14="http://schemas.microsoft.com/office/drawing/2010/main">
                <a:effectLst/>
              </a14:hiddenEffects>
            </a:ext>
          </a:extLst>
        </p:spPr>
        <p:txBody>
          <a:bodyPr wrap="none" fromWordArt="1">
            <a:prstTxWarp prst="textPlain">
              <a:avLst>
                <a:gd name="adj" fmla="val 50000"/>
              </a:avLst>
            </a:prstTxWarp>
          </a:bodyPr>
          <a:lstStyle/>
          <a:p>
            <a:pPr algn="ctr"/>
            <a:r>
              <a:rPr lang="en-US" altLang="zh-CN" sz="2800" b="0" kern="10" dirty="0">
                <a:ln w="9525">
                  <a:solidFill>
                    <a:srgbClr val="CC0000"/>
                  </a:solidFill>
                  <a:round/>
                  <a:headEnd/>
                  <a:tailEnd/>
                </a:ln>
                <a:solidFill>
                  <a:srgbClr val="CC0000"/>
                </a:solidFill>
                <a:latin typeface="+mj-ea"/>
                <a:ea typeface="+mj-ea"/>
              </a:rPr>
              <a:t>1</a:t>
            </a:r>
            <a:r>
              <a:rPr lang="zh-CN" altLang="en-US" sz="2800" b="0" kern="10" dirty="0">
                <a:ln w="9525">
                  <a:solidFill>
                    <a:srgbClr val="CC0000"/>
                  </a:solidFill>
                  <a:round/>
                  <a:headEnd/>
                  <a:tailEnd/>
                </a:ln>
                <a:solidFill>
                  <a:srgbClr val="CC0000"/>
                </a:solidFill>
                <a:latin typeface="+mj-ea"/>
                <a:ea typeface="+mj-ea"/>
              </a:rPr>
              <a:t>、大量</a:t>
            </a:r>
          </a:p>
        </p:txBody>
      </p:sp>
      <p:sp>
        <p:nvSpPr>
          <p:cNvPr id="190" name="WordArt 191">
            <a:extLst>
              <a:ext uri="{FF2B5EF4-FFF2-40B4-BE49-F238E27FC236}">
                <a16:creationId xmlns:a16="http://schemas.microsoft.com/office/drawing/2014/main" id="{8A01B533-5F9E-C846-B783-1BF95A25DC2D}"/>
              </a:ext>
            </a:extLst>
          </p:cNvPr>
          <p:cNvSpPr>
            <a:spLocks noChangeArrowheads="1" noChangeShapeType="1" noTextEdit="1"/>
          </p:cNvSpPr>
          <p:nvPr/>
        </p:nvSpPr>
        <p:spPr bwMode="auto">
          <a:xfrm>
            <a:off x="558801" y="2349500"/>
            <a:ext cx="1157288" cy="344487"/>
          </a:xfrm>
          <a:prstGeom prst="rect">
            <a:avLst/>
          </a:prstGeom>
          <a:extLst>
            <a:ext uri="{AF507438-7753-43E0-B8FC-AC1667EBCBE1}">
              <a14:hiddenEffects xmlns:a14="http://schemas.microsoft.com/office/drawing/2010/main">
                <a:effectLst/>
              </a14:hiddenEffects>
            </a:ext>
          </a:extLst>
        </p:spPr>
        <p:txBody>
          <a:bodyPr wrap="none" fromWordArt="1">
            <a:prstTxWarp prst="textPlain">
              <a:avLst>
                <a:gd name="adj" fmla="val 50000"/>
              </a:avLst>
            </a:prstTxWarp>
          </a:bodyPr>
          <a:lstStyle/>
          <a:p>
            <a:pPr algn="ctr"/>
            <a:r>
              <a:rPr lang="en-US" altLang="zh-CN" sz="2800" b="0" kern="10">
                <a:ln w="9525">
                  <a:solidFill>
                    <a:srgbClr val="CC0000"/>
                  </a:solidFill>
                  <a:round/>
                  <a:headEnd/>
                  <a:tailEnd/>
                </a:ln>
                <a:solidFill>
                  <a:srgbClr val="CC0000"/>
                </a:solidFill>
                <a:latin typeface="+mj-ea"/>
                <a:ea typeface="+mj-ea"/>
              </a:rPr>
              <a:t>2</a:t>
            </a:r>
            <a:r>
              <a:rPr lang="zh-CN" altLang="en-US" sz="2800" b="0" kern="10">
                <a:ln w="9525">
                  <a:solidFill>
                    <a:srgbClr val="CC0000"/>
                  </a:solidFill>
                  <a:round/>
                  <a:headEnd/>
                  <a:tailEnd/>
                </a:ln>
                <a:solidFill>
                  <a:srgbClr val="CC0000"/>
                </a:solidFill>
                <a:latin typeface="+mj-ea"/>
                <a:ea typeface="+mj-ea"/>
              </a:rPr>
              <a:t>、不停</a:t>
            </a:r>
          </a:p>
        </p:txBody>
      </p:sp>
      <p:sp>
        <p:nvSpPr>
          <p:cNvPr id="191" name="WordArt 192">
            <a:extLst>
              <a:ext uri="{FF2B5EF4-FFF2-40B4-BE49-F238E27FC236}">
                <a16:creationId xmlns:a16="http://schemas.microsoft.com/office/drawing/2014/main" id="{2E50F123-2F74-B742-9DCC-3D4C71FCBA7C}"/>
              </a:ext>
            </a:extLst>
          </p:cNvPr>
          <p:cNvSpPr>
            <a:spLocks noChangeArrowheads="1" noChangeShapeType="1" noTextEdit="1"/>
          </p:cNvSpPr>
          <p:nvPr/>
        </p:nvSpPr>
        <p:spPr bwMode="auto">
          <a:xfrm>
            <a:off x="576263" y="3640138"/>
            <a:ext cx="1157288" cy="344487"/>
          </a:xfrm>
          <a:prstGeom prst="rect">
            <a:avLst/>
          </a:prstGeom>
          <a:extLst>
            <a:ext uri="{AF507438-7753-43E0-B8FC-AC1667EBCBE1}">
              <a14:hiddenEffects xmlns:a14="http://schemas.microsoft.com/office/drawing/2010/main">
                <a:effectLst/>
              </a14:hiddenEffects>
            </a:ext>
          </a:extLst>
        </p:spPr>
        <p:txBody>
          <a:bodyPr wrap="none" fromWordArt="1">
            <a:prstTxWarp prst="textPlain">
              <a:avLst>
                <a:gd name="adj" fmla="val 50000"/>
              </a:avLst>
            </a:prstTxWarp>
          </a:bodyPr>
          <a:lstStyle/>
          <a:p>
            <a:pPr algn="ctr"/>
            <a:r>
              <a:rPr lang="en-US" altLang="zh-CN" sz="2800" b="0" kern="10" dirty="0">
                <a:ln w="9525">
                  <a:solidFill>
                    <a:srgbClr val="CC0000"/>
                  </a:solidFill>
                  <a:round/>
                  <a:headEnd/>
                  <a:tailEnd/>
                </a:ln>
                <a:solidFill>
                  <a:srgbClr val="CC0000"/>
                </a:solidFill>
                <a:latin typeface="+mj-ea"/>
                <a:ea typeface="+mj-ea"/>
              </a:rPr>
              <a:t>3</a:t>
            </a:r>
            <a:r>
              <a:rPr lang="zh-CN" altLang="en-US" sz="2800" b="0" kern="10" dirty="0">
                <a:ln w="9525">
                  <a:solidFill>
                    <a:srgbClr val="CC0000"/>
                  </a:solidFill>
                  <a:round/>
                  <a:headEnd/>
                  <a:tailEnd/>
                </a:ln>
                <a:solidFill>
                  <a:srgbClr val="CC0000"/>
                </a:solidFill>
                <a:latin typeface="+mj-ea"/>
                <a:ea typeface="+mj-ea"/>
              </a:rPr>
              <a:t>、无规</a:t>
            </a:r>
          </a:p>
        </p:txBody>
      </p:sp>
      <p:sp>
        <p:nvSpPr>
          <p:cNvPr id="4" name="文本框 3">
            <a:extLst>
              <a:ext uri="{FF2B5EF4-FFF2-40B4-BE49-F238E27FC236}">
                <a16:creationId xmlns:a16="http://schemas.microsoft.com/office/drawing/2014/main" id="{B8A1B4EE-DD97-2E33-4A26-8D93940A851A}"/>
              </a:ext>
            </a:extLst>
          </p:cNvPr>
          <p:cNvSpPr txBox="1"/>
          <p:nvPr/>
        </p:nvSpPr>
        <p:spPr>
          <a:xfrm>
            <a:off x="1556670" y="4049395"/>
            <a:ext cx="2356268" cy="830997"/>
          </a:xfrm>
          <a:prstGeom prst="rect">
            <a:avLst/>
          </a:prstGeom>
          <a:noFill/>
        </p:spPr>
        <p:txBody>
          <a:bodyPr wrap="square">
            <a:spAutoFit/>
          </a:bodyPr>
          <a:lstStyle/>
          <a:p>
            <a:pPr algn="ctr"/>
            <a:r>
              <a:rPr lang="zh-CN" altLang="en-US" b="0" kern="10" dirty="0">
                <a:ln w="9525">
                  <a:solidFill>
                    <a:schemeClr val="tx1"/>
                  </a:solidFill>
                  <a:round/>
                  <a:headEnd/>
                  <a:tailEnd/>
                </a:ln>
                <a:latin typeface="+mn-ea"/>
                <a:ea typeface="+mn-ea"/>
              </a:rPr>
              <a:t>有随机性</a:t>
            </a:r>
            <a:endParaRPr lang="en-US" altLang="zh-CN" b="0" kern="10" dirty="0">
              <a:ln w="9525">
                <a:solidFill>
                  <a:schemeClr val="tx1"/>
                </a:solidFill>
                <a:round/>
                <a:headEnd/>
                <a:tailEnd/>
              </a:ln>
              <a:latin typeface="+mn-ea"/>
              <a:ea typeface="+mn-ea"/>
            </a:endParaRPr>
          </a:p>
          <a:p>
            <a:pPr algn="ctr"/>
            <a:r>
              <a:rPr lang="zh-CN" altLang="en-US" b="0" kern="10" dirty="0">
                <a:ln w="9525">
                  <a:solidFill>
                    <a:schemeClr val="tx1"/>
                  </a:solidFill>
                  <a:round/>
                  <a:headEnd/>
                  <a:tailEnd/>
                </a:ln>
                <a:latin typeface="+mn-ea"/>
                <a:ea typeface="+mn-ea"/>
              </a:rPr>
              <a:t>服从统计规律</a:t>
            </a:r>
          </a:p>
        </p:txBody>
      </p:sp>
      <p:sp>
        <p:nvSpPr>
          <p:cNvPr id="192" name="文本框 191">
            <a:extLst>
              <a:ext uri="{FF2B5EF4-FFF2-40B4-BE49-F238E27FC236}">
                <a16:creationId xmlns:a16="http://schemas.microsoft.com/office/drawing/2014/main" id="{9DE25F2E-F34C-FA93-51AA-32CACEC0938F}"/>
              </a:ext>
            </a:extLst>
          </p:cNvPr>
          <p:cNvSpPr txBox="1"/>
          <p:nvPr/>
        </p:nvSpPr>
        <p:spPr>
          <a:xfrm>
            <a:off x="0" y="5462333"/>
            <a:ext cx="8814628" cy="830997"/>
          </a:xfrm>
          <a:prstGeom prst="rect">
            <a:avLst/>
          </a:prstGeom>
          <a:noFill/>
        </p:spPr>
        <p:txBody>
          <a:bodyPr wrap="square">
            <a:spAutoFit/>
          </a:bodyPr>
          <a:lstStyle/>
          <a:p>
            <a:pPr algn="ctr"/>
            <a:r>
              <a:rPr lang="zh-CN" altLang="en-US" b="0" dirty="0">
                <a:latin typeface="+mj-ea"/>
                <a:ea typeface="+mj-ea"/>
              </a:rPr>
              <a:t>分子无规运动的激烈程度与温度有关，</a:t>
            </a:r>
            <a:endParaRPr lang="en-US" altLang="zh-CN" b="0" dirty="0">
              <a:latin typeface="+mj-ea"/>
              <a:ea typeface="+mj-ea"/>
            </a:endParaRPr>
          </a:p>
          <a:p>
            <a:pPr algn="ctr"/>
            <a:r>
              <a:rPr lang="zh-CN" altLang="en-US" b="0" dirty="0">
                <a:latin typeface="+mj-ea"/>
                <a:ea typeface="+mj-ea"/>
              </a:rPr>
              <a:t>因此大量分子的无规则运动称为</a:t>
            </a:r>
            <a:r>
              <a:rPr lang="zh-CN" altLang="en-US" b="0" dirty="0">
                <a:solidFill>
                  <a:srgbClr val="0000FF"/>
                </a:solidFill>
                <a:latin typeface="+mj-ea"/>
                <a:ea typeface="+mj-ea"/>
              </a:rPr>
              <a:t>分子的热运动</a:t>
            </a:r>
          </a:p>
        </p:txBody>
      </p:sp>
    </p:spTree>
    <p:extLst>
      <p:ext uri="{BB962C8B-B14F-4D97-AF65-F5344CB8AC3E}">
        <p14:creationId xmlns:p14="http://schemas.microsoft.com/office/powerpoint/2010/main" val="9797384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B728A02C-4435-C049-9AEF-F8AF0F44AFD6}"/>
              </a:ext>
            </a:extLst>
          </p:cNvPr>
          <p:cNvSpPr>
            <a:spLocks noGrp="1"/>
          </p:cNvSpPr>
          <p:nvPr>
            <p:ph type="ftr" sz="quarter" idx="10"/>
          </p:nvPr>
        </p:nvSpPr>
        <p:spPr/>
        <p:txBody>
          <a:bodyPr/>
          <a:lstStyle/>
          <a:p>
            <a:pPr>
              <a:defRPr/>
            </a:pPr>
            <a:fld id="{F1DC486F-0984-4F50-8590-69C2C6FFAA9B}" type="slidenum">
              <a:rPr lang="zh-CN" altLang="en-US" smtClean="0"/>
              <a:pPr>
                <a:defRPr/>
              </a:pPr>
              <a:t>9</a:t>
            </a:fld>
            <a:endParaRPr lang="en-US" altLang="zh-CN"/>
          </a:p>
        </p:txBody>
      </p:sp>
      <p:sp>
        <p:nvSpPr>
          <p:cNvPr id="3" name="Rectangle 6">
            <a:extLst>
              <a:ext uri="{FF2B5EF4-FFF2-40B4-BE49-F238E27FC236}">
                <a16:creationId xmlns:a16="http://schemas.microsoft.com/office/drawing/2014/main" id="{DEB56802-7183-6940-A049-EBCCF2C7A851}"/>
              </a:ext>
            </a:extLst>
          </p:cNvPr>
          <p:cNvSpPr>
            <a:spLocks noChangeArrowheads="1"/>
          </p:cNvSpPr>
          <p:nvPr/>
        </p:nvSpPr>
        <p:spPr bwMode="auto">
          <a:xfrm>
            <a:off x="1187624" y="116632"/>
            <a:ext cx="7111255" cy="762000"/>
          </a:xfrm>
          <a:prstGeom prst="rect">
            <a:avLst/>
          </a:prstGeom>
          <a:noFill/>
          <a:ln w="9525">
            <a:noFill/>
            <a:miter lim="800000"/>
            <a:headEnd/>
            <a:tailEnd/>
          </a:ln>
        </p:spPr>
        <p:txBody>
          <a:bodyPr anchor="ctr"/>
          <a:lstStyle/>
          <a:p>
            <a:pPr algn="ctr">
              <a:defRPr/>
            </a:pPr>
            <a:r>
              <a:rPr lang="zh-CN" altLang="en-US" sz="3200" dirty="0">
                <a:solidFill>
                  <a:schemeClr val="accent2">
                    <a:lumMod val="50000"/>
                  </a:schemeClr>
                </a:solidFill>
                <a:latin typeface="Arial" panose="020B0604020202020204" pitchFamily="34" charset="0"/>
                <a:ea typeface="+mj-ea"/>
                <a:cs typeface="Arial" panose="020B0604020202020204" pitchFamily="34" charset="0"/>
              </a:rPr>
              <a:t>宏观物理量压力的统计描述 （</a:t>
            </a:r>
            <a:r>
              <a:rPr lang="en-US" altLang="zh-CN" sz="3200" i="1" dirty="0">
                <a:solidFill>
                  <a:srgbClr val="FF00FF"/>
                </a:solidFill>
                <a:latin typeface="Arial" panose="020B0604020202020204" pitchFamily="34" charset="0"/>
                <a:ea typeface="+mj-ea"/>
                <a:cs typeface="Arial" panose="020B0604020202020204" pitchFamily="34" charset="0"/>
              </a:rPr>
              <a:t>p</a:t>
            </a:r>
            <a:r>
              <a:rPr lang="zh-CN" altLang="en-US" sz="3200" dirty="0">
                <a:solidFill>
                  <a:schemeClr val="accent2">
                    <a:lumMod val="50000"/>
                  </a:schemeClr>
                </a:solidFill>
                <a:latin typeface="Arial" panose="020B0604020202020204" pitchFamily="34" charset="0"/>
                <a:ea typeface="+mj-ea"/>
                <a:cs typeface="Arial" panose="020B0604020202020204" pitchFamily="34" charset="0"/>
              </a:rPr>
              <a:t>）</a:t>
            </a:r>
            <a:endParaRPr lang="en-US" altLang="zh-CN" sz="3200" dirty="0">
              <a:solidFill>
                <a:schemeClr val="accent2">
                  <a:lumMod val="50000"/>
                </a:schemeClr>
              </a:solidFill>
              <a:latin typeface="Arial" panose="020B0604020202020204" pitchFamily="34" charset="0"/>
              <a:ea typeface="+mj-ea"/>
              <a:cs typeface="Arial" panose="020B0604020202020204" pitchFamily="34" charset="0"/>
            </a:endParaRPr>
          </a:p>
        </p:txBody>
      </p:sp>
      <p:sp>
        <p:nvSpPr>
          <p:cNvPr id="4" name="矩形 3">
            <a:extLst>
              <a:ext uri="{FF2B5EF4-FFF2-40B4-BE49-F238E27FC236}">
                <a16:creationId xmlns:a16="http://schemas.microsoft.com/office/drawing/2014/main" id="{F58AF9A7-968E-2F41-9D98-02350DDC1FC3}"/>
              </a:ext>
            </a:extLst>
          </p:cNvPr>
          <p:cNvSpPr/>
          <p:nvPr/>
        </p:nvSpPr>
        <p:spPr bwMode="auto">
          <a:xfrm>
            <a:off x="-20286"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1" i="0" u="none" strike="noStrike" cap="none" normalizeH="0" baseline="0">
              <a:ln>
                <a:noFill/>
              </a:ln>
              <a:solidFill>
                <a:schemeClr val="tx1"/>
              </a:solidFill>
              <a:effectLst/>
              <a:latin typeface="Times New Roman" pitchFamily="18" charset="0"/>
              <a:ea typeface="宋体" pitchFamily="2" charset="-122"/>
            </a:endParaRPr>
          </a:p>
        </p:txBody>
      </p:sp>
      <p:sp>
        <p:nvSpPr>
          <p:cNvPr id="9" name="矩形 8">
            <a:extLst>
              <a:ext uri="{FF2B5EF4-FFF2-40B4-BE49-F238E27FC236}">
                <a16:creationId xmlns:a16="http://schemas.microsoft.com/office/drawing/2014/main" id="{310A69C8-8859-AF46-AFE7-B7EF1766B463}"/>
              </a:ext>
            </a:extLst>
          </p:cNvPr>
          <p:cNvSpPr/>
          <p:nvPr/>
        </p:nvSpPr>
        <p:spPr>
          <a:xfrm>
            <a:off x="427148" y="980728"/>
            <a:ext cx="7156096" cy="1800493"/>
          </a:xfrm>
          <a:prstGeom prst="rect">
            <a:avLst/>
          </a:prstGeom>
        </p:spPr>
        <p:txBody>
          <a:bodyPr wrap="square">
            <a:spAutoFit/>
          </a:bodyPr>
          <a:lstStyle/>
          <a:p>
            <a:pPr>
              <a:spcBef>
                <a:spcPts val="600"/>
              </a:spcBef>
            </a:pPr>
            <a:r>
              <a:rPr lang="zh-CN" altLang="en-US" dirty="0"/>
              <a:t>计算</a:t>
            </a:r>
            <a:r>
              <a:rPr lang="en-US" altLang="zh-CN" dirty="0"/>
              <a:t> A</a:t>
            </a:r>
            <a:r>
              <a:rPr lang="en-US" altLang="zh-CN" baseline="-25000" dirty="0"/>
              <a:t>1</a:t>
            </a:r>
            <a:r>
              <a:rPr lang="zh-CN" altLang="en-US" dirty="0"/>
              <a:t> 壁面所受压强</a:t>
            </a:r>
            <a:r>
              <a:rPr lang="zh-CN" altLang="en-US" b="0" dirty="0">
                <a:latin typeface="+mj-ea"/>
                <a:ea typeface="+mj-ea"/>
              </a:rPr>
              <a:t>步骤：</a:t>
            </a:r>
            <a:endParaRPr lang="en-US" altLang="zh-CN" b="0" dirty="0">
              <a:latin typeface="+mj-ea"/>
              <a:ea typeface="+mj-ea"/>
            </a:endParaRPr>
          </a:p>
          <a:p>
            <a:pPr indent="-457200">
              <a:spcBef>
                <a:spcPts val="600"/>
              </a:spcBef>
              <a:buFont typeface="+mj-ea"/>
              <a:buAutoNum type="circleNumDbPlain"/>
            </a:pPr>
            <a:r>
              <a:rPr lang="zh-CN" altLang="en-US" dirty="0">
                <a:latin typeface="宋体" panose="02010600030101010101" pitchFamily="2" charset="-122"/>
              </a:rPr>
              <a:t>求出一个分子碰撞器壁给器壁的冲量；</a:t>
            </a:r>
            <a:r>
              <a:rPr lang="en-US" altLang="zh-CN" dirty="0">
                <a:latin typeface="宋体" panose="02010600030101010101" pitchFamily="2" charset="-122"/>
              </a:rPr>
              <a:t> </a:t>
            </a:r>
            <a:r>
              <a:rPr lang="en-US" altLang="zh-CN" dirty="0">
                <a:latin typeface="+mn-lt"/>
              </a:rPr>
              <a:t>∆(mv)</a:t>
            </a:r>
            <a:endParaRPr lang="zh-CN" altLang="en-US" dirty="0">
              <a:latin typeface="+mn-lt"/>
            </a:endParaRPr>
          </a:p>
          <a:p>
            <a:pPr indent="-457200">
              <a:spcBef>
                <a:spcPts val="600"/>
              </a:spcBef>
              <a:buFont typeface="+mj-ea"/>
              <a:buAutoNum type="circleNumDbPlain"/>
            </a:pPr>
            <a:r>
              <a:rPr lang="zh-CN" altLang="en-US" dirty="0">
                <a:latin typeface="宋体" panose="02010600030101010101" pitchFamily="2" charset="-122"/>
              </a:rPr>
              <a:t>求出所有分子碰撞给器壁的总冲量；   </a:t>
            </a:r>
            <a:r>
              <a:rPr lang="en-US" altLang="zh-CN" dirty="0">
                <a:latin typeface="宋体" panose="02010600030101010101" pitchFamily="2" charset="-122"/>
              </a:rPr>
              <a:t>N</a:t>
            </a:r>
            <a:r>
              <a:rPr lang="en-US" altLang="zh-CN" dirty="0">
                <a:latin typeface="+mn-lt"/>
              </a:rPr>
              <a:t>∆(mv)</a:t>
            </a:r>
            <a:endParaRPr lang="zh-CN" altLang="en-US" dirty="0">
              <a:latin typeface="宋体" panose="02010600030101010101" pitchFamily="2" charset="-122"/>
            </a:endParaRPr>
          </a:p>
          <a:p>
            <a:pPr indent="-457200">
              <a:spcBef>
                <a:spcPts val="600"/>
              </a:spcBef>
              <a:buFont typeface="+mj-ea"/>
              <a:buAutoNum type="circleNumDbPlain"/>
            </a:pPr>
            <a:r>
              <a:rPr lang="zh-CN" altLang="en-US" dirty="0">
                <a:latin typeface="宋体" panose="02010600030101010101" pitchFamily="2" charset="-122"/>
              </a:rPr>
              <a:t>总冲量除以时间、面积即得压强。</a:t>
            </a:r>
            <a:r>
              <a:rPr lang="en-US" altLang="zh-CN" dirty="0">
                <a:latin typeface="+mn-lt"/>
              </a:rPr>
              <a:t>I=</a:t>
            </a:r>
            <a:r>
              <a:rPr lang="en-US" altLang="zh-CN" dirty="0" err="1">
                <a:latin typeface="+mn-lt"/>
              </a:rPr>
              <a:t>F•t</a:t>
            </a:r>
            <a:r>
              <a:rPr lang="en-US" altLang="zh-CN" dirty="0">
                <a:latin typeface="+mn-lt"/>
              </a:rPr>
              <a:t>, </a:t>
            </a:r>
            <a:r>
              <a:rPr lang="en-US" altLang="zh-CN" i="1" dirty="0">
                <a:latin typeface="+mn-lt"/>
              </a:rPr>
              <a:t>p </a:t>
            </a:r>
            <a:r>
              <a:rPr lang="en-US" altLang="zh-CN" dirty="0">
                <a:latin typeface="+mn-lt"/>
              </a:rPr>
              <a:t>=</a:t>
            </a:r>
            <a:r>
              <a:rPr lang="en-US" altLang="zh-CN" i="1" dirty="0">
                <a:latin typeface="+mn-lt"/>
              </a:rPr>
              <a:t>F</a:t>
            </a:r>
            <a:r>
              <a:rPr lang="en-US" altLang="zh-CN" dirty="0">
                <a:latin typeface="+mn-lt"/>
              </a:rPr>
              <a:t>/S</a:t>
            </a:r>
            <a:endParaRPr lang="zh-CN" altLang="en-US" dirty="0">
              <a:latin typeface="+mn-lt"/>
            </a:endParaRPr>
          </a:p>
        </p:txBody>
      </p:sp>
      <p:grpSp>
        <p:nvGrpSpPr>
          <p:cNvPr id="11" name="Group 2">
            <a:extLst>
              <a:ext uri="{FF2B5EF4-FFF2-40B4-BE49-F238E27FC236}">
                <a16:creationId xmlns:a16="http://schemas.microsoft.com/office/drawing/2014/main" id="{78DB324A-2A88-3BF2-3F94-9D9E8B816955}"/>
              </a:ext>
            </a:extLst>
          </p:cNvPr>
          <p:cNvGrpSpPr>
            <a:grpSpLocks/>
          </p:cNvGrpSpPr>
          <p:nvPr/>
        </p:nvGrpSpPr>
        <p:grpSpPr bwMode="auto">
          <a:xfrm>
            <a:off x="461033" y="3040825"/>
            <a:ext cx="7924800" cy="3810000"/>
            <a:chOff x="384" y="1632"/>
            <a:chExt cx="4992" cy="2400"/>
          </a:xfrm>
        </p:grpSpPr>
        <p:sp>
          <p:nvSpPr>
            <p:cNvPr id="13" name="Rectangle 3">
              <a:extLst>
                <a:ext uri="{FF2B5EF4-FFF2-40B4-BE49-F238E27FC236}">
                  <a16:creationId xmlns:a16="http://schemas.microsoft.com/office/drawing/2014/main" id="{B5E5914A-1435-5B28-74A7-741BD07519A2}"/>
                </a:ext>
              </a:extLst>
            </p:cNvPr>
            <p:cNvSpPr>
              <a:spLocks noChangeArrowheads="1"/>
            </p:cNvSpPr>
            <p:nvPr/>
          </p:nvSpPr>
          <p:spPr bwMode="auto">
            <a:xfrm>
              <a:off x="384" y="1632"/>
              <a:ext cx="4992" cy="2400"/>
            </a:xfrm>
            <a:prstGeom prst="rect">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eaLnBrk="0" hangingPunct="0">
                <a:defRPr kumimoji="1" sz="2400">
                  <a:solidFill>
                    <a:schemeClr val="tx1"/>
                  </a:solidFill>
                  <a:latin typeface="Tahoma" charset="0"/>
                  <a:ea typeface="宋体" charset="-122"/>
                </a:defRPr>
              </a:lvl1pPr>
              <a:lvl2pPr marL="742950" indent="-285750" eaLnBrk="0" hangingPunct="0">
                <a:defRPr kumimoji="1" sz="2400">
                  <a:solidFill>
                    <a:schemeClr val="tx1"/>
                  </a:solidFill>
                  <a:latin typeface="Tahoma" charset="0"/>
                  <a:ea typeface="宋体" charset="-122"/>
                </a:defRPr>
              </a:lvl2pPr>
              <a:lvl3pPr marL="1143000" indent="-228600" eaLnBrk="0" hangingPunct="0">
                <a:defRPr kumimoji="1" sz="2400">
                  <a:solidFill>
                    <a:schemeClr val="tx1"/>
                  </a:solidFill>
                  <a:latin typeface="Tahoma" charset="0"/>
                  <a:ea typeface="宋体" charset="-122"/>
                </a:defRPr>
              </a:lvl3pPr>
              <a:lvl4pPr marL="1600200" indent="-228600" eaLnBrk="0" hangingPunct="0">
                <a:defRPr kumimoji="1" sz="2400">
                  <a:solidFill>
                    <a:schemeClr val="tx1"/>
                  </a:solidFill>
                  <a:latin typeface="Tahoma" charset="0"/>
                  <a:ea typeface="宋体" charset="-122"/>
                </a:defRPr>
              </a:lvl4pPr>
              <a:lvl5pPr marL="2057400" indent="-228600" eaLnBrk="0" hangingPunct="0">
                <a:defRPr kumimoji="1" sz="2400">
                  <a:solidFill>
                    <a:schemeClr val="tx1"/>
                  </a:solidFill>
                  <a:latin typeface="Tahoma" charset="0"/>
                  <a:ea typeface="宋体" charset="-122"/>
                </a:defRPr>
              </a:lvl5pPr>
              <a:lvl6pPr marL="2514600" indent="-228600" eaLnBrk="0" fontAlgn="base" hangingPunct="0">
                <a:spcBef>
                  <a:spcPct val="0"/>
                </a:spcBef>
                <a:spcAft>
                  <a:spcPct val="0"/>
                </a:spcAft>
                <a:defRPr kumimoji="1" sz="2400">
                  <a:solidFill>
                    <a:schemeClr val="tx1"/>
                  </a:solidFill>
                  <a:latin typeface="Tahoma" charset="0"/>
                  <a:ea typeface="宋体" charset="-122"/>
                </a:defRPr>
              </a:lvl6pPr>
              <a:lvl7pPr marL="2971800" indent="-228600" eaLnBrk="0" fontAlgn="base" hangingPunct="0">
                <a:spcBef>
                  <a:spcPct val="0"/>
                </a:spcBef>
                <a:spcAft>
                  <a:spcPct val="0"/>
                </a:spcAft>
                <a:defRPr kumimoji="1" sz="2400">
                  <a:solidFill>
                    <a:schemeClr val="tx1"/>
                  </a:solidFill>
                  <a:latin typeface="Tahoma" charset="0"/>
                  <a:ea typeface="宋体" charset="-122"/>
                </a:defRPr>
              </a:lvl7pPr>
              <a:lvl8pPr marL="3429000" indent="-228600" eaLnBrk="0" fontAlgn="base" hangingPunct="0">
                <a:spcBef>
                  <a:spcPct val="0"/>
                </a:spcBef>
                <a:spcAft>
                  <a:spcPct val="0"/>
                </a:spcAft>
                <a:defRPr kumimoji="1" sz="2400">
                  <a:solidFill>
                    <a:schemeClr val="tx1"/>
                  </a:solidFill>
                  <a:latin typeface="Tahoma" charset="0"/>
                  <a:ea typeface="宋体" charset="-122"/>
                </a:defRPr>
              </a:lvl8pPr>
              <a:lvl9pPr marL="3886200" indent="-228600" eaLnBrk="0" fontAlgn="base" hangingPunct="0">
                <a:spcBef>
                  <a:spcPct val="0"/>
                </a:spcBef>
                <a:spcAft>
                  <a:spcPct val="0"/>
                </a:spcAft>
                <a:defRPr kumimoji="1" sz="2400">
                  <a:solidFill>
                    <a:schemeClr val="tx1"/>
                  </a:solidFill>
                  <a:latin typeface="Tahoma" charset="0"/>
                  <a:ea typeface="宋体" charset="-122"/>
                </a:defRPr>
              </a:lvl9pPr>
            </a:lstStyle>
            <a:p>
              <a:pPr eaLnBrk="1" hangingPunct="1">
                <a:defRPr/>
              </a:pPr>
              <a:endParaRPr lang="zh-CN" altLang="en-US"/>
            </a:p>
          </p:txBody>
        </p:sp>
        <p:grpSp>
          <p:nvGrpSpPr>
            <p:cNvPr id="18" name="Group 4">
              <a:extLst>
                <a:ext uri="{FF2B5EF4-FFF2-40B4-BE49-F238E27FC236}">
                  <a16:creationId xmlns:a16="http://schemas.microsoft.com/office/drawing/2014/main" id="{B61B6025-62C9-C8C0-8B6E-E985CF4ACF29}"/>
                </a:ext>
              </a:extLst>
            </p:cNvPr>
            <p:cNvGrpSpPr>
              <a:grpSpLocks/>
            </p:cNvGrpSpPr>
            <p:nvPr/>
          </p:nvGrpSpPr>
          <p:grpSpPr bwMode="auto">
            <a:xfrm>
              <a:off x="1776" y="3024"/>
              <a:ext cx="1008" cy="357"/>
              <a:chOff x="1920" y="3024"/>
              <a:chExt cx="1008" cy="357"/>
            </a:xfrm>
          </p:grpSpPr>
          <p:graphicFrame>
            <p:nvGraphicFramePr>
              <p:cNvPr id="50" name="Object 5">
                <a:extLst>
                  <a:ext uri="{FF2B5EF4-FFF2-40B4-BE49-F238E27FC236}">
                    <a16:creationId xmlns:a16="http://schemas.microsoft.com/office/drawing/2014/main" id="{2EBC3838-8EB3-7A0A-53C7-51B7C44BE575}"/>
                  </a:ext>
                </a:extLst>
              </p:cNvPr>
              <p:cNvGraphicFramePr>
                <a:graphicFrameLocks noChangeAspect="1"/>
              </p:cNvGraphicFramePr>
              <p:nvPr/>
            </p:nvGraphicFramePr>
            <p:xfrm>
              <a:off x="1920" y="3024"/>
              <a:ext cx="528" cy="357"/>
            </p:xfrm>
            <a:graphic>
              <a:graphicData uri="http://schemas.openxmlformats.org/presentationml/2006/ole">
                <mc:AlternateContent xmlns:mc="http://schemas.openxmlformats.org/markup-compatibility/2006">
                  <mc:Choice xmlns:v="urn:schemas-microsoft-com:vml" Requires="v">
                    <p:oleObj name="Equation" r:id="rId2" imgW="10528300" imgH="7607300" progId="Equation.3">
                      <p:embed/>
                    </p:oleObj>
                  </mc:Choice>
                  <mc:Fallback>
                    <p:oleObj name="Equation" r:id="rId2" imgW="10528300" imgH="7607300" progId="Equation.3">
                      <p:embed/>
                      <p:pic>
                        <p:nvPicPr>
                          <p:cNvPr id="21560" name="Object 5">
                            <a:extLst>
                              <a:ext uri="{FF2B5EF4-FFF2-40B4-BE49-F238E27FC236}">
                                <a16:creationId xmlns:a16="http://schemas.microsoft.com/office/drawing/2014/main" id="{7CCD435D-9DA6-6C48-A923-94B8577F98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20" y="3024"/>
                            <a:ext cx="528" cy="35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51" name="Line 6">
                <a:extLst>
                  <a:ext uri="{FF2B5EF4-FFF2-40B4-BE49-F238E27FC236}">
                    <a16:creationId xmlns:a16="http://schemas.microsoft.com/office/drawing/2014/main" id="{CF34841B-4E6A-D637-F17D-3886495803A2}"/>
                  </a:ext>
                </a:extLst>
              </p:cNvPr>
              <p:cNvSpPr>
                <a:spLocks noChangeShapeType="1"/>
              </p:cNvSpPr>
              <p:nvPr/>
            </p:nvSpPr>
            <p:spPr bwMode="auto">
              <a:xfrm>
                <a:off x="2352" y="3159"/>
                <a:ext cx="576" cy="0"/>
              </a:xfrm>
              <a:prstGeom prst="line">
                <a:avLst/>
              </a:prstGeom>
              <a:noFill/>
              <a:ln w="28575">
                <a:solidFill>
                  <a:srgbClr val="CC3399"/>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eaLnBrk="1" hangingPunct="1">
                  <a:defRPr/>
                </a:pPr>
                <a:endParaRPr lang="zh-CN" altLang="en-US">
                  <a:latin typeface="Tahoma" charset="0"/>
                  <a:ea typeface="宋体" charset="-122"/>
                </a:endParaRPr>
              </a:p>
            </p:txBody>
          </p:sp>
        </p:grpSp>
        <p:grpSp>
          <p:nvGrpSpPr>
            <p:cNvPr id="19" name="Group 7">
              <a:extLst>
                <a:ext uri="{FF2B5EF4-FFF2-40B4-BE49-F238E27FC236}">
                  <a16:creationId xmlns:a16="http://schemas.microsoft.com/office/drawing/2014/main" id="{079DF9FC-2B26-1AB1-E15A-38950D6B1F49}"/>
                </a:ext>
              </a:extLst>
            </p:cNvPr>
            <p:cNvGrpSpPr>
              <a:grpSpLocks/>
            </p:cNvGrpSpPr>
            <p:nvPr/>
          </p:nvGrpSpPr>
          <p:grpSpPr bwMode="auto">
            <a:xfrm>
              <a:off x="1632" y="2736"/>
              <a:ext cx="1152" cy="354"/>
              <a:chOff x="1776" y="2736"/>
              <a:chExt cx="1152" cy="354"/>
            </a:xfrm>
          </p:grpSpPr>
          <p:graphicFrame>
            <p:nvGraphicFramePr>
              <p:cNvPr id="48" name="Object 8">
                <a:extLst>
                  <a:ext uri="{FF2B5EF4-FFF2-40B4-BE49-F238E27FC236}">
                    <a16:creationId xmlns:a16="http://schemas.microsoft.com/office/drawing/2014/main" id="{830BDDCF-43FD-2A27-59AE-9A4307B0BC19}"/>
                  </a:ext>
                </a:extLst>
              </p:cNvPr>
              <p:cNvGraphicFramePr>
                <a:graphicFrameLocks noChangeAspect="1"/>
              </p:cNvGraphicFramePr>
              <p:nvPr/>
            </p:nvGraphicFramePr>
            <p:xfrm>
              <a:off x="1776" y="2736"/>
              <a:ext cx="672" cy="354"/>
            </p:xfrm>
            <a:graphic>
              <a:graphicData uri="http://schemas.openxmlformats.org/presentationml/2006/ole">
                <mc:AlternateContent xmlns:mc="http://schemas.openxmlformats.org/markup-compatibility/2006">
                  <mc:Choice xmlns:v="urn:schemas-microsoft-com:vml" Requires="v">
                    <p:oleObj name="Equation" r:id="rId4" imgW="13754100" imgH="7607300" progId="Equation.3">
                      <p:embed/>
                    </p:oleObj>
                  </mc:Choice>
                  <mc:Fallback>
                    <p:oleObj name="Equation" r:id="rId4" imgW="13754100" imgH="7607300" progId="Equation.3">
                      <p:embed/>
                      <p:pic>
                        <p:nvPicPr>
                          <p:cNvPr id="21558" name="Object 8">
                            <a:extLst>
                              <a:ext uri="{FF2B5EF4-FFF2-40B4-BE49-F238E27FC236}">
                                <a16:creationId xmlns:a16="http://schemas.microsoft.com/office/drawing/2014/main" id="{FCF99406-F54A-C548-BEB7-8638970DA1F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76" y="2736"/>
                            <a:ext cx="672" cy="35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49" name="Line 9">
                <a:extLst>
                  <a:ext uri="{FF2B5EF4-FFF2-40B4-BE49-F238E27FC236}">
                    <a16:creationId xmlns:a16="http://schemas.microsoft.com/office/drawing/2014/main" id="{EC05D106-8D5A-0F2C-9B65-B6F415D28AFE}"/>
                  </a:ext>
                </a:extLst>
              </p:cNvPr>
              <p:cNvSpPr>
                <a:spLocks noChangeShapeType="1"/>
              </p:cNvSpPr>
              <p:nvPr/>
            </p:nvSpPr>
            <p:spPr bwMode="auto">
              <a:xfrm flipH="1">
                <a:off x="2352" y="3072"/>
                <a:ext cx="576" cy="0"/>
              </a:xfrm>
              <a:prstGeom prst="line">
                <a:avLst/>
              </a:prstGeom>
              <a:noFill/>
              <a:ln w="28575">
                <a:solidFill>
                  <a:srgbClr val="CC3399"/>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eaLnBrk="1" hangingPunct="1">
                  <a:defRPr/>
                </a:pPr>
                <a:endParaRPr lang="zh-CN" altLang="en-US">
                  <a:latin typeface="Tahoma" charset="0"/>
                  <a:ea typeface="宋体" charset="-122"/>
                </a:endParaRPr>
              </a:p>
            </p:txBody>
          </p:sp>
        </p:grpSp>
        <p:graphicFrame>
          <p:nvGraphicFramePr>
            <p:cNvPr id="20" name="Object 10">
              <a:extLst>
                <a:ext uri="{FF2B5EF4-FFF2-40B4-BE49-F238E27FC236}">
                  <a16:creationId xmlns:a16="http://schemas.microsoft.com/office/drawing/2014/main" id="{D297BA13-82AE-327C-34C2-C4BF5ADE2AA3}"/>
                </a:ext>
              </a:extLst>
            </p:cNvPr>
            <p:cNvGraphicFramePr>
              <a:graphicFrameLocks noChangeAspect="1"/>
            </p:cNvGraphicFramePr>
            <p:nvPr/>
          </p:nvGraphicFramePr>
          <p:xfrm>
            <a:off x="816" y="2640"/>
            <a:ext cx="272" cy="296"/>
          </p:xfrm>
          <a:graphic>
            <a:graphicData uri="http://schemas.openxmlformats.org/presentationml/2006/ole">
              <mc:AlternateContent xmlns:mc="http://schemas.openxmlformats.org/markup-compatibility/2006">
                <mc:Choice xmlns:v="urn:schemas-microsoft-com:vml" Requires="v">
                  <p:oleObj name="Equation" r:id="rId6" imgW="393700" imgH="419100" progId="Equation.3">
                    <p:embed/>
                  </p:oleObj>
                </mc:Choice>
                <mc:Fallback>
                  <p:oleObj name="Equation" r:id="rId6" imgW="393700" imgH="419100" progId="Equation.3">
                    <p:embed/>
                    <p:pic>
                      <p:nvPicPr>
                        <p:cNvPr id="21530" name="Object 10">
                          <a:extLst>
                            <a:ext uri="{FF2B5EF4-FFF2-40B4-BE49-F238E27FC236}">
                              <a16:creationId xmlns:a16="http://schemas.microsoft.com/office/drawing/2014/main" id="{C62367A8-8ED7-0D4E-88EC-A2956651748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16" y="2640"/>
                          <a:ext cx="272" cy="2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pSp>
          <p:nvGrpSpPr>
            <p:cNvPr id="21" name="Group 11">
              <a:extLst>
                <a:ext uri="{FF2B5EF4-FFF2-40B4-BE49-F238E27FC236}">
                  <a16:creationId xmlns:a16="http://schemas.microsoft.com/office/drawing/2014/main" id="{39C08F85-0946-5E92-8707-E45E142AC2EF}"/>
                </a:ext>
              </a:extLst>
            </p:cNvPr>
            <p:cNvGrpSpPr>
              <a:grpSpLocks/>
            </p:cNvGrpSpPr>
            <p:nvPr/>
          </p:nvGrpSpPr>
          <p:grpSpPr bwMode="auto">
            <a:xfrm>
              <a:off x="1296" y="2496"/>
              <a:ext cx="752" cy="624"/>
              <a:chOff x="3840" y="2736"/>
              <a:chExt cx="752" cy="624"/>
            </a:xfrm>
          </p:grpSpPr>
          <p:sp>
            <p:nvSpPr>
              <p:cNvPr id="45" name="Oval 12">
                <a:extLst>
                  <a:ext uri="{FF2B5EF4-FFF2-40B4-BE49-F238E27FC236}">
                    <a16:creationId xmlns:a16="http://schemas.microsoft.com/office/drawing/2014/main" id="{33CEF740-283D-E495-4A08-1339BF691ED0}"/>
                  </a:ext>
                </a:extLst>
              </p:cNvPr>
              <p:cNvSpPr>
                <a:spLocks noChangeArrowheads="1"/>
              </p:cNvSpPr>
              <p:nvPr/>
            </p:nvSpPr>
            <p:spPr bwMode="auto">
              <a:xfrm>
                <a:off x="3840" y="3216"/>
                <a:ext cx="144" cy="144"/>
              </a:xfrm>
              <a:prstGeom prst="ellipse">
                <a:avLst/>
              </a:prstGeom>
              <a:gradFill rotWithShape="0">
                <a:gsLst>
                  <a:gs pos="0">
                    <a:srgbClr val="FF0000"/>
                  </a:gs>
                  <a:gs pos="100000">
                    <a:srgbClr val="760000"/>
                  </a:gs>
                </a:gsLst>
                <a:path path="shape">
                  <a:fillToRect l="50000" t="50000" r="50000" b="50000"/>
                </a:path>
              </a:gradFill>
              <a:ln w="28575">
                <a:solidFill>
                  <a:schemeClr val="accent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eaLnBrk="0" hangingPunct="0">
                  <a:defRPr kumimoji="1" sz="2400">
                    <a:solidFill>
                      <a:schemeClr val="tx1"/>
                    </a:solidFill>
                    <a:latin typeface="Tahoma" charset="0"/>
                    <a:ea typeface="宋体" charset="-122"/>
                  </a:defRPr>
                </a:lvl1pPr>
                <a:lvl2pPr marL="742950" indent="-285750" eaLnBrk="0" hangingPunct="0">
                  <a:defRPr kumimoji="1" sz="2400">
                    <a:solidFill>
                      <a:schemeClr val="tx1"/>
                    </a:solidFill>
                    <a:latin typeface="Tahoma" charset="0"/>
                    <a:ea typeface="宋体" charset="-122"/>
                  </a:defRPr>
                </a:lvl2pPr>
                <a:lvl3pPr marL="1143000" indent="-228600" eaLnBrk="0" hangingPunct="0">
                  <a:defRPr kumimoji="1" sz="2400">
                    <a:solidFill>
                      <a:schemeClr val="tx1"/>
                    </a:solidFill>
                    <a:latin typeface="Tahoma" charset="0"/>
                    <a:ea typeface="宋体" charset="-122"/>
                  </a:defRPr>
                </a:lvl3pPr>
                <a:lvl4pPr marL="1600200" indent="-228600" eaLnBrk="0" hangingPunct="0">
                  <a:defRPr kumimoji="1" sz="2400">
                    <a:solidFill>
                      <a:schemeClr val="tx1"/>
                    </a:solidFill>
                    <a:latin typeface="Tahoma" charset="0"/>
                    <a:ea typeface="宋体" charset="-122"/>
                  </a:defRPr>
                </a:lvl4pPr>
                <a:lvl5pPr marL="2057400" indent="-228600" eaLnBrk="0" hangingPunct="0">
                  <a:defRPr kumimoji="1" sz="2400">
                    <a:solidFill>
                      <a:schemeClr val="tx1"/>
                    </a:solidFill>
                    <a:latin typeface="Tahoma" charset="0"/>
                    <a:ea typeface="宋体" charset="-122"/>
                  </a:defRPr>
                </a:lvl5pPr>
                <a:lvl6pPr marL="2514600" indent="-228600" eaLnBrk="0" fontAlgn="base" hangingPunct="0">
                  <a:spcBef>
                    <a:spcPct val="0"/>
                  </a:spcBef>
                  <a:spcAft>
                    <a:spcPct val="0"/>
                  </a:spcAft>
                  <a:defRPr kumimoji="1" sz="2400">
                    <a:solidFill>
                      <a:schemeClr val="tx1"/>
                    </a:solidFill>
                    <a:latin typeface="Tahoma" charset="0"/>
                    <a:ea typeface="宋体" charset="-122"/>
                  </a:defRPr>
                </a:lvl6pPr>
                <a:lvl7pPr marL="2971800" indent="-228600" eaLnBrk="0" fontAlgn="base" hangingPunct="0">
                  <a:spcBef>
                    <a:spcPct val="0"/>
                  </a:spcBef>
                  <a:spcAft>
                    <a:spcPct val="0"/>
                  </a:spcAft>
                  <a:defRPr kumimoji="1" sz="2400">
                    <a:solidFill>
                      <a:schemeClr val="tx1"/>
                    </a:solidFill>
                    <a:latin typeface="Tahoma" charset="0"/>
                    <a:ea typeface="宋体" charset="-122"/>
                  </a:defRPr>
                </a:lvl7pPr>
                <a:lvl8pPr marL="3429000" indent="-228600" eaLnBrk="0" fontAlgn="base" hangingPunct="0">
                  <a:spcBef>
                    <a:spcPct val="0"/>
                  </a:spcBef>
                  <a:spcAft>
                    <a:spcPct val="0"/>
                  </a:spcAft>
                  <a:defRPr kumimoji="1" sz="2400">
                    <a:solidFill>
                      <a:schemeClr val="tx1"/>
                    </a:solidFill>
                    <a:latin typeface="Tahoma" charset="0"/>
                    <a:ea typeface="宋体" charset="-122"/>
                  </a:defRPr>
                </a:lvl8pPr>
                <a:lvl9pPr marL="3886200" indent="-228600" eaLnBrk="0" fontAlgn="base" hangingPunct="0">
                  <a:spcBef>
                    <a:spcPct val="0"/>
                  </a:spcBef>
                  <a:spcAft>
                    <a:spcPct val="0"/>
                  </a:spcAft>
                  <a:defRPr kumimoji="1" sz="2400">
                    <a:solidFill>
                      <a:schemeClr val="tx1"/>
                    </a:solidFill>
                    <a:latin typeface="Tahoma" charset="0"/>
                    <a:ea typeface="宋体" charset="-122"/>
                  </a:defRPr>
                </a:lvl9pPr>
              </a:lstStyle>
              <a:p>
                <a:pPr eaLnBrk="1" hangingPunct="1">
                  <a:defRPr/>
                </a:pPr>
                <a:endParaRPr lang="zh-CN" altLang="en-US"/>
              </a:p>
            </p:txBody>
          </p:sp>
          <p:sp>
            <p:nvSpPr>
              <p:cNvPr id="46" name="Line 13">
                <a:extLst>
                  <a:ext uri="{FF2B5EF4-FFF2-40B4-BE49-F238E27FC236}">
                    <a16:creationId xmlns:a16="http://schemas.microsoft.com/office/drawing/2014/main" id="{4E7687E6-2CC4-67E9-45AC-F06664731341}"/>
                  </a:ext>
                </a:extLst>
              </p:cNvPr>
              <p:cNvSpPr>
                <a:spLocks noChangeShapeType="1"/>
              </p:cNvSpPr>
              <p:nvPr/>
            </p:nvSpPr>
            <p:spPr bwMode="auto">
              <a:xfrm flipV="1">
                <a:off x="3936" y="2928"/>
                <a:ext cx="480" cy="336"/>
              </a:xfrm>
              <a:prstGeom prst="line">
                <a:avLst/>
              </a:prstGeom>
              <a:noFill/>
              <a:ln w="28575">
                <a:solidFill>
                  <a:srgbClr val="0000FF"/>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zh-CN" altLang="en-US">
                  <a:latin typeface="Tahoma" charset="0"/>
                  <a:ea typeface="宋体" charset="-122"/>
                </a:endParaRPr>
              </a:p>
            </p:txBody>
          </p:sp>
          <p:graphicFrame>
            <p:nvGraphicFramePr>
              <p:cNvPr id="47" name="Object 14">
                <a:extLst>
                  <a:ext uri="{FF2B5EF4-FFF2-40B4-BE49-F238E27FC236}">
                    <a16:creationId xmlns:a16="http://schemas.microsoft.com/office/drawing/2014/main" id="{3F75B94C-6ACA-4FDD-1319-BCEAF55081AF}"/>
                  </a:ext>
                </a:extLst>
              </p:cNvPr>
              <p:cNvGraphicFramePr>
                <a:graphicFrameLocks noChangeAspect="1"/>
              </p:cNvGraphicFramePr>
              <p:nvPr/>
            </p:nvGraphicFramePr>
            <p:xfrm>
              <a:off x="4368" y="2736"/>
              <a:ext cx="224" cy="288"/>
            </p:xfrm>
            <a:graphic>
              <a:graphicData uri="http://schemas.openxmlformats.org/presentationml/2006/ole">
                <mc:AlternateContent xmlns:mc="http://schemas.openxmlformats.org/markup-compatibility/2006">
                  <mc:Choice xmlns:v="urn:schemas-microsoft-com:vml" Requires="v">
                    <p:oleObj name="Equation" r:id="rId8" imgW="4102100" imgH="5270500" progId="Equation.3">
                      <p:embed/>
                    </p:oleObj>
                  </mc:Choice>
                  <mc:Fallback>
                    <p:oleObj name="Equation" r:id="rId8" imgW="4102100" imgH="5270500" progId="Equation.3">
                      <p:embed/>
                      <p:pic>
                        <p:nvPicPr>
                          <p:cNvPr id="21557" name="Object 14">
                            <a:extLst>
                              <a:ext uri="{FF2B5EF4-FFF2-40B4-BE49-F238E27FC236}">
                                <a16:creationId xmlns:a16="http://schemas.microsoft.com/office/drawing/2014/main" id="{8B2364A8-9758-BC49-84DC-47A6F3EAEAA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368" y="2736"/>
                            <a:ext cx="224"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pSp>
        <p:grpSp>
          <p:nvGrpSpPr>
            <p:cNvPr id="22" name="Group 15">
              <a:extLst>
                <a:ext uri="{FF2B5EF4-FFF2-40B4-BE49-F238E27FC236}">
                  <a16:creationId xmlns:a16="http://schemas.microsoft.com/office/drawing/2014/main" id="{294BCC2A-FFA0-A82E-A7FF-B73911331A77}"/>
                </a:ext>
              </a:extLst>
            </p:cNvPr>
            <p:cNvGrpSpPr>
              <a:grpSpLocks/>
            </p:cNvGrpSpPr>
            <p:nvPr/>
          </p:nvGrpSpPr>
          <p:grpSpPr bwMode="auto">
            <a:xfrm>
              <a:off x="480" y="1680"/>
              <a:ext cx="2976" cy="2304"/>
              <a:chOff x="576" y="1680"/>
              <a:chExt cx="2976" cy="2304"/>
            </a:xfrm>
          </p:grpSpPr>
          <p:sp>
            <p:nvSpPr>
              <p:cNvPr id="24" name="Line 16">
                <a:extLst>
                  <a:ext uri="{FF2B5EF4-FFF2-40B4-BE49-F238E27FC236}">
                    <a16:creationId xmlns:a16="http://schemas.microsoft.com/office/drawing/2014/main" id="{3F0DE5D0-B196-FAB5-C57B-5CF4913C4843}"/>
                  </a:ext>
                </a:extLst>
              </p:cNvPr>
              <p:cNvSpPr>
                <a:spLocks noChangeShapeType="1"/>
              </p:cNvSpPr>
              <p:nvPr/>
            </p:nvSpPr>
            <p:spPr bwMode="auto">
              <a:xfrm flipV="1">
                <a:off x="1344" y="1728"/>
                <a:ext cx="0" cy="1584"/>
              </a:xfrm>
              <a:prstGeom prst="line">
                <a:avLst/>
              </a:prstGeom>
              <a:noFill/>
              <a:ln w="19050">
                <a:solidFill>
                  <a:srgbClr val="00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zh-CN" altLang="en-US">
                  <a:latin typeface="Tahoma" charset="0"/>
                  <a:ea typeface="宋体" charset="-122"/>
                </a:endParaRPr>
              </a:p>
            </p:txBody>
          </p:sp>
          <p:graphicFrame>
            <p:nvGraphicFramePr>
              <p:cNvPr id="25" name="Object 17">
                <a:extLst>
                  <a:ext uri="{FF2B5EF4-FFF2-40B4-BE49-F238E27FC236}">
                    <a16:creationId xmlns:a16="http://schemas.microsoft.com/office/drawing/2014/main" id="{8E3A251D-8925-3B93-780C-0BE6C7CCE05D}"/>
                  </a:ext>
                </a:extLst>
              </p:cNvPr>
              <p:cNvGraphicFramePr>
                <a:graphicFrameLocks noChangeAspect="1"/>
              </p:cNvGraphicFramePr>
              <p:nvPr/>
            </p:nvGraphicFramePr>
            <p:xfrm>
              <a:off x="1148" y="3168"/>
              <a:ext cx="214" cy="236"/>
            </p:xfrm>
            <a:graphic>
              <a:graphicData uri="http://schemas.openxmlformats.org/presentationml/2006/ole">
                <mc:AlternateContent xmlns:mc="http://schemas.openxmlformats.org/markup-compatibility/2006">
                  <mc:Choice xmlns:v="urn:schemas-microsoft-com:vml" Requires="v">
                    <p:oleObj name="Equation" r:id="rId10" imgW="2921000" imgH="3213100" progId="Equation.3">
                      <p:embed/>
                    </p:oleObj>
                  </mc:Choice>
                  <mc:Fallback>
                    <p:oleObj name="Equation" r:id="rId10" imgW="2921000" imgH="3213100" progId="Equation.3">
                      <p:embed/>
                      <p:pic>
                        <p:nvPicPr>
                          <p:cNvPr id="21535" name="Object 17">
                            <a:extLst>
                              <a:ext uri="{FF2B5EF4-FFF2-40B4-BE49-F238E27FC236}">
                                <a16:creationId xmlns:a16="http://schemas.microsoft.com/office/drawing/2014/main" id="{EB0D1EFD-1658-F644-93FB-F30F32C15F67}"/>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148" y="3168"/>
                            <a:ext cx="214" cy="2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26" name="Line 18">
                <a:extLst>
                  <a:ext uri="{FF2B5EF4-FFF2-40B4-BE49-F238E27FC236}">
                    <a16:creationId xmlns:a16="http://schemas.microsoft.com/office/drawing/2014/main" id="{0986B86B-3C17-C822-1232-F9E19BBA8052}"/>
                  </a:ext>
                </a:extLst>
              </p:cNvPr>
              <p:cNvSpPr>
                <a:spLocks noChangeShapeType="1"/>
              </p:cNvSpPr>
              <p:nvPr/>
            </p:nvSpPr>
            <p:spPr bwMode="auto">
              <a:xfrm flipV="1">
                <a:off x="1344" y="3312"/>
                <a:ext cx="2208" cy="0"/>
              </a:xfrm>
              <a:prstGeom prst="line">
                <a:avLst/>
              </a:prstGeom>
              <a:noFill/>
              <a:ln w="19050">
                <a:solidFill>
                  <a:srgbClr val="00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zh-CN" altLang="en-US">
                  <a:latin typeface="Tahoma" charset="0"/>
                  <a:ea typeface="宋体" charset="-122"/>
                </a:endParaRPr>
              </a:p>
            </p:txBody>
          </p:sp>
          <p:sp>
            <p:nvSpPr>
              <p:cNvPr id="27" name="Line 19">
                <a:extLst>
                  <a:ext uri="{FF2B5EF4-FFF2-40B4-BE49-F238E27FC236}">
                    <a16:creationId xmlns:a16="http://schemas.microsoft.com/office/drawing/2014/main" id="{9EDA306F-73C2-C02F-9067-7E3F13D4C832}"/>
                  </a:ext>
                </a:extLst>
              </p:cNvPr>
              <p:cNvSpPr>
                <a:spLocks noChangeShapeType="1"/>
              </p:cNvSpPr>
              <p:nvPr/>
            </p:nvSpPr>
            <p:spPr bwMode="auto">
              <a:xfrm flipH="1">
                <a:off x="624" y="3312"/>
                <a:ext cx="720" cy="624"/>
              </a:xfrm>
              <a:prstGeom prst="line">
                <a:avLst/>
              </a:prstGeom>
              <a:noFill/>
              <a:ln w="19050">
                <a:solidFill>
                  <a:srgbClr val="00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zh-CN" altLang="en-US">
                  <a:latin typeface="Tahoma" charset="0"/>
                  <a:ea typeface="宋体" charset="-122"/>
                </a:endParaRPr>
              </a:p>
            </p:txBody>
          </p:sp>
          <p:graphicFrame>
            <p:nvGraphicFramePr>
              <p:cNvPr id="28" name="Object 20">
                <a:extLst>
                  <a:ext uri="{FF2B5EF4-FFF2-40B4-BE49-F238E27FC236}">
                    <a16:creationId xmlns:a16="http://schemas.microsoft.com/office/drawing/2014/main" id="{D48DD004-BED8-5746-87D8-F447E46A8503}"/>
                  </a:ext>
                </a:extLst>
              </p:cNvPr>
              <p:cNvGraphicFramePr>
                <a:graphicFrameLocks noChangeAspect="1"/>
              </p:cNvGraphicFramePr>
              <p:nvPr/>
            </p:nvGraphicFramePr>
            <p:xfrm>
              <a:off x="1344" y="1680"/>
              <a:ext cx="287" cy="340"/>
            </p:xfrm>
            <a:graphic>
              <a:graphicData uri="http://schemas.openxmlformats.org/presentationml/2006/ole">
                <mc:AlternateContent xmlns:mc="http://schemas.openxmlformats.org/markup-compatibility/2006">
                  <mc:Choice xmlns:v="urn:schemas-microsoft-com:vml" Requires="v">
                    <p:oleObj name="Equation" r:id="rId12" imgW="3213100" imgH="3797300" progId="Equation.3">
                      <p:embed/>
                    </p:oleObj>
                  </mc:Choice>
                  <mc:Fallback>
                    <p:oleObj name="Equation" r:id="rId12" imgW="3213100" imgH="3797300" progId="Equation.3">
                      <p:embed/>
                      <p:pic>
                        <p:nvPicPr>
                          <p:cNvPr id="21538" name="Object 20">
                            <a:extLst>
                              <a:ext uri="{FF2B5EF4-FFF2-40B4-BE49-F238E27FC236}">
                                <a16:creationId xmlns:a16="http://schemas.microsoft.com/office/drawing/2014/main" id="{6CF0D882-74AC-524E-A4BC-83700B61968D}"/>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344" y="1680"/>
                            <a:ext cx="287" cy="3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29" name="Object 21">
                <a:extLst>
                  <a:ext uri="{FF2B5EF4-FFF2-40B4-BE49-F238E27FC236}">
                    <a16:creationId xmlns:a16="http://schemas.microsoft.com/office/drawing/2014/main" id="{4F540879-26B4-BF55-DD24-052DFF623BB7}"/>
                  </a:ext>
                </a:extLst>
              </p:cNvPr>
              <p:cNvGraphicFramePr>
                <a:graphicFrameLocks noChangeAspect="1"/>
              </p:cNvGraphicFramePr>
              <p:nvPr/>
            </p:nvGraphicFramePr>
            <p:xfrm>
              <a:off x="576" y="3552"/>
              <a:ext cx="288" cy="288"/>
            </p:xfrm>
            <a:graphic>
              <a:graphicData uri="http://schemas.openxmlformats.org/presentationml/2006/ole">
                <mc:AlternateContent xmlns:mc="http://schemas.openxmlformats.org/markup-compatibility/2006">
                  <mc:Choice xmlns:v="urn:schemas-microsoft-com:vml" Requires="v">
                    <p:oleObj name="Equation" r:id="rId14" imgW="2921000" imgH="2921000" progId="Equation.3">
                      <p:embed/>
                    </p:oleObj>
                  </mc:Choice>
                  <mc:Fallback>
                    <p:oleObj name="Equation" r:id="rId14" imgW="2921000" imgH="2921000" progId="Equation.3">
                      <p:embed/>
                      <p:pic>
                        <p:nvPicPr>
                          <p:cNvPr id="21539" name="Object 21">
                            <a:extLst>
                              <a:ext uri="{FF2B5EF4-FFF2-40B4-BE49-F238E27FC236}">
                                <a16:creationId xmlns:a16="http://schemas.microsoft.com/office/drawing/2014/main" id="{2E706E46-FA56-944A-B5D7-23C70ACD1F35}"/>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76" y="3552"/>
                            <a:ext cx="288"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30" name="Object 22">
                <a:extLst>
                  <a:ext uri="{FF2B5EF4-FFF2-40B4-BE49-F238E27FC236}">
                    <a16:creationId xmlns:a16="http://schemas.microsoft.com/office/drawing/2014/main" id="{07A58200-2F53-99FA-FB56-448FFBAE365F}"/>
                  </a:ext>
                </a:extLst>
              </p:cNvPr>
              <p:cNvGraphicFramePr>
                <a:graphicFrameLocks noChangeAspect="1"/>
              </p:cNvGraphicFramePr>
              <p:nvPr/>
            </p:nvGraphicFramePr>
            <p:xfrm>
              <a:off x="3264" y="3312"/>
              <a:ext cx="261" cy="288"/>
            </p:xfrm>
            <a:graphic>
              <a:graphicData uri="http://schemas.openxmlformats.org/presentationml/2006/ole">
                <mc:AlternateContent xmlns:mc="http://schemas.openxmlformats.org/markup-compatibility/2006">
                  <mc:Choice xmlns:v="urn:schemas-microsoft-com:vml" Requires="v">
                    <p:oleObj name="Equation" r:id="rId16" imgW="2921000" imgH="3213100" progId="Equation.3">
                      <p:embed/>
                    </p:oleObj>
                  </mc:Choice>
                  <mc:Fallback>
                    <p:oleObj name="Equation" r:id="rId16" imgW="2921000" imgH="3213100" progId="Equation.3">
                      <p:embed/>
                      <p:pic>
                        <p:nvPicPr>
                          <p:cNvPr id="21540" name="Object 22">
                            <a:extLst>
                              <a:ext uri="{FF2B5EF4-FFF2-40B4-BE49-F238E27FC236}">
                                <a16:creationId xmlns:a16="http://schemas.microsoft.com/office/drawing/2014/main" id="{BA553E1C-AFBF-F94B-8941-4CA79B3571E1}"/>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264" y="3312"/>
                            <a:ext cx="261"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31" name="AutoShape 23">
                <a:extLst>
                  <a:ext uri="{FF2B5EF4-FFF2-40B4-BE49-F238E27FC236}">
                    <a16:creationId xmlns:a16="http://schemas.microsoft.com/office/drawing/2014/main" id="{EB2AD051-7F7A-5660-8F89-3C70C7903816}"/>
                  </a:ext>
                </a:extLst>
              </p:cNvPr>
              <p:cNvSpPr>
                <a:spLocks noChangeArrowheads="1"/>
              </p:cNvSpPr>
              <p:nvPr/>
            </p:nvSpPr>
            <p:spPr bwMode="auto">
              <a:xfrm>
                <a:off x="912" y="2064"/>
                <a:ext cx="2160" cy="1632"/>
              </a:xfrm>
              <a:prstGeom prst="cube">
                <a:avLst>
                  <a:gd name="adj" fmla="val 24681"/>
                </a:avLst>
              </a:prstGeom>
              <a:solidFill>
                <a:schemeClr val="accent1">
                  <a:alpha val="50195"/>
                </a:schemeClr>
              </a:solidFill>
              <a:ln w="19050">
                <a:solidFill>
                  <a:schemeClr val="tx2"/>
                </a:solidFill>
                <a:miter lim="800000"/>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eaLnBrk="0" hangingPunct="0">
                  <a:defRPr kumimoji="1" sz="2400">
                    <a:solidFill>
                      <a:schemeClr val="tx1"/>
                    </a:solidFill>
                    <a:latin typeface="Tahoma" charset="0"/>
                    <a:ea typeface="宋体" charset="-122"/>
                  </a:defRPr>
                </a:lvl1pPr>
                <a:lvl2pPr marL="742950" indent="-285750" eaLnBrk="0" hangingPunct="0">
                  <a:defRPr kumimoji="1" sz="2400">
                    <a:solidFill>
                      <a:schemeClr val="tx1"/>
                    </a:solidFill>
                    <a:latin typeface="Tahoma" charset="0"/>
                    <a:ea typeface="宋体" charset="-122"/>
                  </a:defRPr>
                </a:lvl2pPr>
                <a:lvl3pPr marL="1143000" indent="-228600" eaLnBrk="0" hangingPunct="0">
                  <a:defRPr kumimoji="1" sz="2400">
                    <a:solidFill>
                      <a:schemeClr val="tx1"/>
                    </a:solidFill>
                    <a:latin typeface="Tahoma" charset="0"/>
                    <a:ea typeface="宋体" charset="-122"/>
                  </a:defRPr>
                </a:lvl3pPr>
                <a:lvl4pPr marL="1600200" indent="-228600" eaLnBrk="0" hangingPunct="0">
                  <a:defRPr kumimoji="1" sz="2400">
                    <a:solidFill>
                      <a:schemeClr val="tx1"/>
                    </a:solidFill>
                    <a:latin typeface="Tahoma" charset="0"/>
                    <a:ea typeface="宋体" charset="-122"/>
                  </a:defRPr>
                </a:lvl4pPr>
                <a:lvl5pPr marL="2057400" indent="-228600" eaLnBrk="0" hangingPunct="0">
                  <a:defRPr kumimoji="1" sz="2400">
                    <a:solidFill>
                      <a:schemeClr val="tx1"/>
                    </a:solidFill>
                    <a:latin typeface="Tahoma" charset="0"/>
                    <a:ea typeface="宋体" charset="-122"/>
                  </a:defRPr>
                </a:lvl5pPr>
                <a:lvl6pPr marL="2514600" indent="-228600" eaLnBrk="0" fontAlgn="base" hangingPunct="0">
                  <a:spcBef>
                    <a:spcPct val="0"/>
                  </a:spcBef>
                  <a:spcAft>
                    <a:spcPct val="0"/>
                  </a:spcAft>
                  <a:defRPr kumimoji="1" sz="2400">
                    <a:solidFill>
                      <a:schemeClr val="tx1"/>
                    </a:solidFill>
                    <a:latin typeface="Tahoma" charset="0"/>
                    <a:ea typeface="宋体" charset="-122"/>
                  </a:defRPr>
                </a:lvl6pPr>
                <a:lvl7pPr marL="2971800" indent="-228600" eaLnBrk="0" fontAlgn="base" hangingPunct="0">
                  <a:spcBef>
                    <a:spcPct val="0"/>
                  </a:spcBef>
                  <a:spcAft>
                    <a:spcPct val="0"/>
                  </a:spcAft>
                  <a:defRPr kumimoji="1" sz="2400">
                    <a:solidFill>
                      <a:schemeClr val="tx1"/>
                    </a:solidFill>
                    <a:latin typeface="Tahoma" charset="0"/>
                    <a:ea typeface="宋体" charset="-122"/>
                  </a:defRPr>
                </a:lvl7pPr>
                <a:lvl8pPr marL="3429000" indent="-228600" eaLnBrk="0" fontAlgn="base" hangingPunct="0">
                  <a:spcBef>
                    <a:spcPct val="0"/>
                  </a:spcBef>
                  <a:spcAft>
                    <a:spcPct val="0"/>
                  </a:spcAft>
                  <a:defRPr kumimoji="1" sz="2400">
                    <a:solidFill>
                      <a:schemeClr val="tx1"/>
                    </a:solidFill>
                    <a:latin typeface="Tahoma" charset="0"/>
                    <a:ea typeface="宋体" charset="-122"/>
                  </a:defRPr>
                </a:lvl8pPr>
                <a:lvl9pPr marL="3886200" indent="-228600" eaLnBrk="0" fontAlgn="base" hangingPunct="0">
                  <a:spcBef>
                    <a:spcPct val="0"/>
                  </a:spcBef>
                  <a:spcAft>
                    <a:spcPct val="0"/>
                  </a:spcAft>
                  <a:defRPr kumimoji="1" sz="2400">
                    <a:solidFill>
                      <a:schemeClr val="tx1"/>
                    </a:solidFill>
                    <a:latin typeface="Tahoma" charset="0"/>
                    <a:ea typeface="宋体" charset="-122"/>
                  </a:defRPr>
                </a:lvl9pPr>
              </a:lstStyle>
              <a:p>
                <a:pPr eaLnBrk="1" hangingPunct="1">
                  <a:defRPr/>
                </a:pPr>
                <a:endParaRPr lang="zh-CN" altLang="en-US"/>
              </a:p>
            </p:txBody>
          </p:sp>
          <p:sp>
            <p:nvSpPr>
              <p:cNvPr id="32" name="Line 24">
                <a:extLst>
                  <a:ext uri="{FF2B5EF4-FFF2-40B4-BE49-F238E27FC236}">
                    <a16:creationId xmlns:a16="http://schemas.microsoft.com/office/drawing/2014/main" id="{25026EA9-39E7-4BE8-4F21-394B5DABC4CB}"/>
                  </a:ext>
                </a:extLst>
              </p:cNvPr>
              <p:cNvSpPr>
                <a:spLocks noChangeShapeType="1"/>
              </p:cNvSpPr>
              <p:nvPr/>
            </p:nvSpPr>
            <p:spPr bwMode="auto">
              <a:xfrm>
                <a:off x="3072" y="2064"/>
                <a:ext cx="288" cy="0"/>
              </a:xfrm>
              <a:prstGeom prst="line">
                <a:avLst/>
              </a:prstGeom>
              <a:noFill/>
              <a:ln w="12700">
                <a:solidFill>
                  <a:srgbClr val="00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eaLnBrk="1" hangingPunct="1">
                  <a:defRPr/>
                </a:pPr>
                <a:endParaRPr lang="zh-CN" altLang="en-US">
                  <a:latin typeface="Tahoma" charset="0"/>
                  <a:ea typeface="宋体" charset="-122"/>
                </a:endParaRPr>
              </a:p>
            </p:txBody>
          </p:sp>
          <p:sp>
            <p:nvSpPr>
              <p:cNvPr id="33" name="Line 25">
                <a:extLst>
                  <a:ext uri="{FF2B5EF4-FFF2-40B4-BE49-F238E27FC236}">
                    <a16:creationId xmlns:a16="http://schemas.microsoft.com/office/drawing/2014/main" id="{B61B77DC-2015-0279-00A1-EC71E132DB20}"/>
                  </a:ext>
                </a:extLst>
              </p:cNvPr>
              <p:cNvSpPr>
                <a:spLocks noChangeShapeType="1"/>
              </p:cNvSpPr>
              <p:nvPr/>
            </p:nvSpPr>
            <p:spPr bwMode="auto">
              <a:xfrm>
                <a:off x="3264" y="2880"/>
                <a:ext cx="0" cy="432"/>
              </a:xfrm>
              <a:prstGeom prst="line">
                <a:avLst/>
              </a:prstGeom>
              <a:noFill/>
              <a:ln w="19050">
                <a:solidFill>
                  <a:srgbClr val="FF0066"/>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eaLnBrk="1" hangingPunct="1">
                  <a:defRPr/>
                </a:pPr>
                <a:endParaRPr lang="zh-CN" altLang="en-US">
                  <a:latin typeface="Tahoma" charset="0"/>
                  <a:ea typeface="宋体" charset="-122"/>
                </a:endParaRPr>
              </a:p>
            </p:txBody>
          </p:sp>
          <p:sp>
            <p:nvSpPr>
              <p:cNvPr id="34" name="Line 26">
                <a:extLst>
                  <a:ext uri="{FF2B5EF4-FFF2-40B4-BE49-F238E27FC236}">
                    <a16:creationId xmlns:a16="http://schemas.microsoft.com/office/drawing/2014/main" id="{B900A74B-CF14-B7A0-109F-1A98977D329F}"/>
                  </a:ext>
                </a:extLst>
              </p:cNvPr>
              <p:cNvSpPr>
                <a:spLocks noChangeShapeType="1"/>
              </p:cNvSpPr>
              <p:nvPr/>
            </p:nvSpPr>
            <p:spPr bwMode="auto">
              <a:xfrm flipV="1">
                <a:off x="3264" y="2064"/>
                <a:ext cx="0" cy="528"/>
              </a:xfrm>
              <a:prstGeom prst="line">
                <a:avLst/>
              </a:prstGeom>
              <a:noFill/>
              <a:ln w="19050">
                <a:solidFill>
                  <a:srgbClr val="FF0066"/>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eaLnBrk="1" hangingPunct="1">
                  <a:defRPr/>
                </a:pPr>
                <a:endParaRPr lang="zh-CN" altLang="en-US">
                  <a:latin typeface="Tahoma" charset="0"/>
                  <a:ea typeface="宋体" charset="-122"/>
                </a:endParaRPr>
              </a:p>
            </p:txBody>
          </p:sp>
          <p:graphicFrame>
            <p:nvGraphicFramePr>
              <p:cNvPr id="35" name="Object 27">
                <a:extLst>
                  <a:ext uri="{FF2B5EF4-FFF2-40B4-BE49-F238E27FC236}">
                    <a16:creationId xmlns:a16="http://schemas.microsoft.com/office/drawing/2014/main" id="{F8B989D3-5AA1-3081-E3ED-273045035A01}"/>
                  </a:ext>
                </a:extLst>
              </p:cNvPr>
              <p:cNvGraphicFramePr>
                <a:graphicFrameLocks noChangeAspect="1"/>
              </p:cNvGraphicFramePr>
              <p:nvPr/>
            </p:nvGraphicFramePr>
            <p:xfrm>
              <a:off x="3120" y="2588"/>
              <a:ext cx="287" cy="340"/>
            </p:xfrm>
            <a:graphic>
              <a:graphicData uri="http://schemas.openxmlformats.org/presentationml/2006/ole">
                <mc:AlternateContent xmlns:mc="http://schemas.openxmlformats.org/markup-compatibility/2006">
                  <mc:Choice xmlns:v="urn:schemas-microsoft-com:vml" Requires="v">
                    <p:oleObj name="Equation" r:id="rId18" imgW="3213100" imgH="3797300" progId="Equation.3">
                      <p:embed/>
                    </p:oleObj>
                  </mc:Choice>
                  <mc:Fallback>
                    <p:oleObj name="Equation" r:id="rId18" imgW="3213100" imgH="3797300" progId="Equation.3">
                      <p:embed/>
                      <p:pic>
                        <p:nvPicPr>
                          <p:cNvPr id="21545" name="Object 27">
                            <a:extLst>
                              <a:ext uri="{FF2B5EF4-FFF2-40B4-BE49-F238E27FC236}">
                                <a16:creationId xmlns:a16="http://schemas.microsoft.com/office/drawing/2014/main" id="{4EDC06B9-190F-B04B-B588-65422A4BB50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120" y="2588"/>
                            <a:ext cx="287" cy="3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36" name="Line 28">
                <a:extLst>
                  <a:ext uri="{FF2B5EF4-FFF2-40B4-BE49-F238E27FC236}">
                    <a16:creationId xmlns:a16="http://schemas.microsoft.com/office/drawing/2014/main" id="{7E729E58-ECD3-B522-BC95-30D5C9B59112}"/>
                  </a:ext>
                </a:extLst>
              </p:cNvPr>
              <p:cNvSpPr>
                <a:spLocks noChangeShapeType="1"/>
              </p:cNvSpPr>
              <p:nvPr/>
            </p:nvSpPr>
            <p:spPr bwMode="auto">
              <a:xfrm>
                <a:off x="2688" y="3696"/>
                <a:ext cx="288" cy="0"/>
              </a:xfrm>
              <a:prstGeom prst="line">
                <a:avLst/>
              </a:prstGeom>
              <a:noFill/>
              <a:ln w="12700">
                <a:solidFill>
                  <a:srgbClr val="00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eaLnBrk="1" hangingPunct="1">
                  <a:defRPr/>
                </a:pPr>
                <a:endParaRPr lang="zh-CN" altLang="en-US">
                  <a:latin typeface="Tahoma" charset="0"/>
                  <a:ea typeface="宋体" charset="-122"/>
                </a:endParaRPr>
              </a:p>
            </p:txBody>
          </p:sp>
          <p:sp>
            <p:nvSpPr>
              <p:cNvPr id="37" name="Line 29">
                <a:extLst>
                  <a:ext uri="{FF2B5EF4-FFF2-40B4-BE49-F238E27FC236}">
                    <a16:creationId xmlns:a16="http://schemas.microsoft.com/office/drawing/2014/main" id="{711D403B-4B75-37E5-4339-03474FFB6DDC}"/>
                  </a:ext>
                </a:extLst>
              </p:cNvPr>
              <p:cNvSpPr>
                <a:spLocks noChangeShapeType="1"/>
              </p:cNvSpPr>
              <p:nvPr/>
            </p:nvSpPr>
            <p:spPr bwMode="auto">
              <a:xfrm flipH="1">
                <a:off x="2880" y="3552"/>
                <a:ext cx="144" cy="144"/>
              </a:xfrm>
              <a:prstGeom prst="line">
                <a:avLst/>
              </a:prstGeom>
              <a:noFill/>
              <a:ln w="19050">
                <a:solidFill>
                  <a:srgbClr val="FF0066"/>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eaLnBrk="1" hangingPunct="1">
                  <a:defRPr/>
                </a:pPr>
                <a:endParaRPr lang="zh-CN" altLang="en-US">
                  <a:latin typeface="Tahoma" charset="0"/>
                  <a:ea typeface="宋体" charset="-122"/>
                </a:endParaRPr>
              </a:p>
            </p:txBody>
          </p:sp>
          <p:sp>
            <p:nvSpPr>
              <p:cNvPr id="38" name="Line 30">
                <a:extLst>
                  <a:ext uri="{FF2B5EF4-FFF2-40B4-BE49-F238E27FC236}">
                    <a16:creationId xmlns:a16="http://schemas.microsoft.com/office/drawing/2014/main" id="{842B2C88-E08D-8AEE-B5C4-F7B8F2210B74}"/>
                  </a:ext>
                </a:extLst>
              </p:cNvPr>
              <p:cNvSpPr>
                <a:spLocks noChangeShapeType="1"/>
              </p:cNvSpPr>
              <p:nvPr/>
            </p:nvSpPr>
            <p:spPr bwMode="auto">
              <a:xfrm flipH="1">
                <a:off x="3120" y="3312"/>
                <a:ext cx="144" cy="144"/>
              </a:xfrm>
              <a:prstGeom prst="line">
                <a:avLst/>
              </a:prstGeom>
              <a:noFill/>
              <a:ln w="19050">
                <a:solidFill>
                  <a:srgbClr val="FF0066"/>
                </a:solidFill>
                <a:round/>
                <a:headEnd type="triangl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eaLnBrk="1" hangingPunct="1">
                  <a:defRPr/>
                </a:pPr>
                <a:endParaRPr lang="zh-CN" altLang="en-US">
                  <a:latin typeface="Tahoma" charset="0"/>
                  <a:ea typeface="宋体" charset="-122"/>
                </a:endParaRPr>
              </a:p>
            </p:txBody>
          </p:sp>
          <p:graphicFrame>
            <p:nvGraphicFramePr>
              <p:cNvPr id="39" name="Object 31">
                <a:extLst>
                  <a:ext uri="{FF2B5EF4-FFF2-40B4-BE49-F238E27FC236}">
                    <a16:creationId xmlns:a16="http://schemas.microsoft.com/office/drawing/2014/main" id="{3055E59A-C1D3-F882-178D-97794D2D9465}"/>
                  </a:ext>
                </a:extLst>
              </p:cNvPr>
              <p:cNvGraphicFramePr>
                <a:graphicFrameLocks noChangeAspect="1"/>
              </p:cNvGraphicFramePr>
              <p:nvPr/>
            </p:nvGraphicFramePr>
            <p:xfrm>
              <a:off x="2976" y="3360"/>
              <a:ext cx="240" cy="240"/>
            </p:xfrm>
            <a:graphic>
              <a:graphicData uri="http://schemas.openxmlformats.org/presentationml/2006/ole">
                <mc:AlternateContent xmlns:mc="http://schemas.openxmlformats.org/markup-compatibility/2006">
                  <mc:Choice xmlns:v="urn:schemas-microsoft-com:vml" Requires="v">
                    <p:oleObj name="Equation" r:id="rId19" imgW="2921000" imgH="2921000" progId="Equation.3">
                      <p:embed/>
                    </p:oleObj>
                  </mc:Choice>
                  <mc:Fallback>
                    <p:oleObj name="Equation" r:id="rId19" imgW="2921000" imgH="2921000" progId="Equation.3">
                      <p:embed/>
                      <p:pic>
                        <p:nvPicPr>
                          <p:cNvPr id="21549" name="Object 31">
                            <a:extLst>
                              <a:ext uri="{FF2B5EF4-FFF2-40B4-BE49-F238E27FC236}">
                                <a16:creationId xmlns:a16="http://schemas.microsoft.com/office/drawing/2014/main" id="{0BE1C4A1-6F68-6743-8242-75877AFF5D6D}"/>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976" y="3360"/>
                            <a:ext cx="240" cy="2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40" name="Line 32">
                <a:extLst>
                  <a:ext uri="{FF2B5EF4-FFF2-40B4-BE49-F238E27FC236}">
                    <a16:creationId xmlns:a16="http://schemas.microsoft.com/office/drawing/2014/main" id="{999EBAE4-AC58-1F1C-2074-2A61F957190C}"/>
                  </a:ext>
                </a:extLst>
              </p:cNvPr>
              <p:cNvSpPr>
                <a:spLocks noChangeShapeType="1"/>
              </p:cNvSpPr>
              <p:nvPr/>
            </p:nvSpPr>
            <p:spPr bwMode="auto">
              <a:xfrm>
                <a:off x="2688" y="3696"/>
                <a:ext cx="0" cy="240"/>
              </a:xfrm>
              <a:prstGeom prst="line">
                <a:avLst/>
              </a:prstGeom>
              <a:noFill/>
              <a:ln w="12700">
                <a:solidFill>
                  <a:srgbClr val="00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eaLnBrk="1" hangingPunct="1">
                  <a:defRPr/>
                </a:pPr>
                <a:endParaRPr lang="zh-CN" altLang="en-US">
                  <a:latin typeface="Tahoma" charset="0"/>
                  <a:ea typeface="宋体" charset="-122"/>
                </a:endParaRPr>
              </a:p>
            </p:txBody>
          </p:sp>
          <p:sp>
            <p:nvSpPr>
              <p:cNvPr id="41" name="Line 33">
                <a:extLst>
                  <a:ext uri="{FF2B5EF4-FFF2-40B4-BE49-F238E27FC236}">
                    <a16:creationId xmlns:a16="http://schemas.microsoft.com/office/drawing/2014/main" id="{D8270D08-370C-6330-59E5-CD1496491FA2}"/>
                  </a:ext>
                </a:extLst>
              </p:cNvPr>
              <p:cNvSpPr>
                <a:spLocks noChangeShapeType="1"/>
              </p:cNvSpPr>
              <p:nvPr/>
            </p:nvSpPr>
            <p:spPr bwMode="auto">
              <a:xfrm>
                <a:off x="912" y="3696"/>
                <a:ext cx="0" cy="240"/>
              </a:xfrm>
              <a:prstGeom prst="line">
                <a:avLst/>
              </a:prstGeom>
              <a:noFill/>
              <a:ln w="12700">
                <a:solidFill>
                  <a:srgbClr val="00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eaLnBrk="1" hangingPunct="1">
                  <a:defRPr/>
                </a:pPr>
                <a:endParaRPr lang="zh-CN" altLang="en-US">
                  <a:latin typeface="Tahoma" charset="0"/>
                  <a:ea typeface="宋体" charset="-122"/>
                </a:endParaRPr>
              </a:p>
            </p:txBody>
          </p:sp>
          <p:sp>
            <p:nvSpPr>
              <p:cNvPr id="42" name="Line 34">
                <a:extLst>
                  <a:ext uri="{FF2B5EF4-FFF2-40B4-BE49-F238E27FC236}">
                    <a16:creationId xmlns:a16="http://schemas.microsoft.com/office/drawing/2014/main" id="{DDBC2ED5-F744-AD92-9EED-8E4C3A5B2A0D}"/>
                  </a:ext>
                </a:extLst>
              </p:cNvPr>
              <p:cNvSpPr>
                <a:spLocks noChangeShapeType="1"/>
              </p:cNvSpPr>
              <p:nvPr/>
            </p:nvSpPr>
            <p:spPr bwMode="auto">
              <a:xfrm>
                <a:off x="1872" y="3840"/>
                <a:ext cx="816" cy="0"/>
              </a:xfrm>
              <a:prstGeom prst="line">
                <a:avLst/>
              </a:prstGeom>
              <a:noFill/>
              <a:ln w="19050">
                <a:solidFill>
                  <a:srgbClr val="FF0066"/>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eaLnBrk="1" hangingPunct="1">
                  <a:defRPr/>
                </a:pPr>
                <a:endParaRPr lang="zh-CN" altLang="en-US">
                  <a:latin typeface="Tahoma" charset="0"/>
                  <a:ea typeface="宋体" charset="-122"/>
                </a:endParaRPr>
              </a:p>
            </p:txBody>
          </p:sp>
          <p:sp>
            <p:nvSpPr>
              <p:cNvPr id="43" name="Line 35">
                <a:extLst>
                  <a:ext uri="{FF2B5EF4-FFF2-40B4-BE49-F238E27FC236}">
                    <a16:creationId xmlns:a16="http://schemas.microsoft.com/office/drawing/2014/main" id="{026F5CE0-C519-493A-27AB-5291469870CE}"/>
                  </a:ext>
                </a:extLst>
              </p:cNvPr>
              <p:cNvSpPr>
                <a:spLocks noChangeShapeType="1"/>
              </p:cNvSpPr>
              <p:nvPr/>
            </p:nvSpPr>
            <p:spPr bwMode="auto">
              <a:xfrm flipH="1">
                <a:off x="912" y="3840"/>
                <a:ext cx="672" cy="0"/>
              </a:xfrm>
              <a:prstGeom prst="line">
                <a:avLst/>
              </a:prstGeom>
              <a:noFill/>
              <a:ln w="19050">
                <a:solidFill>
                  <a:srgbClr val="FF0066"/>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lstStyle/>
              <a:p>
                <a:pPr eaLnBrk="1" hangingPunct="1">
                  <a:defRPr/>
                </a:pPr>
                <a:endParaRPr lang="zh-CN" altLang="en-US">
                  <a:latin typeface="Tahoma" charset="0"/>
                  <a:ea typeface="宋体" charset="-122"/>
                </a:endParaRPr>
              </a:p>
            </p:txBody>
          </p:sp>
          <p:graphicFrame>
            <p:nvGraphicFramePr>
              <p:cNvPr id="44" name="Object 36">
                <a:extLst>
                  <a:ext uri="{FF2B5EF4-FFF2-40B4-BE49-F238E27FC236}">
                    <a16:creationId xmlns:a16="http://schemas.microsoft.com/office/drawing/2014/main" id="{52250A5A-DE72-ECF7-E9FC-A7884835BA86}"/>
                  </a:ext>
                </a:extLst>
              </p:cNvPr>
              <p:cNvGraphicFramePr>
                <a:graphicFrameLocks noChangeAspect="1"/>
              </p:cNvGraphicFramePr>
              <p:nvPr/>
            </p:nvGraphicFramePr>
            <p:xfrm>
              <a:off x="1584" y="3696"/>
              <a:ext cx="261" cy="288"/>
            </p:xfrm>
            <a:graphic>
              <a:graphicData uri="http://schemas.openxmlformats.org/presentationml/2006/ole">
                <mc:AlternateContent xmlns:mc="http://schemas.openxmlformats.org/markup-compatibility/2006">
                  <mc:Choice xmlns:v="urn:schemas-microsoft-com:vml" Requires="v">
                    <p:oleObj name="Equation" r:id="rId20" imgW="2921000" imgH="3213100" progId="Equation.3">
                      <p:embed/>
                    </p:oleObj>
                  </mc:Choice>
                  <mc:Fallback>
                    <p:oleObj name="Equation" r:id="rId20" imgW="2921000" imgH="3213100" progId="Equation.3">
                      <p:embed/>
                      <p:pic>
                        <p:nvPicPr>
                          <p:cNvPr id="21554" name="Object 36">
                            <a:extLst>
                              <a:ext uri="{FF2B5EF4-FFF2-40B4-BE49-F238E27FC236}">
                                <a16:creationId xmlns:a16="http://schemas.microsoft.com/office/drawing/2014/main" id="{BCB5C407-A4CA-874F-B48C-E7037EE66728}"/>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584" y="3696"/>
                            <a:ext cx="261"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pSp>
        <p:graphicFrame>
          <p:nvGraphicFramePr>
            <p:cNvPr id="23" name="Object 37">
              <a:extLst>
                <a:ext uri="{FF2B5EF4-FFF2-40B4-BE49-F238E27FC236}">
                  <a16:creationId xmlns:a16="http://schemas.microsoft.com/office/drawing/2014/main" id="{C7826997-0F82-7B4D-3523-B423BBBD0486}"/>
                </a:ext>
              </a:extLst>
            </p:cNvPr>
            <p:cNvGraphicFramePr>
              <a:graphicFrameLocks noChangeAspect="1"/>
            </p:cNvGraphicFramePr>
            <p:nvPr/>
          </p:nvGraphicFramePr>
          <p:xfrm>
            <a:off x="2688" y="2400"/>
            <a:ext cx="237" cy="296"/>
          </p:xfrm>
          <a:graphic>
            <a:graphicData uri="http://schemas.openxmlformats.org/presentationml/2006/ole">
              <mc:AlternateContent xmlns:mc="http://schemas.openxmlformats.org/markup-compatibility/2006">
                <mc:Choice xmlns:v="urn:schemas-microsoft-com:vml" Requires="v">
                  <p:oleObj name="Equation" r:id="rId21" imgW="342900" imgH="419100" progId="Equation.3">
                    <p:embed/>
                  </p:oleObj>
                </mc:Choice>
                <mc:Fallback>
                  <p:oleObj name="Equation" r:id="rId21" imgW="342900" imgH="419100" progId="Equation.3">
                    <p:embed/>
                    <p:pic>
                      <p:nvPicPr>
                        <p:cNvPr id="21533" name="Object 37">
                          <a:extLst>
                            <a:ext uri="{FF2B5EF4-FFF2-40B4-BE49-F238E27FC236}">
                              <a16:creationId xmlns:a16="http://schemas.microsoft.com/office/drawing/2014/main" id="{A62E4FA6-5A3B-6B49-AEE9-5E474E605311}"/>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2688" y="2400"/>
                          <a:ext cx="237" cy="2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pSp>
      <p:grpSp>
        <p:nvGrpSpPr>
          <p:cNvPr id="52" name="Group 38">
            <a:extLst>
              <a:ext uri="{FF2B5EF4-FFF2-40B4-BE49-F238E27FC236}">
                <a16:creationId xmlns:a16="http://schemas.microsoft.com/office/drawing/2014/main" id="{5ABC88B2-6D83-819B-526B-BBCA7E6CA4C0}"/>
              </a:ext>
            </a:extLst>
          </p:cNvPr>
          <p:cNvGrpSpPr>
            <a:grpSpLocks/>
          </p:cNvGrpSpPr>
          <p:nvPr/>
        </p:nvGrpSpPr>
        <p:grpSpPr bwMode="auto">
          <a:xfrm>
            <a:off x="5370269" y="3668877"/>
            <a:ext cx="2898775" cy="3055938"/>
            <a:chOff x="3454" y="2064"/>
            <a:chExt cx="1826" cy="1925"/>
          </a:xfrm>
        </p:grpSpPr>
        <p:grpSp>
          <p:nvGrpSpPr>
            <p:cNvPr id="53" name="Group 39">
              <a:extLst>
                <a:ext uri="{FF2B5EF4-FFF2-40B4-BE49-F238E27FC236}">
                  <a16:creationId xmlns:a16="http://schemas.microsoft.com/office/drawing/2014/main" id="{3549C89E-F01A-F8B7-FAB6-97EB9E3CD5C0}"/>
                </a:ext>
              </a:extLst>
            </p:cNvPr>
            <p:cNvGrpSpPr>
              <a:grpSpLocks/>
            </p:cNvGrpSpPr>
            <p:nvPr/>
          </p:nvGrpSpPr>
          <p:grpSpPr bwMode="auto">
            <a:xfrm>
              <a:off x="4032" y="2544"/>
              <a:ext cx="1040" cy="864"/>
              <a:chOff x="3984" y="2256"/>
              <a:chExt cx="1040" cy="864"/>
            </a:xfrm>
          </p:grpSpPr>
          <p:sp>
            <p:nvSpPr>
              <p:cNvPr id="66" name="Oval 40">
                <a:extLst>
                  <a:ext uri="{FF2B5EF4-FFF2-40B4-BE49-F238E27FC236}">
                    <a16:creationId xmlns:a16="http://schemas.microsoft.com/office/drawing/2014/main" id="{6C1A5066-F922-AA56-8308-7A611B37C687}"/>
                  </a:ext>
                </a:extLst>
              </p:cNvPr>
              <p:cNvSpPr>
                <a:spLocks noChangeArrowheads="1"/>
              </p:cNvSpPr>
              <p:nvPr/>
            </p:nvSpPr>
            <p:spPr bwMode="auto">
              <a:xfrm>
                <a:off x="3984" y="2976"/>
                <a:ext cx="144" cy="144"/>
              </a:xfrm>
              <a:prstGeom prst="ellipse">
                <a:avLst/>
              </a:prstGeom>
              <a:gradFill rotWithShape="0">
                <a:gsLst>
                  <a:gs pos="0">
                    <a:srgbClr val="FF0000"/>
                  </a:gs>
                  <a:gs pos="100000">
                    <a:srgbClr val="760000"/>
                  </a:gs>
                </a:gsLst>
                <a:path path="shape">
                  <a:fillToRect l="50000" t="50000" r="50000" b="50000"/>
                </a:path>
              </a:gradFill>
              <a:ln w="28575">
                <a:solidFill>
                  <a:schemeClr val="accent1"/>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eaLnBrk="0" hangingPunct="0">
                  <a:defRPr kumimoji="1" sz="2400">
                    <a:solidFill>
                      <a:schemeClr val="tx1"/>
                    </a:solidFill>
                    <a:latin typeface="Tahoma" charset="0"/>
                    <a:ea typeface="宋体" charset="-122"/>
                  </a:defRPr>
                </a:lvl1pPr>
                <a:lvl2pPr marL="742950" indent="-285750" eaLnBrk="0" hangingPunct="0">
                  <a:defRPr kumimoji="1" sz="2400">
                    <a:solidFill>
                      <a:schemeClr val="tx1"/>
                    </a:solidFill>
                    <a:latin typeface="Tahoma" charset="0"/>
                    <a:ea typeface="宋体" charset="-122"/>
                  </a:defRPr>
                </a:lvl2pPr>
                <a:lvl3pPr marL="1143000" indent="-228600" eaLnBrk="0" hangingPunct="0">
                  <a:defRPr kumimoji="1" sz="2400">
                    <a:solidFill>
                      <a:schemeClr val="tx1"/>
                    </a:solidFill>
                    <a:latin typeface="Tahoma" charset="0"/>
                    <a:ea typeface="宋体" charset="-122"/>
                  </a:defRPr>
                </a:lvl3pPr>
                <a:lvl4pPr marL="1600200" indent="-228600" eaLnBrk="0" hangingPunct="0">
                  <a:defRPr kumimoji="1" sz="2400">
                    <a:solidFill>
                      <a:schemeClr val="tx1"/>
                    </a:solidFill>
                    <a:latin typeface="Tahoma" charset="0"/>
                    <a:ea typeface="宋体" charset="-122"/>
                  </a:defRPr>
                </a:lvl4pPr>
                <a:lvl5pPr marL="2057400" indent="-228600" eaLnBrk="0" hangingPunct="0">
                  <a:defRPr kumimoji="1" sz="2400">
                    <a:solidFill>
                      <a:schemeClr val="tx1"/>
                    </a:solidFill>
                    <a:latin typeface="Tahoma" charset="0"/>
                    <a:ea typeface="宋体" charset="-122"/>
                  </a:defRPr>
                </a:lvl5pPr>
                <a:lvl6pPr marL="2514600" indent="-228600" eaLnBrk="0" fontAlgn="base" hangingPunct="0">
                  <a:spcBef>
                    <a:spcPct val="0"/>
                  </a:spcBef>
                  <a:spcAft>
                    <a:spcPct val="0"/>
                  </a:spcAft>
                  <a:defRPr kumimoji="1" sz="2400">
                    <a:solidFill>
                      <a:schemeClr val="tx1"/>
                    </a:solidFill>
                    <a:latin typeface="Tahoma" charset="0"/>
                    <a:ea typeface="宋体" charset="-122"/>
                  </a:defRPr>
                </a:lvl6pPr>
                <a:lvl7pPr marL="2971800" indent="-228600" eaLnBrk="0" fontAlgn="base" hangingPunct="0">
                  <a:spcBef>
                    <a:spcPct val="0"/>
                  </a:spcBef>
                  <a:spcAft>
                    <a:spcPct val="0"/>
                  </a:spcAft>
                  <a:defRPr kumimoji="1" sz="2400">
                    <a:solidFill>
                      <a:schemeClr val="tx1"/>
                    </a:solidFill>
                    <a:latin typeface="Tahoma" charset="0"/>
                    <a:ea typeface="宋体" charset="-122"/>
                  </a:defRPr>
                </a:lvl7pPr>
                <a:lvl8pPr marL="3429000" indent="-228600" eaLnBrk="0" fontAlgn="base" hangingPunct="0">
                  <a:spcBef>
                    <a:spcPct val="0"/>
                  </a:spcBef>
                  <a:spcAft>
                    <a:spcPct val="0"/>
                  </a:spcAft>
                  <a:defRPr kumimoji="1" sz="2400">
                    <a:solidFill>
                      <a:schemeClr val="tx1"/>
                    </a:solidFill>
                    <a:latin typeface="Tahoma" charset="0"/>
                    <a:ea typeface="宋体" charset="-122"/>
                  </a:defRPr>
                </a:lvl8pPr>
                <a:lvl9pPr marL="3886200" indent="-228600" eaLnBrk="0" fontAlgn="base" hangingPunct="0">
                  <a:spcBef>
                    <a:spcPct val="0"/>
                  </a:spcBef>
                  <a:spcAft>
                    <a:spcPct val="0"/>
                  </a:spcAft>
                  <a:defRPr kumimoji="1" sz="2400">
                    <a:solidFill>
                      <a:schemeClr val="tx1"/>
                    </a:solidFill>
                    <a:latin typeface="Tahoma" charset="0"/>
                    <a:ea typeface="宋体" charset="-122"/>
                  </a:defRPr>
                </a:lvl9pPr>
              </a:lstStyle>
              <a:p>
                <a:pPr eaLnBrk="1" hangingPunct="1">
                  <a:defRPr/>
                </a:pPr>
                <a:endParaRPr lang="zh-CN" altLang="en-US"/>
              </a:p>
            </p:txBody>
          </p:sp>
          <p:sp>
            <p:nvSpPr>
              <p:cNvPr id="67" name="Line 41">
                <a:extLst>
                  <a:ext uri="{FF2B5EF4-FFF2-40B4-BE49-F238E27FC236}">
                    <a16:creationId xmlns:a16="http://schemas.microsoft.com/office/drawing/2014/main" id="{4DF604B8-D7C6-7CCD-85A5-4BD4423DEFD5}"/>
                  </a:ext>
                </a:extLst>
              </p:cNvPr>
              <p:cNvSpPr>
                <a:spLocks noChangeShapeType="1"/>
              </p:cNvSpPr>
              <p:nvPr/>
            </p:nvSpPr>
            <p:spPr bwMode="auto">
              <a:xfrm flipV="1">
                <a:off x="4080" y="2496"/>
                <a:ext cx="720" cy="528"/>
              </a:xfrm>
              <a:prstGeom prst="line">
                <a:avLst/>
              </a:prstGeom>
              <a:noFill/>
              <a:ln w="28575">
                <a:solidFill>
                  <a:srgbClr val="0000FF"/>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zh-CN" altLang="en-US">
                  <a:latin typeface="Tahoma" charset="0"/>
                  <a:ea typeface="宋体" charset="-122"/>
                </a:endParaRPr>
              </a:p>
            </p:txBody>
          </p:sp>
          <p:graphicFrame>
            <p:nvGraphicFramePr>
              <p:cNvPr id="68" name="Object 42">
                <a:extLst>
                  <a:ext uri="{FF2B5EF4-FFF2-40B4-BE49-F238E27FC236}">
                    <a16:creationId xmlns:a16="http://schemas.microsoft.com/office/drawing/2014/main" id="{F06A8690-A498-2116-4156-22EA21EBBFB5}"/>
                  </a:ext>
                </a:extLst>
              </p:cNvPr>
              <p:cNvGraphicFramePr>
                <a:graphicFrameLocks noChangeAspect="1"/>
              </p:cNvGraphicFramePr>
              <p:nvPr/>
            </p:nvGraphicFramePr>
            <p:xfrm>
              <a:off x="4800" y="2256"/>
              <a:ext cx="224" cy="288"/>
            </p:xfrm>
            <a:graphic>
              <a:graphicData uri="http://schemas.openxmlformats.org/presentationml/2006/ole">
                <mc:AlternateContent xmlns:mc="http://schemas.openxmlformats.org/markup-compatibility/2006">
                  <mc:Choice xmlns:v="urn:schemas-microsoft-com:vml" Requires="v">
                    <p:oleObj name="Equation" r:id="rId23" imgW="4102100" imgH="5270500" progId="Equation.3">
                      <p:embed/>
                    </p:oleObj>
                  </mc:Choice>
                  <mc:Fallback>
                    <p:oleObj name="Equation" r:id="rId23" imgW="4102100" imgH="5270500" progId="Equation.3">
                      <p:embed/>
                      <p:pic>
                        <p:nvPicPr>
                          <p:cNvPr id="21526" name="Object 42">
                            <a:extLst>
                              <a:ext uri="{FF2B5EF4-FFF2-40B4-BE49-F238E27FC236}">
                                <a16:creationId xmlns:a16="http://schemas.microsoft.com/office/drawing/2014/main" id="{676F2A7D-FFC1-4E4D-9D4A-C61A92D1A37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800" y="2256"/>
                            <a:ext cx="224"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pSp>
        <p:sp>
          <p:nvSpPr>
            <p:cNvPr id="54" name="Line 43">
              <a:extLst>
                <a:ext uri="{FF2B5EF4-FFF2-40B4-BE49-F238E27FC236}">
                  <a16:creationId xmlns:a16="http://schemas.microsoft.com/office/drawing/2014/main" id="{B1585C21-856A-C0DE-ECB3-98F4989625B9}"/>
                </a:ext>
              </a:extLst>
            </p:cNvPr>
            <p:cNvSpPr>
              <a:spLocks noChangeShapeType="1"/>
            </p:cNvSpPr>
            <p:nvPr/>
          </p:nvSpPr>
          <p:spPr bwMode="auto">
            <a:xfrm>
              <a:off x="3696" y="3744"/>
              <a:ext cx="1152" cy="0"/>
            </a:xfrm>
            <a:prstGeom prst="line">
              <a:avLst/>
            </a:prstGeom>
            <a:noFill/>
            <a:ln w="12700">
              <a:solidFill>
                <a:srgbClr val="333333"/>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zh-CN" altLang="en-US">
                <a:latin typeface="Tahoma" charset="0"/>
                <a:ea typeface="宋体" charset="-122"/>
              </a:endParaRPr>
            </a:p>
          </p:txBody>
        </p:sp>
        <p:sp>
          <p:nvSpPr>
            <p:cNvPr id="55" name="Line 44">
              <a:extLst>
                <a:ext uri="{FF2B5EF4-FFF2-40B4-BE49-F238E27FC236}">
                  <a16:creationId xmlns:a16="http://schemas.microsoft.com/office/drawing/2014/main" id="{9A923C53-D761-9D5B-EC01-450B8B33359B}"/>
                </a:ext>
              </a:extLst>
            </p:cNvPr>
            <p:cNvSpPr>
              <a:spLocks noChangeShapeType="1"/>
            </p:cNvSpPr>
            <p:nvPr/>
          </p:nvSpPr>
          <p:spPr bwMode="auto">
            <a:xfrm>
              <a:off x="4848" y="2784"/>
              <a:ext cx="0" cy="960"/>
            </a:xfrm>
            <a:prstGeom prst="line">
              <a:avLst/>
            </a:prstGeom>
            <a:noFill/>
            <a:ln w="12700">
              <a:solidFill>
                <a:srgbClr val="333333"/>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zh-CN" altLang="en-US">
                <a:latin typeface="Tahoma" charset="0"/>
                <a:ea typeface="宋体" charset="-122"/>
              </a:endParaRPr>
            </a:p>
          </p:txBody>
        </p:sp>
        <p:sp>
          <p:nvSpPr>
            <p:cNvPr id="56" name="Line 45">
              <a:extLst>
                <a:ext uri="{FF2B5EF4-FFF2-40B4-BE49-F238E27FC236}">
                  <a16:creationId xmlns:a16="http://schemas.microsoft.com/office/drawing/2014/main" id="{870AE81F-C42A-60C2-B6E7-CB90BC009856}"/>
                </a:ext>
              </a:extLst>
            </p:cNvPr>
            <p:cNvSpPr>
              <a:spLocks noChangeShapeType="1"/>
            </p:cNvSpPr>
            <p:nvPr/>
          </p:nvSpPr>
          <p:spPr bwMode="auto">
            <a:xfrm flipV="1">
              <a:off x="4848" y="3312"/>
              <a:ext cx="384" cy="432"/>
            </a:xfrm>
            <a:prstGeom prst="line">
              <a:avLst/>
            </a:prstGeom>
            <a:noFill/>
            <a:ln w="12700">
              <a:solidFill>
                <a:srgbClr val="333333"/>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zh-CN" altLang="en-US">
                <a:latin typeface="Tahoma" charset="0"/>
                <a:ea typeface="宋体" charset="-122"/>
              </a:endParaRPr>
            </a:p>
          </p:txBody>
        </p:sp>
        <p:sp>
          <p:nvSpPr>
            <p:cNvPr id="57" name="Line 46">
              <a:extLst>
                <a:ext uri="{FF2B5EF4-FFF2-40B4-BE49-F238E27FC236}">
                  <a16:creationId xmlns:a16="http://schemas.microsoft.com/office/drawing/2014/main" id="{1798B9BA-2FE7-2880-EAD2-E32823FDD44A}"/>
                </a:ext>
              </a:extLst>
            </p:cNvPr>
            <p:cNvSpPr>
              <a:spLocks noChangeShapeType="1"/>
            </p:cNvSpPr>
            <p:nvPr/>
          </p:nvSpPr>
          <p:spPr bwMode="auto">
            <a:xfrm flipH="1" flipV="1">
              <a:off x="4128" y="3312"/>
              <a:ext cx="720" cy="432"/>
            </a:xfrm>
            <a:prstGeom prst="line">
              <a:avLst/>
            </a:prstGeom>
            <a:noFill/>
            <a:ln w="12700">
              <a:solidFill>
                <a:srgbClr val="333333"/>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zh-CN" altLang="en-US">
                <a:latin typeface="Tahoma" charset="0"/>
                <a:ea typeface="宋体" charset="-122"/>
              </a:endParaRPr>
            </a:p>
          </p:txBody>
        </p:sp>
        <p:sp>
          <p:nvSpPr>
            <p:cNvPr id="58" name="Line 47">
              <a:extLst>
                <a:ext uri="{FF2B5EF4-FFF2-40B4-BE49-F238E27FC236}">
                  <a16:creationId xmlns:a16="http://schemas.microsoft.com/office/drawing/2014/main" id="{3D18BBB6-2C14-1615-B761-2B362179021D}"/>
                </a:ext>
              </a:extLst>
            </p:cNvPr>
            <p:cNvSpPr>
              <a:spLocks noChangeShapeType="1"/>
            </p:cNvSpPr>
            <p:nvPr/>
          </p:nvSpPr>
          <p:spPr bwMode="auto">
            <a:xfrm>
              <a:off x="4128" y="3312"/>
              <a:ext cx="1104" cy="0"/>
            </a:xfrm>
            <a:prstGeom prst="line">
              <a:avLst/>
            </a:prstGeom>
            <a:noFill/>
            <a:ln w="19050">
              <a:solidFill>
                <a:srgbClr val="008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zh-CN" altLang="en-US">
                <a:latin typeface="Tahoma" charset="0"/>
                <a:ea typeface="宋体" charset="-122"/>
              </a:endParaRPr>
            </a:p>
          </p:txBody>
        </p:sp>
        <p:graphicFrame>
          <p:nvGraphicFramePr>
            <p:cNvPr id="59" name="Object 48">
              <a:extLst>
                <a:ext uri="{FF2B5EF4-FFF2-40B4-BE49-F238E27FC236}">
                  <a16:creationId xmlns:a16="http://schemas.microsoft.com/office/drawing/2014/main" id="{2689EF3E-3C7B-31A0-513C-0DAFB05488FF}"/>
                </a:ext>
              </a:extLst>
            </p:cNvPr>
            <p:cNvGraphicFramePr>
              <a:graphicFrameLocks noChangeAspect="1"/>
            </p:cNvGraphicFramePr>
            <p:nvPr/>
          </p:nvGraphicFramePr>
          <p:xfrm>
            <a:off x="3792" y="2064"/>
            <a:ext cx="304" cy="451"/>
          </p:xfrm>
          <a:graphic>
            <a:graphicData uri="http://schemas.openxmlformats.org/presentationml/2006/ole">
              <mc:AlternateContent xmlns:mc="http://schemas.openxmlformats.org/markup-compatibility/2006">
                <mc:Choice xmlns:v="urn:schemas-microsoft-com:vml" Requires="v">
                  <p:oleObj name="Equation" r:id="rId24" imgW="6438900" imgH="8483600" progId="Equation.3">
                    <p:embed/>
                  </p:oleObj>
                </mc:Choice>
                <mc:Fallback>
                  <p:oleObj name="Equation" r:id="rId24" imgW="6438900" imgH="8483600" progId="Equation.3">
                    <p:embed/>
                    <p:pic>
                      <p:nvPicPr>
                        <p:cNvPr id="21517" name="Object 48">
                          <a:extLst>
                            <a:ext uri="{FF2B5EF4-FFF2-40B4-BE49-F238E27FC236}">
                              <a16:creationId xmlns:a16="http://schemas.microsoft.com/office/drawing/2014/main" id="{68E30743-86D2-8B48-AC01-2699153A0502}"/>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3792" y="2064"/>
                          <a:ext cx="304" cy="45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sp>
          <p:nvSpPr>
            <p:cNvPr id="60" name="Line 49">
              <a:extLst>
                <a:ext uri="{FF2B5EF4-FFF2-40B4-BE49-F238E27FC236}">
                  <a16:creationId xmlns:a16="http://schemas.microsoft.com/office/drawing/2014/main" id="{E5A89C17-FF88-0D1A-DC68-DEEED8E860C7}"/>
                </a:ext>
              </a:extLst>
            </p:cNvPr>
            <p:cNvSpPr>
              <a:spLocks noChangeShapeType="1"/>
            </p:cNvSpPr>
            <p:nvPr/>
          </p:nvSpPr>
          <p:spPr bwMode="auto">
            <a:xfrm flipV="1">
              <a:off x="4128" y="2352"/>
              <a:ext cx="0" cy="960"/>
            </a:xfrm>
            <a:prstGeom prst="line">
              <a:avLst/>
            </a:prstGeom>
            <a:noFill/>
            <a:ln w="19050">
              <a:solidFill>
                <a:srgbClr val="008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zh-CN" altLang="en-US">
                <a:latin typeface="Tahoma" charset="0"/>
                <a:ea typeface="宋体" charset="-122"/>
              </a:endParaRPr>
            </a:p>
          </p:txBody>
        </p:sp>
        <p:sp>
          <p:nvSpPr>
            <p:cNvPr id="61" name="Line 50">
              <a:extLst>
                <a:ext uri="{FF2B5EF4-FFF2-40B4-BE49-F238E27FC236}">
                  <a16:creationId xmlns:a16="http://schemas.microsoft.com/office/drawing/2014/main" id="{F3DC3C1A-BD64-353A-C058-25F9AE5C6269}"/>
                </a:ext>
              </a:extLst>
            </p:cNvPr>
            <p:cNvSpPr>
              <a:spLocks noChangeShapeType="1"/>
            </p:cNvSpPr>
            <p:nvPr/>
          </p:nvSpPr>
          <p:spPr bwMode="auto">
            <a:xfrm flipH="1">
              <a:off x="3696" y="3312"/>
              <a:ext cx="432" cy="432"/>
            </a:xfrm>
            <a:prstGeom prst="line">
              <a:avLst/>
            </a:prstGeom>
            <a:noFill/>
            <a:ln w="19050">
              <a:solidFill>
                <a:srgbClr val="008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zh-CN" altLang="en-US">
                <a:latin typeface="Tahoma" charset="0"/>
                <a:ea typeface="宋体" charset="-122"/>
              </a:endParaRPr>
            </a:p>
          </p:txBody>
        </p:sp>
        <p:sp>
          <p:nvSpPr>
            <p:cNvPr id="62" name="Line 51">
              <a:extLst>
                <a:ext uri="{FF2B5EF4-FFF2-40B4-BE49-F238E27FC236}">
                  <a16:creationId xmlns:a16="http://schemas.microsoft.com/office/drawing/2014/main" id="{5AE7C234-006C-C9AC-67C2-C3EDD3FF7EFC}"/>
                </a:ext>
              </a:extLst>
            </p:cNvPr>
            <p:cNvSpPr>
              <a:spLocks noChangeShapeType="1"/>
            </p:cNvSpPr>
            <p:nvPr/>
          </p:nvSpPr>
          <p:spPr bwMode="auto">
            <a:xfrm flipH="1" flipV="1">
              <a:off x="4128" y="2352"/>
              <a:ext cx="720" cy="432"/>
            </a:xfrm>
            <a:prstGeom prst="line">
              <a:avLst/>
            </a:prstGeom>
            <a:noFill/>
            <a:ln w="12700">
              <a:solidFill>
                <a:srgbClr val="333333"/>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eaLnBrk="1" hangingPunct="1">
                <a:defRPr/>
              </a:pPr>
              <a:endParaRPr lang="zh-CN" altLang="en-US">
                <a:latin typeface="Tahoma" charset="0"/>
                <a:ea typeface="宋体" charset="-122"/>
              </a:endParaRPr>
            </a:p>
          </p:txBody>
        </p:sp>
        <p:graphicFrame>
          <p:nvGraphicFramePr>
            <p:cNvPr id="63" name="Object 52">
              <a:extLst>
                <a:ext uri="{FF2B5EF4-FFF2-40B4-BE49-F238E27FC236}">
                  <a16:creationId xmlns:a16="http://schemas.microsoft.com/office/drawing/2014/main" id="{AB2AFB88-C60A-9F25-074F-CCB8DB29BFDC}"/>
                </a:ext>
              </a:extLst>
            </p:cNvPr>
            <p:cNvGraphicFramePr>
              <a:graphicFrameLocks noChangeAspect="1"/>
            </p:cNvGraphicFramePr>
            <p:nvPr/>
          </p:nvGraphicFramePr>
          <p:xfrm>
            <a:off x="4990" y="2928"/>
            <a:ext cx="290" cy="404"/>
          </p:xfrm>
          <a:graphic>
            <a:graphicData uri="http://schemas.openxmlformats.org/presentationml/2006/ole">
              <mc:AlternateContent xmlns:mc="http://schemas.openxmlformats.org/markup-compatibility/2006">
                <mc:Choice xmlns:v="urn:schemas-microsoft-com:vml" Requires="v">
                  <p:oleObj name="Equation" r:id="rId26" imgW="6146800" imgH="7607300" progId="Equation.3">
                    <p:embed/>
                  </p:oleObj>
                </mc:Choice>
                <mc:Fallback>
                  <p:oleObj name="Equation" r:id="rId26" imgW="6146800" imgH="7607300" progId="Equation.3">
                    <p:embed/>
                    <p:pic>
                      <p:nvPicPr>
                        <p:cNvPr id="21521" name="Object 52">
                          <a:extLst>
                            <a:ext uri="{FF2B5EF4-FFF2-40B4-BE49-F238E27FC236}">
                              <a16:creationId xmlns:a16="http://schemas.microsoft.com/office/drawing/2014/main" id="{022CB0EF-9C55-2041-85F8-645B26C90727}"/>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4990" y="2928"/>
                          <a:ext cx="290" cy="4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64" name="Object 53">
              <a:extLst>
                <a:ext uri="{FF2B5EF4-FFF2-40B4-BE49-F238E27FC236}">
                  <a16:creationId xmlns:a16="http://schemas.microsoft.com/office/drawing/2014/main" id="{1B01659C-C7BB-A7B3-33EB-D43FA5EF0B75}"/>
                </a:ext>
              </a:extLst>
            </p:cNvPr>
            <p:cNvGraphicFramePr>
              <a:graphicFrameLocks noChangeAspect="1"/>
            </p:cNvGraphicFramePr>
            <p:nvPr/>
          </p:nvGraphicFramePr>
          <p:xfrm>
            <a:off x="3454" y="3600"/>
            <a:ext cx="290" cy="389"/>
          </p:xfrm>
          <a:graphic>
            <a:graphicData uri="http://schemas.openxmlformats.org/presentationml/2006/ole">
              <mc:AlternateContent xmlns:mc="http://schemas.openxmlformats.org/markup-compatibility/2006">
                <mc:Choice xmlns:v="urn:schemas-microsoft-com:vml" Requires="v">
                  <p:oleObj name="Equation" r:id="rId28" imgW="6146800" imgH="7315200" progId="Equation.3">
                    <p:embed/>
                  </p:oleObj>
                </mc:Choice>
                <mc:Fallback>
                  <p:oleObj name="Equation" r:id="rId28" imgW="6146800" imgH="7315200" progId="Equation.3">
                    <p:embed/>
                    <p:pic>
                      <p:nvPicPr>
                        <p:cNvPr id="21522" name="Object 53">
                          <a:extLst>
                            <a:ext uri="{FF2B5EF4-FFF2-40B4-BE49-F238E27FC236}">
                              <a16:creationId xmlns:a16="http://schemas.microsoft.com/office/drawing/2014/main" id="{848D1F4B-CA6B-004E-8712-E3E7F58CFA59}"/>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3454" y="3600"/>
                          <a:ext cx="290" cy="38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aphicFrame>
          <p:nvGraphicFramePr>
            <p:cNvPr id="65" name="Object 54">
              <a:extLst>
                <a:ext uri="{FF2B5EF4-FFF2-40B4-BE49-F238E27FC236}">
                  <a16:creationId xmlns:a16="http://schemas.microsoft.com/office/drawing/2014/main" id="{1FB6C980-9984-7589-7EB0-DD07405868D9}"/>
                </a:ext>
              </a:extLst>
            </p:cNvPr>
            <p:cNvGraphicFramePr>
              <a:graphicFrameLocks noChangeAspect="1"/>
            </p:cNvGraphicFramePr>
            <p:nvPr/>
          </p:nvGraphicFramePr>
          <p:xfrm>
            <a:off x="3893" y="3144"/>
            <a:ext cx="187" cy="216"/>
          </p:xfrm>
          <a:graphic>
            <a:graphicData uri="http://schemas.openxmlformats.org/presentationml/2006/ole">
              <mc:AlternateContent xmlns:mc="http://schemas.openxmlformats.org/markup-compatibility/2006">
                <mc:Choice xmlns:v="urn:schemas-microsoft-com:vml" Requires="v">
                  <p:oleObj name="Equation" r:id="rId30" imgW="3797300" imgH="4394200" progId="Equation.3">
                    <p:embed/>
                  </p:oleObj>
                </mc:Choice>
                <mc:Fallback>
                  <p:oleObj name="Equation" r:id="rId30" imgW="3797300" imgH="4394200" progId="Equation.3">
                    <p:embed/>
                    <p:pic>
                      <p:nvPicPr>
                        <p:cNvPr id="21523" name="Object 54">
                          <a:extLst>
                            <a:ext uri="{FF2B5EF4-FFF2-40B4-BE49-F238E27FC236}">
                              <a16:creationId xmlns:a16="http://schemas.microsoft.com/office/drawing/2014/main" id="{C4A3A37E-C29D-434E-BA2F-43223148195A}"/>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3893" y="3144"/>
                          <a:ext cx="187" cy="2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oleObj>
                </mc:Fallback>
              </mc:AlternateContent>
            </a:graphicData>
          </a:graphic>
        </p:graphicFrame>
      </p:grpSp>
      <p:sp>
        <p:nvSpPr>
          <p:cNvPr id="70" name="文本框 69">
            <a:extLst>
              <a:ext uri="{FF2B5EF4-FFF2-40B4-BE49-F238E27FC236}">
                <a16:creationId xmlns:a16="http://schemas.microsoft.com/office/drawing/2014/main" id="{3D781CD8-604D-D474-6032-A549DD4AC8E0}"/>
              </a:ext>
            </a:extLst>
          </p:cNvPr>
          <p:cNvSpPr txBox="1"/>
          <p:nvPr/>
        </p:nvSpPr>
        <p:spPr>
          <a:xfrm>
            <a:off x="3419872" y="2780928"/>
            <a:ext cx="3505195" cy="646331"/>
          </a:xfrm>
          <a:prstGeom prst="rect">
            <a:avLst/>
          </a:prstGeom>
          <a:solidFill>
            <a:srgbClr val="FFFF00"/>
          </a:solidFill>
        </p:spPr>
        <p:txBody>
          <a:bodyPr wrap="square">
            <a:spAutoFit/>
          </a:bodyPr>
          <a:lstStyle/>
          <a:p>
            <a:pPr algn="ctr"/>
            <a:r>
              <a:rPr lang="zh-CN" altLang="en-US" sz="1800" dirty="0"/>
              <a:t>设边长为 x、y 及 z 的长方体中有 N 个全同质量为 m 的气体分子</a:t>
            </a:r>
          </a:p>
        </p:txBody>
      </p:sp>
    </p:spTree>
    <p:extLst>
      <p:ext uri="{BB962C8B-B14F-4D97-AF65-F5344CB8AC3E}">
        <p14:creationId xmlns:p14="http://schemas.microsoft.com/office/powerpoint/2010/main" val="3185743266"/>
      </p:ext>
    </p:extLst>
  </p:cSld>
  <p:clrMapOvr>
    <a:masterClrMapping/>
  </p:clrMapOvr>
</p:sld>
</file>

<file path=ppt/theme/theme1.xml><?xml version="1.0" encoding="utf-8"?>
<a:theme xmlns:a="http://schemas.openxmlformats.org/drawingml/2006/main" name="template">
  <a:themeElements>
    <a:clrScheme name="tm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tmmplate">
      <a:majorFont>
        <a:latin typeface="Times New Roman"/>
        <a:ea typeface="黑体"/>
        <a:cs typeface=""/>
      </a:majorFont>
      <a:minorFont>
        <a:latin typeface="Times New Roman"/>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none" lIns="90000" tIns="46800" rIns="90000" bIns="46800" numCol="1" anchor="t" anchorCtr="0" compatLnSpc="1">
        <a:prstTxWarp prst="textNoShape">
          <a:avLst/>
        </a:prstTxWarp>
        <a:spAutoFit/>
      </a:bodyPr>
      <a:lstStyle>
        <a:defPPr marL="0" marR="0" indent="0" algn="l" defTabSz="914400" rtl="0" eaLnBrk="1" fontAlgn="base" latinLnBrk="0" hangingPunct="1">
          <a:lnSpc>
            <a:spcPct val="100000"/>
          </a:lnSpc>
          <a:spcBef>
            <a:spcPct val="0"/>
          </a:spcBef>
          <a:spcAft>
            <a:spcPct val="0"/>
          </a:spcAft>
          <a:buClrTx/>
          <a:buSzTx/>
          <a:buFontTx/>
          <a:buNone/>
          <a:tabLst/>
          <a:defRPr kumimoji="1" lang="en-US" sz="2400" b="1" i="0" u="none" strike="noStrike" cap="none" normalizeH="0" baseline="0" smtClean="0">
            <a:ln>
              <a:noFill/>
            </a:ln>
            <a:solidFill>
              <a:schemeClr val="tx1"/>
            </a:solidFill>
            <a:effectLst/>
            <a:latin typeface="Times New Roman" pitchFamily="18" charset="0"/>
            <a:ea typeface="宋体" pitchFamily="2"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none" lIns="90000" tIns="46800" rIns="90000" bIns="46800" numCol="1" anchor="t" anchorCtr="0" compatLnSpc="1">
        <a:prstTxWarp prst="textNoShape">
          <a:avLst/>
        </a:prstTxWarp>
        <a:spAutoFit/>
      </a:bodyPr>
      <a:lstStyle>
        <a:defPPr marL="0" marR="0" indent="0" algn="l" defTabSz="914400" rtl="0" eaLnBrk="1" fontAlgn="base" latinLnBrk="0" hangingPunct="1">
          <a:lnSpc>
            <a:spcPct val="100000"/>
          </a:lnSpc>
          <a:spcBef>
            <a:spcPct val="0"/>
          </a:spcBef>
          <a:spcAft>
            <a:spcPct val="0"/>
          </a:spcAft>
          <a:buClrTx/>
          <a:buSzTx/>
          <a:buFontTx/>
          <a:buNone/>
          <a:tabLst/>
          <a:defRPr kumimoji="1" lang="en-US" sz="2400" b="1" i="0" u="none" strike="noStrike" cap="none" normalizeH="0" baseline="0" smtClean="0">
            <a:ln>
              <a:noFill/>
            </a:ln>
            <a:solidFill>
              <a:schemeClr val="tx1"/>
            </a:solidFill>
            <a:effectLst/>
            <a:latin typeface="Times New Roman" pitchFamily="18" charset="0"/>
            <a:ea typeface="宋体" pitchFamily="2" charset="-122"/>
          </a:defRPr>
        </a:defPPr>
      </a:lstStyle>
    </a:lnDef>
  </a:objectDefaults>
  <a:extraClrSchemeLst>
    <a:extraClrScheme>
      <a:clrScheme name="tmmplate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tmmplate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tmmplate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tmmplate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tmmplate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tmmplate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tmmplate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template</Template>
  <TotalTime>20883</TotalTime>
  <Words>5688</Words>
  <Application>Microsoft Macintosh PowerPoint</Application>
  <PresentationFormat>全屏显示(4:3)</PresentationFormat>
  <Paragraphs>709</Paragraphs>
  <Slides>60</Slides>
  <Notes>15</Notes>
  <HiddenSlides>0</HiddenSlides>
  <MMClips>0</MMClips>
  <ScaleCrop>false</ScaleCrop>
  <HeadingPairs>
    <vt:vector size="8" baseType="variant">
      <vt:variant>
        <vt:lpstr>已用的字体</vt:lpstr>
      </vt:variant>
      <vt:variant>
        <vt:i4>9</vt:i4>
      </vt:variant>
      <vt:variant>
        <vt:lpstr>主题</vt:lpstr>
      </vt:variant>
      <vt:variant>
        <vt:i4>1</vt:i4>
      </vt:variant>
      <vt:variant>
        <vt:lpstr>嵌入 OLE 服务器</vt:lpstr>
      </vt:variant>
      <vt:variant>
        <vt:i4>2</vt:i4>
      </vt:variant>
      <vt:variant>
        <vt:lpstr>幻灯片标题</vt:lpstr>
      </vt:variant>
      <vt:variant>
        <vt:i4>60</vt:i4>
      </vt:variant>
    </vt:vector>
  </HeadingPairs>
  <TitlesOfParts>
    <vt:vector size="72" baseType="lpstr">
      <vt:lpstr>黑体</vt:lpstr>
      <vt:lpstr>黑体</vt:lpstr>
      <vt:lpstr>华文中宋</vt:lpstr>
      <vt:lpstr>宋体</vt:lpstr>
      <vt:lpstr>Arial</vt:lpstr>
      <vt:lpstr>Cambria Math</vt:lpstr>
      <vt:lpstr>Tahoma</vt:lpstr>
      <vt:lpstr>Times New Roman</vt:lpstr>
      <vt:lpstr>Wingdings</vt:lpstr>
      <vt:lpstr>template</vt:lpstr>
      <vt:lpstr>Equation</vt:lpstr>
      <vt:lpstr>公式</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Grizli777</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MC SYSTEM</dc:creator>
  <cp:lastModifiedBy>wangbw@pku.edu.cn</cp:lastModifiedBy>
  <cp:revision>1149</cp:revision>
  <dcterms:created xsi:type="dcterms:W3CDTF">2011-09-04T13:48:08Z</dcterms:created>
  <dcterms:modified xsi:type="dcterms:W3CDTF">2022-10-13T06:10:32Z</dcterms:modified>
</cp:coreProperties>
</file>